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5.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6.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7.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8.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theme/theme9.xml" ContentType="application/vnd.openxmlformats-officedocument.theme+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10.xml" ContentType="application/vnd.openxmlformats-officedocument.theme+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theme/theme11.xml" ContentType="application/vnd.openxmlformats-officedocument.theme+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theme/theme12.xml" ContentType="application/vnd.openxmlformats-officedocument.theme+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theme/theme13.xml" ContentType="application/vnd.openxmlformats-officedocument.theme+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theme/theme14.xml" ContentType="application/vnd.openxmlformats-officedocument.theme+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theme/theme15.xml" ContentType="application/vnd.openxmlformats-officedocument.theme+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theme/theme16.xml" ContentType="application/vnd.openxmlformats-officedocument.theme+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theme/theme17.xml" ContentType="application/vnd.openxmlformats-officedocument.theme+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theme/theme18.xml" ContentType="application/vnd.openxmlformats-officedocument.theme+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theme/theme19.xml" ContentType="application/vnd.openxmlformats-officedocument.theme+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theme/theme20.xml" ContentType="application/vnd.openxmlformats-officedocument.theme+xml"/>
  <Override PartName="/ppt/tags/tag351.xml" ContentType="application/vnd.openxmlformats-officedocument.presentationml.tags+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theme/theme21.xml" ContentType="application/vnd.openxmlformats-officedocument.theme+xml"/>
  <Override PartName="/ppt/tags/tag352.xml" ContentType="application/vnd.openxmlformats-officedocument.presentationml.tags+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theme/theme22.xml" ContentType="application/vnd.openxmlformats-officedocument.theme+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theme/theme23.xml" ContentType="application/vnd.openxmlformats-officedocument.theme+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theme/theme24.xml" ContentType="application/vnd.openxmlformats-officedocument.theme+xml"/>
  <Override PartName="/ppt/tags/tag353.xml" ContentType="application/vnd.openxmlformats-officedocument.presentationml.tags+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theme/theme25.xml" ContentType="application/vnd.openxmlformats-officedocument.theme+xml"/>
  <Override PartName="/ppt/tags/tag354.xml" ContentType="application/vnd.openxmlformats-officedocument.presentationml.tags+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theme/theme26.xml" ContentType="application/vnd.openxmlformats-officedocument.theme+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theme/theme27.xml" ContentType="application/vnd.openxmlformats-officedocument.theme+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15.xml" ContentType="application/vnd.openxmlformats-officedocument.presentationml.slideLayout+xml"/>
  <Override PartName="/ppt/slideLayouts/slideLayout1316.xml" ContentType="application/vnd.openxmlformats-officedocument.presentationml.slideLayout+xml"/>
  <Override PartName="/ppt/slideLayouts/slideLayout1317.xml" ContentType="application/vnd.openxmlformats-officedocument.presentationml.slideLayout+xml"/>
  <Override PartName="/ppt/slideLayouts/slideLayout1318.xml" ContentType="application/vnd.openxmlformats-officedocument.presentationml.slideLayout+xml"/>
  <Override PartName="/ppt/slideLayouts/slideLayout1319.xml" ContentType="application/vnd.openxmlformats-officedocument.presentationml.slideLayout+xml"/>
  <Override PartName="/ppt/slideLayouts/slideLayout1320.xml" ContentType="application/vnd.openxmlformats-officedocument.presentationml.slideLayout+xml"/>
  <Override PartName="/ppt/slideLayouts/slideLayout1321.xml" ContentType="application/vnd.openxmlformats-officedocument.presentationml.slideLayout+xml"/>
  <Override PartName="/ppt/slideLayouts/slideLayout1322.xml" ContentType="application/vnd.openxmlformats-officedocument.presentationml.slideLayout+xml"/>
  <Override PartName="/ppt/slideLayouts/slideLayout1323.xml" ContentType="application/vnd.openxmlformats-officedocument.presentationml.slideLayout+xml"/>
  <Override PartName="/ppt/slideLayouts/slideLayout1324.xml" ContentType="application/vnd.openxmlformats-officedocument.presentationml.slideLayout+xml"/>
  <Override PartName="/ppt/slideLayouts/slideLayout1325.xml" ContentType="application/vnd.openxmlformats-officedocument.presentationml.slideLayout+xml"/>
  <Override PartName="/ppt/slideLayouts/slideLayout1326.xml" ContentType="application/vnd.openxmlformats-officedocument.presentationml.slideLayout+xml"/>
  <Override PartName="/ppt/slideLayouts/slideLayout1327.xml" ContentType="application/vnd.openxmlformats-officedocument.presentationml.slideLayout+xml"/>
  <Override PartName="/ppt/slideLayouts/slideLayout1328.xml" ContentType="application/vnd.openxmlformats-officedocument.presentationml.slideLayout+xml"/>
  <Override PartName="/ppt/slideLayouts/slideLayout1329.xml" ContentType="application/vnd.openxmlformats-officedocument.presentationml.slideLayout+xml"/>
  <Override PartName="/ppt/slideLayouts/slideLayout1330.xml" ContentType="application/vnd.openxmlformats-officedocument.presentationml.slideLayout+xml"/>
  <Override PartName="/ppt/theme/theme28.xml" ContentType="application/vnd.openxmlformats-officedocument.theme+xml"/>
  <Override PartName="/ppt/slideLayouts/slideLayout1331.xml" ContentType="application/vnd.openxmlformats-officedocument.presentationml.slideLayout+xml"/>
  <Override PartName="/ppt/slideLayouts/slideLayout1332.xml" ContentType="application/vnd.openxmlformats-officedocument.presentationml.slideLayout+xml"/>
  <Override PartName="/ppt/slideLayouts/slideLayout1333.xml" ContentType="application/vnd.openxmlformats-officedocument.presentationml.slideLayout+xml"/>
  <Override PartName="/ppt/slideLayouts/slideLayout1334.xml" ContentType="application/vnd.openxmlformats-officedocument.presentationml.slideLayout+xml"/>
  <Override PartName="/ppt/slideLayouts/slideLayout1335.xml" ContentType="application/vnd.openxmlformats-officedocument.presentationml.slideLayout+xml"/>
  <Override PartName="/ppt/slideLayouts/slideLayout1336.xml" ContentType="application/vnd.openxmlformats-officedocument.presentationml.slideLayout+xml"/>
  <Override PartName="/ppt/slideLayouts/slideLayout1337.xml" ContentType="application/vnd.openxmlformats-officedocument.presentationml.slideLayout+xml"/>
  <Override PartName="/ppt/slideLayouts/slideLayout1338.xml" ContentType="application/vnd.openxmlformats-officedocument.presentationml.slideLayout+xml"/>
  <Override PartName="/ppt/slideLayouts/slideLayout1339.xml" ContentType="application/vnd.openxmlformats-officedocument.presentationml.slideLayout+xml"/>
  <Override PartName="/ppt/slideLayouts/slideLayout1340.xml" ContentType="application/vnd.openxmlformats-officedocument.presentationml.slideLayout+xml"/>
  <Override PartName="/ppt/slideLayouts/slideLayout1341.xml" ContentType="application/vnd.openxmlformats-officedocument.presentationml.slideLayout+xml"/>
  <Override PartName="/ppt/slideLayouts/slideLayout1342.xml" ContentType="application/vnd.openxmlformats-officedocument.presentationml.slideLayout+xml"/>
  <Override PartName="/ppt/slideLayouts/slideLayout1343.xml" ContentType="application/vnd.openxmlformats-officedocument.presentationml.slideLayout+xml"/>
  <Override PartName="/ppt/slideLayouts/slideLayout1344.xml" ContentType="application/vnd.openxmlformats-officedocument.presentationml.slideLayout+xml"/>
  <Override PartName="/ppt/slideLayouts/slideLayout1345.xml" ContentType="application/vnd.openxmlformats-officedocument.presentationml.slideLayout+xml"/>
  <Override PartName="/ppt/slideLayouts/slideLayout1346.xml" ContentType="application/vnd.openxmlformats-officedocument.presentationml.slideLayout+xml"/>
  <Override PartName="/ppt/slideLayouts/slideLayout1347.xml" ContentType="application/vnd.openxmlformats-officedocument.presentationml.slideLayout+xml"/>
  <Override PartName="/ppt/slideLayouts/slideLayout1348.xml" ContentType="application/vnd.openxmlformats-officedocument.presentationml.slideLayout+xml"/>
  <Override PartName="/ppt/slideLayouts/slideLayout1349.xml" ContentType="application/vnd.openxmlformats-officedocument.presentationml.slideLayout+xml"/>
  <Override PartName="/ppt/slideLayouts/slideLayout1350.xml" ContentType="application/vnd.openxmlformats-officedocument.presentationml.slideLayout+xml"/>
  <Override PartName="/ppt/slideLayouts/slideLayout1351.xml" ContentType="application/vnd.openxmlformats-officedocument.presentationml.slideLayout+xml"/>
  <Override PartName="/ppt/slideLayouts/slideLayout1352.xml" ContentType="application/vnd.openxmlformats-officedocument.presentationml.slideLayout+xml"/>
  <Override PartName="/ppt/slideLayouts/slideLayout1353.xml" ContentType="application/vnd.openxmlformats-officedocument.presentationml.slideLayout+xml"/>
  <Override PartName="/ppt/slideLayouts/slideLayout1354.xml" ContentType="application/vnd.openxmlformats-officedocument.presentationml.slideLayout+xml"/>
  <Override PartName="/ppt/slideLayouts/slideLayout1355.xml" ContentType="application/vnd.openxmlformats-officedocument.presentationml.slideLayout+xml"/>
  <Override PartName="/ppt/slideLayouts/slideLayout1356.xml" ContentType="application/vnd.openxmlformats-officedocument.presentationml.slideLayout+xml"/>
  <Override PartName="/ppt/slideLayouts/slideLayout1357.xml" ContentType="application/vnd.openxmlformats-officedocument.presentationml.slideLayout+xml"/>
  <Override PartName="/ppt/slideLayouts/slideLayout1358.xml" ContentType="application/vnd.openxmlformats-officedocument.presentationml.slideLayout+xml"/>
  <Override PartName="/ppt/slideLayouts/slideLayout1359.xml" ContentType="application/vnd.openxmlformats-officedocument.presentationml.slideLayout+xml"/>
  <Override PartName="/ppt/slideLayouts/slideLayout1360.xml" ContentType="application/vnd.openxmlformats-officedocument.presentationml.slideLayout+xml"/>
  <Override PartName="/ppt/slideLayouts/slideLayout1361.xml" ContentType="application/vnd.openxmlformats-officedocument.presentationml.slideLayout+xml"/>
  <Override PartName="/ppt/slideLayouts/slideLayout1362.xml" ContentType="application/vnd.openxmlformats-officedocument.presentationml.slideLayout+xml"/>
  <Override PartName="/ppt/slideLayouts/slideLayout1363.xml" ContentType="application/vnd.openxmlformats-officedocument.presentationml.slideLayout+xml"/>
  <Override PartName="/ppt/slideLayouts/slideLayout1364.xml" ContentType="application/vnd.openxmlformats-officedocument.presentationml.slideLayout+xml"/>
  <Override PartName="/ppt/slideLayouts/slideLayout1365.xml" ContentType="application/vnd.openxmlformats-officedocument.presentationml.slideLayout+xml"/>
  <Override PartName="/ppt/slideLayouts/slideLayout1366.xml" ContentType="application/vnd.openxmlformats-officedocument.presentationml.slideLayout+xml"/>
  <Override PartName="/ppt/slideLayouts/slideLayout1367.xml" ContentType="application/vnd.openxmlformats-officedocument.presentationml.slideLayout+xml"/>
  <Override PartName="/ppt/slideLayouts/slideLayout1368.xml" ContentType="application/vnd.openxmlformats-officedocument.presentationml.slideLayout+xml"/>
  <Override PartName="/ppt/slideLayouts/slideLayout1369.xml" ContentType="application/vnd.openxmlformats-officedocument.presentationml.slideLayout+xml"/>
  <Override PartName="/ppt/slideLayouts/slideLayout1370.xml" ContentType="application/vnd.openxmlformats-officedocument.presentationml.slideLayout+xml"/>
  <Override PartName="/ppt/slideLayouts/slideLayout1371.xml" ContentType="application/vnd.openxmlformats-officedocument.presentationml.slideLayout+xml"/>
  <Override PartName="/ppt/slideLayouts/slideLayout1372.xml" ContentType="application/vnd.openxmlformats-officedocument.presentationml.slideLayout+xml"/>
  <Override PartName="/ppt/slideLayouts/slideLayout1373.xml" ContentType="application/vnd.openxmlformats-officedocument.presentationml.slideLayout+xml"/>
  <Override PartName="/ppt/slideLayouts/slideLayout1374.xml" ContentType="application/vnd.openxmlformats-officedocument.presentationml.slideLayout+xml"/>
  <Override PartName="/ppt/slideLayouts/slideLayout1375.xml" ContentType="application/vnd.openxmlformats-officedocument.presentationml.slideLayout+xml"/>
  <Override PartName="/ppt/slideLayouts/slideLayout1376.xml" ContentType="application/vnd.openxmlformats-officedocument.presentationml.slideLayout+xml"/>
  <Override PartName="/ppt/slideLayouts/slideLayout1377.xml" ContentType="application/vnd.openxmlformats-officedocument.presentationml.slideLayout+xml"/>
  <Override PartName="/ppt/theme/theme29.xml" ContentType="application/vnd.openxmlformats-officedocument.theme+xml"/>
  <Override PartName="/ppt/slideLayouts/slideLayout1378.xml" ContentType="application/vnd.openxmlformats-officedocument.presentationml.slideLayout+xml"/>
  <Override PartName="/ppt/slideLayouts/slideLayout1379.xml" ContentType="application/vnd.openxmlformats-officedocument.presentationml.slideLayout+xml"/>
  <Override PartName="/ppt/slideLayouts/slideLayout1380.xml" ContentType="application/vnd.openxmlformats-officedocument.presentationml.slideLayout+xml"/>
  <Override PartName="/ppt/slideLayouts/slideLayout1381.xml" ContentType="application/vnd.openxmlformats-officedocument.presentationml.slideLayout+xml"/>
  <Override PartName="/ppt/slideLayouts/slideLayout1382.xml" ContentType="application/vnd.openxmlformats-officedocument.presentationml.slideLayout+xml"/>
  <Override PartName="/ppt/slideLayouts/slideLayout1383.xml" ContentType="application/vnd.openxmlformats-officedocument.presentationml.slideLayout+xml"/>
  <Override PartName="/ppt/slideLayouts/slideLayout1384.xml" ContentType="application/vnd.openxmlformats-officedocument.presentationml.slideLayout+xml"/>
  <Override PartName="/ppt/slideLayouts/slideLayout1385.xml" ContentType="application/vnd.openxmlformats-officedocument.presentationml.slideLayout+xml"/>
  <Override PartName="/ppt/slideLayouts/slideLayout1386.xml" ContentType="application/vnd.openxmlformats-officedocument.presentationml.slideLayout+xml"/>
  <Override PartName="/ppt/slideLayouts/slideLayout1387.xml" ContentType="application/vnd.openxmlformats-officedocument.presentationml.slideLayout+xml"/>
  <Override PartName="/ppt/slideLayouts/slideLayout1388.xml" ContentType="application/vnd.openxmlformats-officedocument.presentationml.slideLayout+xml"/>
  <Override PartName="/ppt/slideLayouts/slideLayout1389.xml" ContentType="application/vnd.openxmlformats-officedocument.presentationml.slideLayout+xml"/>
  <Override PartName="/ppt/slideLayouts/slideLayout1390.xml" ContentType="application/vnd.openxmlformats-officedocument.presentationml.slideLayout+xml"/>
  <Override PartName="/ppt/slideLayouts/slideLayout1391.xml" ContentType="application/vnd.openxmlformats-officedocument.presentationml.slideLayout+xml"/>
  <Override PartName="/ppt/slideLayouts/slideLayout1392.xml" ContentType="application/vnd.openxmlformats-officedocument.presentationml.slideLayout+xml"/>
  <Override PartName="/ppt/slideLayouts/slideLayout1393.xml" ContentType="application/vnd.openxmlformats-officedocument.presentationml.slideLayout+xml"/>
  <Override PartName="/ppt/slideLayouts/slideLayout1394.xml" ContentType="application/vnd.openxmlformats-officedocument.presentationml.slideLayout+xml"/>
  <Override PartName="/ppt/slideLayouts/slideLayout1395.xml" ContentType="application/vnd.openxmlformats-officedocument.presentationml.slideLayout+xml"/>
  <Override PartName="/ppt/slideLayouts/slideLayout1396.xml" ContentType="application/vnd.openxmlformats-officedocument.presentationml.slideLayout+xml"/>
  <Override PartName="/ppt/slideLayouts/slideLayout1397.xml" ContentType="application/vnd.openxmlformats-officedocument.presentationml.slideLayout+xml"/>
  <Override PartName="/ppt/slideLayouts/slideLayout1398.xml" ContentType="application/vnd.openxmlformats-officedocument.presentationml.slideLayout+xml"/>
  <Override PartName="/ppt/slideLayouts/slideLayout1399.xml" ContentType="application/vnd.openxmlformats-officedocument.presentationml.slideLayout+xml"/>
  <Override PartName="/ppt/slideLayouts/slideLayout1400.xml" ContentType="application/vnd.openxmlformats-officedocument.presentationml.slideLayout+xml"/>
  <Override PartName="/ppt/slideLayouts/slideLayout1401.xml" ContentType="application/vnd.openxmlformats-officedocument.presentationml.slideLayout+xml"/>
  <Override PartName="/ppt/slideLayouts/slideLayout1402.xml" ContentType="application/vnd.openxmlformats-officedocument.presentationml.slideLayout+xml"/>
  <Override PartName="/ppt/slideLayouts/slideLayout1403.xml" ContentType="application/vnd.openxmlformats-officedocument.presentationml.slideLayout+xml"/>
  <Override PartName="/ppt/slideLayouts/slideLayout1404.xml" ContentType="application/vnd.openxmlformats-officedocument.presentationml.slideLayout+xml"/>
  <Override PartName="/ppt/slideLayouts/slideLayout1405.xml" ContentType="application/vnd.openxmlformats-officedocument.presentationml.slideLayout+xml"/>
  <Override PartName="/ppt/slideLayouts/slideLayout1406.xml" ContentType="application/vnd.openxmlformats-officedocument.presentationml.slideLayout+xml"/>
  <Override PartName="/ppt/slideLayouts/slideLayout1407.xml" ContentType="application/vnd.openxmlformats-officedocument.presentationml.slideLayout+xml"/>
  <Override PartName="/ppt/slideLayouts/slideLayout1408.xml" ContentType="application/vnd.openxmlformats-officedocument.presentationml.slideLayout+xml"/>
  <Override PartName="/ppt/slideLayouts/slideLayout1409.xml" ContentType="application/vnd.openxmlformats-officedocument.presentationml.slideLayout+xml"/>
  <Override PartName="/ppt/slideLayouts/slideLayout1410.xml" ContentType="application/vnd.openxmlformats-officedocument.presentationml.slideLayout+xml"/>
  <Override PartName="/ppt/slideLayouts/slideLayout1411.xml" ContentType="application/vnd.openxmlformats-officedocument.presentationml.slideLayout+xml"/>
  <Override PartName="/ppt/slideLayouts/slideLayout1412.xml" ContentType="application/vnd.openxmlformats-officedocument.presentationml.slideLayout+xml"/>
  <Override PartName="/ppt/slideLayouts/slideLayout1413.xml" ContentType="application/vnd.openxmlformats-officedocument.presentationml.slideLayout+xml"/>
  <Override PartName="/ppt/slideLayouts/slideLayout1414.xml" ContentType="application/vnd.openxmlformats-officedocument.presentationml.slideLayout+xml"/>
  <Override PartName="/ppt/slideLayouts/slideLayout1415.xml" ContentType="application/vnd.openxmlformats-officedocument.presentationml.slideLayout+xml"/>
  <Override PartName="/ppt/slideLayouts/slideLayout1416.xml" ContentType="application/vnd.openxmlformats-officedocument.presentationml.slideLayout+xml"/>
  <Override PartName="/ppt/slideLayouts/slideLayout1417.xml" ContentType="application/vnd.openxmlformats-officedocument.presentationml.slideLayout+xml"/>
  <Override PartName="/ppt/slideLayouts/slideLayout1418.xml" ContentType="application/vnd.openxmlformats-officedocument.presentationml.slideLayout+xml"/>
  <Override PartName="/ppt/slideLayouts/slideLayout1419.xml" ContentType="application/vnd.openxmlformats-officedocument.presentationml.slideLayout+xml"/>
  <Override PartName="/ppt/slideLayouts/slideLayout1420.xml" ContentType="application/vnd.openxmlformats-officedocument.presentationml.slideLayout+xml"/>
  <Override PartName="/ppt/slideLayouts/slideLayout1421.xml" ContentType="application/vnd.openxmlformats-officedocument.presentationml.slideLayout+xml"/>
  <Override PartName="/ppt/slideLayouts/slideLayout1422.xml" ContentType="application/vnd.openxmlformats-officedocument.presentationml.slideLayout+xml"/>
  <Override PartName="/ppt/slideLayouts/slideLayout1423.xml" ContentType="application/vnd.openxmlformats-officedocument.presentationml.slideLayout+xml"/>
  <Override PartName="/ppt/slideLayouts/slideLayout1424.xml" ContentType="application/vnd.openxmlformats-officedocument.presentationml.slideLayout+xml"/>
  <Override PartName="/ppt/slideLayouts/slideLayout1425.xml" ContentType="application/vnd.openxmlformats-officedocument.presentationml.slideLayout+xml"/>
  <Override PartName="/ppt/slideLayouts/slideLayout1426.xml" ContentType="application/vnd.openxmlformats-officedocument.presentationml.slideLayout+xml"/>
  <Override PartName="/ppt/slideLayouts/slideLayout1427.xml" ContentType="application/vnd.openxmlformats-officedocument.presentationml.slideLayout+xml"/>
  <Override PartName="/ppt/slideLayouts/slideLayout1428.xml" ContentType="application/vnd.openxmlformats-officedocument.presentationml.slideLayout+xml"/>
  <Override PartName="/ppt/theme/theme30.xml" ContentType="application/vnd.openxmlformats-officedocument.theme+xml"/>
  <Override PartName="/ppt/slideLayouts/slideLayout1429.xml" ContentType="application/vnd.openxmlformats-officedocument.presentationml.slideLayout+xml"/>
  <Override PartName="/ppt/slideLayouts/slideLayout1430.xml" ContentType="application/vnd.openxmlformats-officedocument.presentationml.slideLayout+xml"/>
  <Override PartName="/ppt/slideLayouts/slideLayout1431.xml" ContentType="application/vnd.openxmlformats-officedocument.presentationml.slideLayout+xml"/>
  <Override PartName="/ppt/slideLayouts/slideLayout1432.xml" ContentType="application/vnd.openxmlformats-officedocument.presentationml.slideLayout+xml"/>
  <Override PartName="/ppt/slideLayouts/slideLayout1433.xml" ContentType="application/vnd.openxmlformats-officedocument.presentationml.slideLayout+xml"/>
  <Override PartName="/ppt/slideLayouts/slideLayout1434.xml" ContentType="application/vnd.openxmlformats-officedocument.presentationml.slideLayout+xml"/>
  <Override PartName="/ppt/slideLayouts/slideLayout1435.xml" ContentType="application/vnd.openxmlformats-officedocument.presentationml.slideLayout+xml"/>
  <Override PartName="/ppt/slideLayouts/slideLayout1436.xml" ContentType="application/vnd.openxmlformats-officedocument.presentationml.slideLayout+xml"/>
  <Override PartName="/ppt/slideLayouts/slideLayout1437.xml" ContentType="application/vnd.openxmlformats-officedocument.presentationml.slideLayout+xml"/>
  <Override PartName="/ppt/slideLayouts/slideLayout1438.xml" ContentType="application/vnd.openxmlformats-officedocument.presentationml.slideLayout+xml"/>
  <Override PartName="/ppt/slideLayouts/slideLayout1439.xml" ContentType="application/vnd.openxmlformats-officedocument.presentationml.slideLayout+xml"/>
  <Override PartName="/ppt/slideLayouts/slideLayout1440.xml" ContentType="application/vnd.openxmlformats-officedocument.presentationml.slideLayout+xml"/>
  <Override PartName="/ppt/slideLayouts/slideLayout1441.xml" ContentType="application/vnd.openxmlformats-officedocument.presentationml.slideLayout+xml"/>
  <Override PartName="/ppt/slideLayouts/slideLayout1442.xml" ContentType="application/vnd.openxmlformats-officedocument.presentationml.slideLayout+xml"/>
  <Override PartName="/ppt/slideLayouts/slideLayout1443.xml" ContentType="application/vnd.openxmlformats-officedocument.presentationml.slideLayout+xml"/>
  <Override PartName="/ppt/slideLayouts/slideLayout1444.xml" ContentType="application/vnd.openxmlformats-officedocument.presentationml.slideLayout+xml"/>
  <Override PartName="/ppt/slideLayouts/slideLayout1445.xml" ContentType="application/vnd.openxmlformats-officedocument.presentationml.slideLayout+xml"/>
  <Override PartName="/ppt/slideLayouts/slideLayout1446.xml" ContentType="application/vnd.openxmlformats-officedocument.presentationml.slideLayout+xml"/>
  <Override PartName="/ppt/slideLayouts/slideLayout1447.xml" ContentType="application/vnd.openxmlformats-officedocument.presentationml.slideLayout+xml"/>
  <Override PartName="/ppt/slideLayouts/slideLayout1448.xml" ContentType="application/vnd.openxmlformats-officedocument.presentationml.slideLayout+xml"/>
  <Override PartName="/ppt/slideLayouts/slideLayout1449.xml" ContentType="application/vnd.openxmlformats-officedocument.presentationml.slideLayout+xml"/>
  <Override PartName="/ppt/slideLayouts/slideLayout1450.xml" ContentType="application/vnd.openxmlformats-officedocument.presentationml.slideLayout+xml"/>
  <Override PartName="/ppt/slideLayouts/slideLayout1451.xml" ContentType="application/vnd.openxmlformats-officedocument.presentationml.slideLayout+xml"/>
  <Override PartName="/ppt/slideLayouts/slideLayout1452.xml" ContentType="application/vnd.openxmlformats-officedocument.presentationml.slideLayout+xml"/>
  <Override PartName="/ppt/slideLayouts/slideLayout1453.xml" ContentType="application/vnd.openxmlformats-officedocument.presentationml.slideLayout+xml"/>
  <Override PartName="/ppt/slideLayouts/slideLayout1454.xml" ContentType="application/vnd.openxmlformats-officedocument.presentationml.slideLayout+xml"/>
  <Override PartName="/ppt/slideLayouts/slideLayout1455.xml" ContentType="application/vnd.openxmlformats-officedocument.presentationml.slideLayout+xml"/>
  <Override PartName="/ppt/slideLayouts/slideLayout1456.xml" ContentType="application/vnd.openxmlformats-officedocument.presentationml.slideLayout+xml"/>
  <Override PartName="/ppt/slideLayouts/slideLayout1457.xml" ContentType="application/vnd.openxmlformats-officedocument.presentationml.slideLayout+xml"/>
  <Override PartName="/ppt/slideLayouts/slideLayout1458.xml" ContentType="application/vnd.openxmlformats-officedocument.presentationml.slideLayout+xml"/>
  <Override PartName="/ppt/slideLayouts/slideLayout1459.xml" ContentType="application/vnd.openxmlformats-officedocument.presentationml.slideLayout+xml"/>
  <Override PartName="/ppt/slideLayouts/slideLayout1460.xml" ContentType="application/vnd.openxmlformats-officedocument.presentationml.slideLayout+xml"/>
  <Override PartName="/ppt/slideLayouts/slideLayout1461.xml" ContentType="application/vnd.openxmlformats-officedocument.presentationml.slideLayout+xml"/>
  <Override PartName="/ppt/slideLayouts/slideLayout1462.xml" ContentType="application/vnd.openxmlformats-officedocument.presentationml.slideLayout+xml"/>
  <Override PartName="/ppt/slideLayouts/slideLayout1463.xml" ContentType="application/vnd.openxmlformats-officedocument.presentationml.slideLayout+xml"/>
  <Override PartName="/ppt/slideLayouts/slideLayout1464.xml" ContentType="application/vnd.openxmlformats-officedocument.presentationml.slideLayout+xml"/>
  <Override PartName="/ppt/slideLayouts/slideLayout1465.xml" ContentType="application/vnd.openxmlformats-officedocument.presentationml.slideLayout+xml"/>
  <Override PartName="/ppt/slideLayouts/slideLayout1466.xml" ContentType="application/vnd.openxmlformats-officedocument.presentationml.slideLayout+xml"/>
  <Override PartName="/ppt/slideLayouts/slideLayout1467.xml" ContentType="application/vnd.openxmlformats-officedocument.presentationml.slideLayout+xml"/>
  <Override PartName="/ppt/slideLayouts/slideLayout1468.xml" ContentType="application/vnd.openxmlformats-officedocument.presentationml.slideLayout+xml"/>
  <Override PartName="/ppt/slideLayouts/slideLayout1469.xml" ContentType="application/vnd.openxmlformats-officedocument.presentationml.slideLayout+xml"/>
  <Override PartName="/ppt/theme/theme31.xml" ContentType="application/vnd.openxmlformats-officedocument.theme+xml"/>
  <Override PartName="/ppt/slideLayouts/slideLayout1470.xml" ContentType="application/vnd.openxmlformats-officedocument.presentationml.slideLayout+xml"/>
  <Override PartName="/ppt/slideLayouts/slideLayout1471.xml" ContentType="application/vnd.openxmlformats-officedocument.presentationml.slideLayout+xml"/>
  <Override PartName="/ppt/slideLayouts/slideLayout1472.xml" ContentType="application/vnd.openxmlformats-officedocument.presentationml.slideLayout+xml"/>
  <Override PartName="/ppt/slideLayouts/slideLayout1473.xml" ContentType="application/vnd.openxmlformats-officedocument.presentationml.slideLayout+xml"/>
  <Override PartName="/ppt/slideLayouts/slideLayout1474.xml" ContentType="application/vnd.openxmlformats-officedocument.presentationml.slideLayout+xml"/>
  <Override PartName="/ppt/slideLayouts/slideLayout1475.xml" ContentType="application/vnd.openxmlformats-officedocument.presentationml.slideLayout+xml"/>
  <Override PartName="/ppt/slideLayouts/slideLayout1476.xml" ContentType="application/vnd.openxmlformats-officedocument.presentationml.slideLayout+xml"/>
  <Override PartName="/ppt/slideLayouts/slideLayout1477.xml" ContentType="application/vnd.openxmlformats-officedocument.presentationml.slideLayout+xml"/>
  <Override PartName="/ppt/slideLayouts/slideLayout1478.xml" ContentType="application/vnd.openxmlformats-officedocument.presentationml.slideLayout+xml"/>
  <Override PartName="/ppt/slideLayouts/slideLayout1479.xml" ContentType="application/vnd.openxmlformats-officedocument.presentationml.slideLayout+xml"/>
  <Override PartName="/ppt/slideLayouts/slideLayout1480.xml" ContentType="application/vnd.openxmlformats-officedocument.presentationml.slideLayout+xml"/>
  <Override PartName="/ppt/slideLayouts/slideLayout1481.xml" ContentType="application/vnd.openxmlformats-officedocument.presentationml.slideLayout+xml"/>
  <Override PartName="/ppt/slideLayouts/slideLayout1482.xml" ContentType="application/vnd.openxmlformats-officedocument.presentationml.slideLayout+xml"/>
  <Override PartName="/ppt/slideLayouts/slideLayout1483.xml" ContentType="application/vnd.openxmlformats-officedocument.presentationml.slideLayout+xml"/>
  <Override PartName="/ppt/slideLayouts/slideLayout1484.xml" ContentType="application/vnd.openxmlformats-officedocument.presentationml.slideLayout+xml"/>
  <Override PartName="/ppt/slideLayouts/slideLayout1485.xml" ContentType="application/vnd.openxmlformats-officedocument.presentationml.slideLayout+xml"/>
  <Override PartName="/ppt/slideLayouts/slideLayout1486.xml" ContentType="application/vnd.openxmlformats-officedocument.presentationml.slideLayout+xml"/>
  <Override PartName="/ppt/slideLayouts/slideLayout1487.xml" ContentType="application/vnd.openxmlformats-officedocument.presentationml.slideLayout+xml"/>
  <Override PartName="/ppt/slideLayouts/slideLayout1488.xml" ContentType="application/vnd.openxmlformats-officedocument.presentationml.slideLayout+xml"/>
  <Override PartName="/ppt/slideLayouts/slideLayout1489.xml" ContentType="application/vnd.openxmlformats-officedocument.presentationml.slideLayout+xml"/>
  <Override PartName="/ppt/slideLayouts/slideLayout1490.xml" ContentType="application/vnd.openxmlformats-officedocument.presentationml.slideLayout+xml"/>
  <Override PartName="/ppt/slideLayouts/slideLayout1491.xml" ContentType="application/vnd.openxmlformats-officedocument.presentationml.slideLayout+xml"/>
  <Override PartName="/ppt/slideLayouts/slideLayout1492.xml" ContentType="application/vnd.openxmlformats-officedocument.presentationml.slideLayout+xml"/>
  <Override PartName="/ppt/slideLayouts/slideLayout1493.xml" ContentType="application/vnd.openxmlformats-officedocument.presentationml.slideLayout+xml"/>
  <Override PartName="/ppt/slideLayouts/slideLayout1494.xml" ContentType="application/vnd.openxmlformats-officedocument.presentationml.slideLayout+xml"/>
  <Override PartName="/ppt/slideLayouts/slideLayout1495.xml" ContentType="application/vnd.openxmlformats-officedocument.presentationml.slideLayout+xml"/>
  <Override PartName="/ppt/slideLayouts/slideLayout1496.xml" ContentType="application/vnd.openxmlformats-officedocument.presentationml.slideLayout+xml"/>
  <Override PartName="/ppt/slideLayouts/slideLayout1497.xml" ContentType="application/vnd.openxmlformats-officedocument.presentationml.slideLayout+xml"/>
  <Override PartName="/ppt/slideLayouts/slideLayout1498.xml" ContentType="application/vnd.openxmlformats-officedocument.presentationml.slideLayout+xml"/>
  <Override PartName="/ppt/slideLayouts/slideLayout1499.xml" ContentType="application/vnd.openxmlformats-officedocument.presentationml.slideLayout+xml"/>
  <Override PartName="/ppt/slideLayouts/slideLayout1500.xml" ContentType="application/vnd.openxmlformats-officedocument.presentationml.slideLayout+xml"/>
  <Override PartName="/ppt/slideLayouts/slideLayout1501.xml" ContentType="application/vnd.openxmlformats-officedocument.presentationml.slideLayout+xml"/>
  <Override PartName="/ppt/slideLayouts/slideLayout1502.xml" ContentType="application/vnd.openxmlformats-officedocument.presentationml.slideLayout+xml"/>
  <Override PartName="/ppt/slideLayouts/slideLayout1503.xml" ContentType="application/vnd.openxmlformats-officedocument.presentationml.slideLayout+xml"/>
  <Override PartName="/ppt/slideLayouts/slideLayout1504.xml" ContentType="application/vnd.openxmlformats-officedocument.presentationml.slideLayout+xml"/>
  <Override PartName="/ppt/slideLayouts/slideLayout1505.xml" ContentType="application/vnd.openxmlformats-officedocument.presentationml.slideLayout+xml"/>
  <Override PartName="/ppt/slideLayouts/slideLayout1506.xml" ContentType="application/vnd.openxmlformats-officedocument.presentationml.slideLayout+xml"/>
  <Override PartName="/ppt/slideLayouts/slideLayout1507.xml" ContentType="application/vnd.openxmlformats-officedocument.presentationml.slideLayout+xml"/>
  <Override PartName="/ppt/slideLayouts/slideLayout1508.xml" ContentType="application/vnd.openxmlformats-officedocument.presentationml.slideLayout+xml"/>
  <Override PartName="/ppt/theme/theme32.xml" ContentType="application/vnd.openxmlformats-officedocument.theme+xml"/>
  <Override PartName="/ppt/slideLayouts/slideLayout1509.xml" ContentType="application/vnd.openxmlformats-officedocument.presentationml.slideLayout+xml"/>
  <Override PartName="/ppt/slideLayouts/slideLayout1510.xml" ContentType="application/vnd.openxmlformats-officedocument.presentationml.slideLayout+xml"/>
  <Override PartName="/ppt/slideLayouts/slideLayout1511.xml" ContentType="application/vnd.openxmlformats-officedocument.presentationml.slideLayout+xml"/>
  <Override PartName="/ppt/slideLayouts/slideLayout1512.xml" ContentType="application/vnd.openxmlformats-officedocument.presentationml.slideLayout+xml"/>
  <Override PartName="/ppt/slideLayouts/slideLayout1513.xml" ContentType="application/vnd.openxmlformats-officedocument.presentationml.slideLayout+xml"/>
  <Override PartName="/ppt/slideLayouts/slideLayout1514.xml" ContentType="application/vnd.openxmlformats-officedocument.presentationml.slideLayout+xml"/>
  <Override PartName="/ppt/slideLayouts/slideLayout1515.xml" ContentType="application/vnd.openxmlformats-officedocument.presentationml.slideLayout+xml"/>
  <Override PartName="/ppt/slideLayouts/slideLayout1516.xml" ContentType="application/vnd.openxmlformats-officedocument.presentationml.slideLayout+xml"/>
  <Override PartName="/ppt/slideLayouts/slideLayout1517.xml" ContentType="application/vnd.openxmlformats-officedocument.presentationml.slideLayout+xml"/>
  <Override PartName="/ppt/slideLayouts/slideLayout1518.xml" ContentType="application/vnd.openxmlformats-officedocument.presentationml.slideLayout+xml"/>
  <Override PartName="/ppt/slideLayouts/slideLayout1519.xml" ContentType="application/vnd.openxmlformats-officedocument.presentationml.slideLayout+xml"/>
  <Override PartName="/ppt/slideLayouts/slideLayout1520.xml" ContentType="application/vnd.openxmlformats-officedocument.presentationml.slideLayout+xml"/>
  <Override PartName="/ppt/slideLayouts/slideLayout1521.xml" ContentType="application/vnd.openxmlformats-officedocument.presentationml.slideLayout+xml"/>
  <Override PartName="/ppt/slideLayouts/slideLayout1522.xml" ContentType="application/vnd.openxmlformats-officedocument.presentationml.slideLayout+xml"/>
  <Override PartName="/ppt/slideLayouts/slideLayout1523.xml" ContentType="application/vnd.openxmlformats-officedocument.presentationml.slideLayout+xml"/>
  <Override PartName="/ppt/slideLayouts/slideLayout1524.xml" ContentType="application/vnd.openxmlformats-officedocument.presentationml.slideLayout+xml"/>
  <Override PartName="/ppt/slideLayouts/slideLayout1525.xml" ContentType="application/vnd.openxmlformats-officedocument.presentationml.slideLayout+xml"/>
  <Override PartName="/ppt/slideLayouts/slideLayout1526.xml" ContentType="application/vnd.openxmlformats-officedocument.presentationml.slideLayout+xml"/>
  <Override PartName="/ppt/slideLayouts/slideLayout1527.xml" ContentType="application/vnd.openxmlformats-officedocument.presentationml.slideLayout+xml"/>
  <Override PartName="/ppt/slideLayouts/slideLayout1528.xml" ContentType="application/vnd.openxmlformats-officedocument.presentationml.slideLayout+xml"/>
  <Override PartName="/ppt/slideLayouts/slideLayout1529.xml" ContentType="application/vnd.openxmlformats-officedocument.presentationml.slideLayout+xml"/>
  <Override PartName="/ppt/slideLayouts/slideLayout1530.xml" ContentType="application/vnd.openxmlformats-officedocument.presentationml.slideLayout+xml"/>
  <Override PartName="/ppt/slideLayouts/slideLayout1531.xml" ContentType="application/vnd.openxmlformats-officedocument.presentationml.slideLayout+xml"/>
  <Override PartName="/ppt/slideLayouts/slideLayout1532.xml" ContentType="application/vnd.openxmlformats-officedocument.presentationml.slideLayout+xml"/>
  <Override PartName="/ppt/slideLayouts/slideLayout1533.xml" ContentType="application/vnd.openxmlformats-officedocument.presentationml.slideLayout+xml"/>
  <Override PartName="/ppt/slideLayouts/slideLayout1534.xml" ContentType="application/vnd.openxmlformats-officedocument.presentationml.slideLayout+xml"/>
  <Override PartName="/ppt/slideLayouts/slideLayout1535.xml" ContentType="application/vnd.openxmlformats-officedocument.presentationml.slideLayout+xml"/>
  <Override PartName="/ppt/slideLayouts/slideLayout1536.xml" ContentType="application/vnd.openxmlformats-officedocument.presentationml.slideLayout+xml"/>
  <Override PartName="/ppt/slideLayouts/slideLayout1537.xml" ContentType="application/vnd.openxmlformats-officedocument.presentationml.slideLayout+xml"/>
  <Override PartName="/ppt/slideLayouts/slideLayout1538.xml" ContentType="application/vnd.openxmlformats-officedocument.presentationml.slideLayout+xml"/>
  <Override PartName="/ppt/slideLayouts/slideLayout1539.xml" ContentType="application/vnd.openxmlformats-officedocument.presentationml.slideLayout+xml"/>
  <Override PartName="/ppt/slideLayouts/slideLayout1540.xml" ContentType="application/vnd.openxmlformats-officedocument.presentationml.slideLayout+xml"/>
  <Override PartName="/ppt/slideLayouts/slideLayout1541.xml" ContentType="application/vnd.openxmlformats-officedocument.presentationml.slideLayout+xml"/>
  <Override PartName="/ppt/slideLayouts/slideLayout1542.xml" ContentType="application/vnd.openxmlformats-officedocument.presentationml.slideLayout+xml"/>
  <Override PartName="/ppt/slideLayouts/slideLayout1543.xml" ContentType="application/vnd.openxmlformats-officedocument.presentationml.slideLayout+xml"/>
  <Override PartName="/ppt/slideLayouts/slideLayout1544.xml" ContentType="application/vnd.openxmlformats-officedocument.presentationml.slideLayout+xml"/>
  <Override PartName="/ppt/slideLayouts/slideLayout1545.xml" ContentType="application/vnd.openxmlformats-officedocument.presentationml.slideLayout+xml"/>
  <Override PartName="/ppt/slideLayouts/slideLayout1546.xml" ContentType="application/vnd.openxmlformats-officedocument.presentationml.slideLayout+xml"/>
  <Override PartName="/ppt/slideLayouts/slideLayout1547.xml" ContentType="application/vnd.openxmlformats-officedocument.presentationml.slideLayout+xml"/>
  <Override PartName="/ppt/slideLayouts/slideLayout1548.xml" ContentType="application/vnd.openxmlformats-officedocument.presentationml.slideLayout+xml"/>
  <Override PartName="/ppt/slideLayouts/slideLayout1549.xml" ContentType="application/vnd.openxmlformats-officedocument.presentationml.slideLayout+xml"/>
  <Override PartName="/ppt/slideLayouts/slideLayout1550.xml" ContentType="application/vnd.openxmlformats-officedocument.presentationml.slideLayout+xml"/>
  <Override PartName="/ppt/slideLayouts/slideLayout1551.xml" ContentType="application/vnd.openxmlformats-officedocument.presentationml.slideLayout+xml"/>
  <Override PartName="/ppt/slideLayouts/slideLayout1552.xml" ContentType="application/vnd.openxmlformats-officedocument.presentationml.slideLayout+xml"/>
  <Override PartName="/ppt/slideLayouts/slideLayout1553.xml" ContentType="application/vnd.openxmlformats-officedocument.presentationml.slideLayout+xml"/>
  <Override PartName="/ppt/slideLayouts/slideLayout1554.xml" ContentType="application/vnd.openxmlformats-officedocument.presentationml.slideLayout+xml"/>
  <Override PartName="/ppt/slideLayouts/slideLayout1555.xml" ContentType="application/vnd.openxmlformats-officedocument.presentationml.slideLayout+xml"/>
  <Override PartName="/ppt/slideLayouts/slideLayout1556.xml" ContentType="application/vnd.openxmlformats-officedocument.presentationml.slideLayout+xml"/>
  <Override PartName="/ppt/slideLayouts/slideLayout1557.xml" ContentType="application/vnd.openxmlformats-officedocument.presentationml.slideLayout+xml"/>
  <Override PartName="/ppt/slideLayouts/slideLayout1558.xml" ContentType="application/vnd.openxmlformats-officedocument.presentationml.slideLayout+xml"/>
  <Override PartName="/ppt/slideLayouts/slideLayout1559.xml" ContentType="application/vnd.openxmlformats-officedocument.presentationml.slideLayout+xml"/>
  <Override PartName="/ppt/slideLayouts/slideLayout1560.xml" ContentType="application/vnd.openxmlformats-officedocument.presentationml.slideLayout+xml"/>
  <Override PartName="/ppt/slideLayouts/slideLayout1561.xml" ContentType="application/vnd.openxmlformats-officedocument.presentationml.slideLayout+xml"/>
  <Override PartName="/ppt/slideLayouts/slideLayout1562.xml" ContentType="application/vnd.openxmlformats-officedocument.presentationml.slideLayout+xml"/>
  <Override PartName="/ppt/slideLayouts/slideLayout1563.xml" ContentType="application/vnd.openxmlformats-officedocument.presentationml.slideLayout+xml"/>
  <Override PartName="/ppt/slideLayouts/slideLayout1564.xml" ContentType="application/vnd.openxmlformats-officedocument.presentationml.slideLayout+xml"/>
  <Override PartName="/ppt/slideLayouts/slideLayout1565.xml" ContentType="application/vnd.openxmlformats-officedocument.presentationml.slideLayout+xml"/>
  <Override PartName="/ppt/slideLayouts/slideLayout1566.xml" ContentType="application/vnd.openxmlformats-officedocument.presentationml.slideLayout+xml"/>
  <Override PartName="/ppt/slideLayouts/slideLayout1567.xml" ContentType="application/vnd.openxmlformats-officedocument.presentationml.slideLayout+xml"/>
  <Override PartName="/ppt/theme/theme33.xml" ContentType="application/vnd.openxmlformats-officedocument.theme+xml"/>
  <Override PartName="/ppt/tags/tag355.xml" ContentType="application/vnd.openxmlformats-officedocument.presentationml.tags+xml"/>
  <Override PartName="/ppt/slideLayouts/slideLayout1568.xml" ContentType="application/vnd.openxmlformats-officedocument.presentationml.slideLayout+xml"/>
  <Override PartName="/ppt/slideLayouts/slideLayout1569.xml" ContentType="application/vnd.openxmlformats-officedocument.presentationml.slideLayout+xml"/>
  <Override PartName="/ppt/slideLayouts/slideLayout1570.xml" ContentType="application/vnd.openxmlformats-officedocument.presentationml.slideLayout+xml"/>
  <Override PartName="/ppt/slideLayouts/slideLayout1571.xml" ContentType="application/vnd.openxmlformats-officedocument.presentationml.slideLayout+xml"/>
  <Override PartName="/ppt/slideLayouts/slideLayout1572.xml" ContentType="application/vnd.openxmlformats-officedocument.presentationml.slideLayout+xml"/>
  <Override PartName="/ppt/slideLayouts/slideLayout1573.xml" ContentType="application/vnd.openxmlformats-officedocument.presentationml.slideLayout+xml"/>
  <Override PartName="/ppt/slideLayouts/slideLayout1574.xml" ContentType="application/vnd.openxmlformats-officedocument.presentationml.slideLayout+xml"/>
  <Override PartName="/ppt/slideLayouts/slideLayout1575.xml" ContentType="application/vnd.openxmlformats-officedocument.presentationml.slideLayout+xml"/>
  <Override PartName="/ppt/slideLayouts/slideLayout1576.xml" ContentType="application/vnd.openxmlformats-officedocument.presentationml.slideLayout+xml"/>
  <Override PartName="/ppt/slideLayouts/slideLayout1577.xml" ContentType="application/vnd.openxmlformats-officedocument.presentationml.slideLayout+xml"/>
  <Override PartName="/ppt/slideLayouts/slideLayout1578.xml" ContentType="application/vnd.openxmlformats-officedocument.presentationml.slideLayout+xml"/>
  <Override PartName="/ppt/slideLayouts/slideLayout1579.xml" ContentType="application/vnd.openxmlformats-officedocument.presentationml.slideLayout+xml"/>
  <Override PartName="/ppt/slideLayouts/slideLayout1580.xml" ContentType="application/vnd.openxmlformats-officedocument.presentationml.slideLayout+xml"/>
  <Override PartName="/ppt/slideLayouts/slideLayout1581.xml" ContentType="application/vnd.openxmlformats-officedocument.presentationml.slideLayout+xml"/>
  <Override PartName="/ppt/slideLayouts/slideLayout1582.xml" ContentType="application/vnd.openxmlformats-officedocument.presentationml.slideLayout+xml"/>
  <Override PartName="/ppt/slideLayouts/slideLayout1583.xml" ContentType="application/vnd.openxmlformats-officedocument.presentationml.slideLayout+xml"/>
  <Override PartName="/ppt/slideLayouts/slideLayout1584.xml" ContentType="application/vnd.openxmlformats-officedocument.presentationml.slideLayout+xml"/>
  <Override PartName="/ppt/slideLayouts/slideLayout1585.xml" ContentType="application/vnd.openxmlformats-officedocument.presentationml.slideLayout+xml"/>
  <Override PartName="/ppt/slideLayouts/slideLayout1586.xml" ContentType="application/vnd.openxmlformats-officedocument.presentationml.slideLayout+xml"/>
  <Override PartName="/ppt/slideLayouts/slideLayout1587.xml" ContentType="application/vnd.openxmlformats-officedocument.presentationml.slideLayout+xml"/>
  <Override PartName="/ppt/slideLayouts/slideLayout1588.xml" ContentType="application/vnd.openxmlformats-officedocument.presentationml.slideLayout+xml"/>
  <Override PartName="/ppt/slideLayouts/slideLayout1589.xml" ContentType="application/vnd.openxmlformats-officedocument.presentationml.slideLayout+xml"/>
  <Override PartName="/ppt/slideLayouts/slideLayout1590.xml" ContentType="application/vnd.openxmlformats-officedocument.presentationml.slideLayout+xml"/>
  <Override PartName="/ppt/slideLayouts/slideLayout1591.xml" ContentType="application/vnd.openxmlformats-officedocument.presentationml.slideLayout+xml"/>
  <Override PartName="/ppt/slideLayouts/slideLayout1592.xml" ContentType="application/vnd.openxmlformats-officedocument.presentationml.slideLayout+xml"/>
  <Override PartName="/ppt/slideLayouts/slideLayout1593.xml" ContentType="application/vnd.openxmlformats-officedocument.presentationml.slideLayout+xml"/>
  <Override PartName="/ppt/slideLayouts/slideLayout1594.xml" ContentType="application/vnd.openxmlformats-officedocument.presentationml.slideLayout+xml"/>
  <Override PartName="/ppt/slideLayouts/slideLayout1595.xml" ContentType="application/vnd.openxmlformats-officedocument.presentationml.slideLayout+xml"/>
  <Override PartName="/ppt/slideLayouts/slideLayout1596.xml" ContentType="application/vnd.openxmlformats-officedocument.presentationml.slideLayout+xml"/>
  <Override PartName="/ppt/slideLayouts/slideLayout1597.xml" ContentType="application/vnd.openxmlformats-officedocument.presentationml.slideLayout+xml"/>
  <Override PartName="/ppt/slideLayouts/slideLayout1598.xml" ContentType="application/vnd.openxmlformats-officedocument.presentationml.slideLayout+xml"/>
  <Override PartName="/ppt/slideLayouts/slideLayout1599.xml" ContentType="application/vnd.openxmlformats-officedocument.presentationml.slideLayout+xml"/>
  <Override PartName="/ppt/slideLayouts/slideLayout1600.xml" ContentType="application/vnd.openxmlformats-officedocument.presentationml.slideLayout+xml"/>
  <Override PartName="/ppt/slideLayouts/slideLayout1601.xml" ContentType="application/vnd.openxmlformats-officedocument.presentationml.slideLayout+xml"/>
  <Override PartName="/ppt/slideLayouts/slideLayout1602.xml" ContentType="application/vnd.openxmlformats-officedocument.presentationml.slideLayout+xml"/>
  <Override PartName="/ppt/slideLayouts/slideLayout1603.xml" ContentType="application/vnd.openxmlformats-officedocument.presentationml.slideLayout+xml"/>
  <Override PartName="/ppt/slideLayouts/slideLayout1604.xml" ContentType="application/vnd.openxmlformats-officedocument.presentationml.slideLayout+xml"/>
  <Override PartName="/ppt/slideLayouts/slideLayout1605.xml" ContentType="application/vnd.openxmlformats-officedocument.presentationml.slideLayout+xml"/>
  <Override PartName="/ppt/slideLayouts/slideLayout1606.xml" ContentType="application/vnd.openxmlformats-officedocument.presentationml.slideLayout+xml"/>
  <Override PartName="/ppt/slideLayouts/slideLayout1607.xml" ContentType="application/vnd.openxmlformats-officedocument.presentationml.slideLayout+xml"/>
  <Override PartName="/ppt/slideLayouts/slideLayout1608.xml" ContentType="application/vnd.openxmlformats-officedocument.presentationml.slideLayout+xml"/>
  <Override PartName="/ppt/slideLayouts/slideLayout1609.xml" ContentType="application/vnd.openxmlformats-officedocument.presentationml.slideLayout+xml"/>
  <Override PartName="/ppt/slideLayouts/slideLayout1610.xml" ContentType="application/vnd.openxmlformats-officedocument.presentationml.slideLayout+xml"/>
  <Override PartName="/ppt/theme/theme34.xml" ContentType="application/vnd.openxmlformats-officedocument.theme+xml"/>
  <Override PartName="/ppt/slideLayouts/slideLayout1611.xml" ContentType="application/vnd.openxmlformats-officedocument.presentationml.slideLayout+xml"/>
  <Override PartName="/ppt/slideLayouts/slideLayout1612.xml" ContentType="application/vnd.openxmlformats-officedocument.presentationml.slideLayout+xml"/>
  <Override PartName="/ppt/slideLayouts/slideLayout1613.xml" ContentType="application/vnd.openxmlformats-officedocument.presentationml.slideLayout+xml"/>
  <Override PartName="/ppt/slideLayouts/slideLayout1614.xml" ContentType="application/vnd.openxmlformats-officedocument.presentationml.slideLayout+xml"/>
  <Override PartName="/ppt/slideLayouts/slideLayout1615.xml" ContentType="application/vnd.openxmlformats-officedocument.presentationml.slideLayout+xml"/>
  <Override PartName="/ppt/slideLayouts/slideLayout1616.xml" ContentType="application/vnd.openxmlformats-officedocument.presentationml.slideLayout+xml"/>
  <Override PartName="/ppt/slideLayouts/slideLayout1617.xml" ContentType="application/vnd.openxmlformats-officedocument.presentationml.slideLayout+xml"/>
  <Override PartName="/ppt/slideLayouts/slideLayout1618.xml" ContentType="application/vnd.openxmlformats-officedocument.presentationml.slideLayout+xml"/>
  <Override PartName="/ppt/slideLayouts/slideLayout1619.xml" ContentType="application/vnd.openxmlformats-officedocument.presentationml.slideLayout+xml"/>
  <Override PartName="/ppt/slideLayouts/slideLayout1620.xml" ContentType="application/vnd.openxmlformats-officedocument.presentationml.slideLayout+xml"/>
  <Override PartName="/ppt/slideLayouts/slideLayout1621.xml" ContentType="application/vnd.openxmlformats-officedocument.presentationml.slideLayout+xml"/>
  <Override PartName="/ppt/slideLayouts/slideLayout1622.xml" ContentType="application/vnd.openxmlformats-officedocument.presentationml.slideLayout+xml"/>
  <Override PartName="/ppt/slideLayouts/slideLayout1623.xml" ContentType="application/vnd.openxmlformats-officedocument.presentationml.slideLayout+xml"/>
  <Override PartName="/ppt/slideLayouts/slideLayout1624.xml" ContentType="application/vnd.openxmlformats-officedocument.presentationml.slideLayout+xml"/>
  <Override PartName="/ppt/slideLayouts/slideLayout1625.xml" ContentType="application/vnd.openxmlformats-officedocument.presentationml.slideLayout+xml"/>
  <Override PartName="/ppt/slideLayouts/slideLayout1626.xml" ContentType="application/vnd.openxmlformats-officedocument.presentationml.slideLayout+xml"/>
  <Override PartName="/ppt/slideLayouts/slideLayout1627.xml" ContentType="application/vnd.openxmlformats-officedocument.presentationml.slideLayout+xml"/>
  <Override PartName="/ppt/slideLayouts/slideLayout1628.xml" ContentType="application/vnd.openxmlformats-officedocument.presentationml.slideLayout+xml"/>
  <Override PartName="/ppt/slideLayouts/slideLayout1629.xml" ContentType="application/vnd.openxmlformats-officedocument.presentationml.slideLayout+xml"/>
  <Override PartName="/ppt/slideLayouts/slideLayout1630.xml" ContentType="application/vnd.openxmlformats-officedocument.presentationml.slideLayout+xml"/>
  <Override PartName="/ppt/slideLayouts/slideLayout1631.xml" ContentType="application/vnd.openxmlformats-officedocument.presentationml.slideLayout+xml"/>
  <Override PartName="/ppt/slideLayouts/slideLayout1632.xml" ContentType="application/vnd.openxmlformats-officedocument.presentationml.slideLayout+xml"/>
  <Override PartName="/ppt/slideLayouts/slideLayout1633.xml" ContentType="application/vnd.openxmlformats-officedocument.presentationml.slideLayout+xml"/>
  <Override PartName="/ppt/slideLayouts/slideLayout1634.xml" ContentType="application/vnd.openxmlformats-officedocument.presentationml.slideLayout+xml"/>
  <Override PartName="/ppt/slideLayouts/slideLayout1635.xml" ContentType="application/vnd.openxmlformats-officedocument.presentationml.slideLayout+xml"/>
  <Override PartName="/ppt/slideLayouts/slideLayout1636.xml" ContentType="application/vnd.openxmlformats-officedocument.presentationml.slideLayout+xml"/>
  <Override PartName="/ppt/slideLayouts/slideLayout1637.xml" ContentType="application/vnd.openxmlformats-officedocument.presentationml.slideLayout+xml"/>
  <Override PartName="/ppt/slideLayouts/slideLayout1638.xml" ContentType="application/vnd.openxmlformats-officedocument.presentationml.slideLayout+xml"/>
  <Override PartName="/ppt/slideLayouts/slideLayout1639.xml" ContentType="application/vnd.openxmlformats-officedocument.presentationml.slideLayout+xml"/>
  <Override PartName="/ppt/slideLayouts/slideLayout1640.xml" ContentType="application/vnd.openxmlformats-officedocument.presentationml.slideLayout+xml"/>
  <Override PartName="/ppt/slideLayouts/slideLayout1641.xml" ContentType="application/vnd.openxmlformats-officedocument.presentationml.slideLayout+xml"/>
  <Override PartName="/ppt/slideLayouts/slideLayout1642.xml" ContentType="application/vnd.openxmlformats-officedocument.presentationml.slideLayout+xml"/>
  <Override PartName="/ppt/slideLayouts/slideLayout1643.xml" ContentType="application/vnd.openxmlformats-officedocument.presentationml.slideLayout+xml"/>
  <Override PartName="/ppt/slideLayouts/slideLayout1644.xml" ContentType="application/vnd.openxmlformats-officedocument.presentationml.slideLayout+xml"/>
  <Override PartName="/ppt/slideLayouts/slideLayout1645.xml" ContentType="application/vnd.openxmlformats-officedocument.presentationml.slideLayout+xml"/>
  <Override PartName="/ppt/slideLayouts/slideLayout1646.xml" ContentType="application/vnd.openxmlformats-officedocument.presentationml.slideLayout+xml"/>
  <Override PartName="/ppt/slideLayouts/slideLayout1647.xml" ContentType="application/vnd.openxmlformats-officedocument.presentationml.slideLayout+xml"/>
  <Override PartName="/ppt/slideLayouts/slideLayout1648.xml" ContentType="application/vnd.openxmlformats-officedocument.presentationml.slideLayout+xml"/>
  <Override PartName="/ppt/slideLayouts/slideLayout1649.xml" ContentType="application/vnd.openxmlformats-officedocument.presentationml.slideLayout+xml"/>
  <Override PartName="/ppt/slideLayouts/slideLayout1650.xml" ContentType="application/vnd.openxmlformats-officedocument.presentationml.slideLayout+xml"/>
  <Override PartName="/ppt/slideLayouts/slideLayout1651.xml" ContentType="application/vnd.openxmlformats-officedocument.presentationml.slideLayout+xml"/>
  <Override PartName="/ppt/slideLayouts/slideLayout1652.xml" ContentType="application/vnd.openxmlformats-officedocument.presentationml.slideLayout+xml"/>
  <Override PartName="/ppt/slideLayouts/slideLayout1653.xml" ContentType="application/vnd.openxmlformats-officedocument.presentationml.slideLayout+xml"/>
  <Override PartName="/ppt/slideLayouts/slideLayout1654.xml" ContentType="application/vnd.openxmlformats-officedocument.presentationml.slideLayout+xml"/>
  <Override PartName="/ppt/slideLayouts/slideLayout1655.xml" ContentType="application/vnd.openxmlformats-officedocument.presentationml.slideLayout+xml"/>
  <Override PartName="/ppt/slideLayouts/slideLayout1656.xml" ContentType="application/vnd.openxmlformats-officedocument.presentationml.slideLayout+xml"/>
  <Override PartName="/ppt/slideLayouts/slideLayout1657.xml" ContentType="application/vnd.openxmlformats-officedocument.presentationml.slideLayout+xml"/>
  <Override PartName="/ppt/slideLayouts/slideLayout1658.xml" ContentType="application/vnd.openxmlformats-officedocument.presentationml.slideLayout+xml"/>
  <Override PartName="/ppt/theme/theme35.xml" ContentType="application/vnd.openxmlformats-officedocument.theme+xml"/>
  <Override PartName="/ppt/tags/tag356.xml" ContentType="application/vnd.openxmlformats-officedocument.presentationml.tags+xml"/>
  <Override PartName="/ppt/slideLayouts/slideLayout1659.xml" ContentType="application/vnd.openxmlformats-officedocument.presentationml.slideLayout+xml"/>
  <Override PartName="/ppt/slideLayouts/slideLayout1660.xml" ContentType="application/vnd.openxmlformats-officedocument.presentationml.slideLayout+xml"/>
  <Override PartName="/ppt/slideLayouts/slideLayout1661.xml" ContentType="application/vnd.openxmlformats-officedocument.presentationml.slideLayout+xml"/>
  <Override PartName="/ppt/slideLayouts/slideLayout1662.xml" ContentType="application/vnd.openxmlformats-officedocument.presentationml.slideLayout+xml"/>
  <Override PartName="/ppt/slideLayouts/slideLayout1663.xml" ContentType="application/vnd.openxmlformats-officedocument.presentationml.slideLayout+xml"/>
  <Override PartName="/ppt/slideLayouts/slideLayout1664.xml" ContentType="application/vnd.openxmlformats-officedocument.presentationml.slideLayout+xml"/>
  <Override PartName="/ppt/slideLayouts/slideLayout1665.xml" ContentType="application/vnd.openxmlformats-officedocument.presentationml.slideLayout+xml"/>
  <Override PartName="/ppt/slideLayouts/slideLayout1666.xml" ContentType="application/vnd.openxmlformats-officedocument.presentationml.slideLayout+xml"/>
  <Override PartName="/ppt/slideLayouts/slideLayout1667.xml" ContentType="application/vnd.openxmlformats-officedocument.presentationml.slideLayout+xml"/>
  <Override PartName="/ppt/slideLayouts/slideLayout1668.xml" ContentType="application/vnd.openxmlformats-officedocument.presentationml.slideLayout+xml"/>
  <Override PartName="/ppt/slideLayouts/slideLayout1669.xml" ContentType="application/vnd.openxmlformats-officedocument.presentationml.slideLayout+xml"/>
  <Override PartName="/ppt/slideLayouts/slideLayout1670.xml" ContentType="application/vnd.openxmlformats-officedocument.presentationml.slideLayout+xml"/>
  <Override PartName="/ppt/slideLayouts/slideLayout1671.xml" ContentType="application/vnd.openxmlformats-officedocument.presentationml.slideLayout+xml"/>
  <Override PartName="/ppt/slideLayouts/slideLayout1672.xml" ContentType="application/vnd.openxmlformats-officedocument.presentationml.slideLayout+xml"/>
  <Override PartName="/ppt/slideLayouts/slideLayout1673.xml" ContentType="application/vnd.openxmlformats-officedocument.presentationml.slideLayout+xml"/>
  <Override PartName="/ppt/slideLayouts/slideLayout1674.xml" ContentType="application/vnd.openxmlformats-officedocument.presentationml.slideLayout+xml"/>
  <Override PartName="/ppt/slideLayouts/slideLayout1675.xml" ContentType="application/vnd.openxmlformats-officedocument.presentationml.slideLayout+xml"/>
  <Override PartName="/ppt/slideLayouts/slideLayout1676.xml" ContentType="application/vnd.openxmlformats-officedocument.presentationml.slideLayout+xml"/>
  <Override PartName="/ppt/slideLayouts/slideLayout1677.xml" ContentType="application/vnd.openxmlformats-officedocument.presentationml.slideLayout+xml"/>
  <Override PartName="/ppt/slideLayouts/slideLayout1678.xml" ContentType="application/vnd.openxmlformats-officedocument.presentationml.slideLayout+xml"/>
  <Override PartName="/ppt/slideLayouts/slideLayout1679.xml" ContentType="application/vnd.openxmlformats-officedocument.presentationml.slideLayout+xml"/>
  <Override PartName="/ppt/slideLayouts/slideLayout1680.xml" ContentType="application/vnd.openxmlformats-officedocument.presentationml.slideLayout+xml"/>
  <Override PartName="/ppt/slideLayouts/slideLayout1681.xml" ContentType="application/vnd.openxmlformats-officedocument.presentationml.slideLayout+xml"/>
  <Override PartName="/ppt/slideLayouts/slideLayout1682.xml" ContentType="application/vnd.openxmlformats-officedocument.presentationml.slideLayout+xml"/>
  <Override PartName="/ppt/slideLayouts/slideLayout1683.xml" ContentType="application/vnd.openxmlformats-officedocument.presentationml.slideLayout+xml"/>
  <Override PartName="/ppt/slideLayouts/slideLayout1684.xml" ContentType="application/vnd.openxmlformats-officedocument.presentationml.slideLayout+xml"/>
  <Override PartName="/ppt/slideLayouts/slideLayout1685.xml" ContentType="application/vnd.openxmlformats-officedocument.presentationml.slideLayout+xml"/>
  <Override PartName="/ppt/slideLayouts/slideLayout1686.xml" ContentType="application/vnd.openxmlformats-officedocument.presentationml.slideLayout+xml"/>
  <Override PartName="/ppt/slideLayouts/slideLayout1687.xml" ContentType="application/vnd.openxmlformats-officedocument.presentationml.slideLayout+xml"/>
  <Override PartName="/ppt/slideLayouts/slideLayout1688.xml" ContentType="application/vnd.openxmlformats-officedocument.presentationml.slideLayout+xml"/>
  <Override PartName="/ppt/slideLayouts/slideLayout1689.xml" ContentType="application/vnd.openxmlformats-officedocument.presentationml.slideLayout+xml"/>
  <Override PartName="/ppt/slideLayouts/slideLayout1690.xml" ContentType="application/vnd.openxmlformats-officedocument.presentationml.slideLayout+xml"/>
  <Override PartName="/ppt/slideLayouts/slideLayout1691.xml" ContentType="application/vnd.openxmlformats-officedocument.presentationml.slideLayout+xml"/>
  <Override PartName="/ppt/slideLayouts/slideLayout1692.xml" ContentType="application/vnd.openxmlformats-officedocument.presentationml.slideLayout+xml"/>
  <Override PartName="/ppt/slideLayouts/slideLayout1693.xml" ContentType="application/vnd.openxmlformats-officedocument.presentationml.slideLayout+xml"/>
  <Override PartName="/ppt/slideLayouts/slideLayout1694.xml" ContentType="application/vnd.openxmlformats-officedocument.presentationml.slideLayout+xml"/>
  <Override PartName="/ppt/slideLayouts/slideLayout1695.xml" ContentType="application/vnd.openxmlformats-officedocument.presentationml.slideLayout+xml"/>
  <Override PartName="/ppt/slideLayouts/slideLayout1696.xml" ContentType="application/vnd.openxmlformats-officedocument.presentationml.slideLayout+xml"/>
  <Override PartName="/ppt/slideLayouts/slideLayout1697.xml" ContentType="application/vnd.openxmlformats-officedocument.presentationml.slideLayout+xml"/>
  <Override PartName="/ppt/slideLayouts/slideLayout1698.xml" ContentType="application/vnd.openxmlformats-officedocument.presentationml.slideLayout+xml"/>
  <Override PartName="/ppt/slideLayouts/slideLayout1699.xml" ContentType="application/vnd.openxmlformats-officedocument.presentationml.slideLayout+xml"/>
  <Override PartName="/ppt/slideLayouts/slideLayout1700.xml" ContentType="application/vnd.openxmlformats-officedocument.presentationml.slideLayout+xml"/>
  <Override PartName="/ppt/slideLayouts/slideLayout1701.xml" ContentType="application/vnd.openxmlformats-officedocument.presentationml.slideLayout+xml"/>
  <Override PartName="/ppt/slideLayouts/slideLayout1702.xml" ContentType="application/vnd.openxmlformats-officedocument.presentationml.slideLayout+xml"/>
  <Override PartName="/ppt/slideLayouts/slideLayout1703.xml" ContentType="application/vnd.openxmlformats-officedocument.presentationml.slideLayout+xml"/>
  <Override PartName="/ppt/slideLayouts/slideLayout1704.xml" ContentType="application/vnd.openxmlformats-officedocument.presentationml.slideLayout+xml"/>
  <Override PartName="/ppt/slideLayouts/slideLayout1705.xml" ContentType="application/vnd.openxmlformats-officedocument.presentationml.slideLayout+xml"/>
  <Override PartName="/ppt/slideLayouts/slideLayout1706.xml" ContentType="application/vnd.openxmlformats-officedocument.presentationml.slideLayout+xml"/>
  <Override PartName="/ppt/slideLayouts/slideLayout1707.xml" ContentType="application/vnd.openxmlformats-officedocument.presentationml.slideLayout+xml"/>
  <Override PartName="/ppt/slideLayouts/slideLayout1708.xml" ContentType="application/vnd.openxmlformats-officedocument.presentationml.slideLayout+xml"/>
  <Override PartName="/ppt/slideLayouts/slideLayout1709.xml" ContentType="application/vnd.openxmlformats-officedocument.presentationml.slideLayout+xml"/>
  <Override PartName="/ppt/slideLayouts/slideLayout1710.xml" ContentType="application/vnd.openxmlformats-officedocument.presentationml.slideLayout+xml"/>
  <Override PartName="/ppt/slideLayouts/slideLayout1711.xml" ContentType="application/vnd.openxmlformats-officedocument.presentationml.slideLayout+xml"/>
  <Override PartName="/ppt/slideLayouts/slideLayout1712.xml" ContentType="application/vnd.openxmlformats-officedocument.presentationml.slideLayout+xml"/>
  <Override PartName="/ppt/slideLayouts/slideLayout1713.xml" ContentType="application/vnd.openxmlformats-officedocument.presentationml.slideLayout+xml"/>
  <Override PartName="/ppt/slideLayouts/slideLayout1714.xml" ContentType="application/vnd.openxmlformats-officedocument.presentationml.slideLayout+xml"/>
  <Override PartName="/ppt/slideLayouts/slideLayout1715.xml" ContentType="application/vnd.openxmlformats-officedocument.presentationml.slideLayout+xml"/>
  <Override PartName="/ppt/slideLayouts/slideLayout1716.xml" ContentType="application/vnd.openxmlformats-officedocument.presentationml.slideLayout+xml"/>
  <Override PartName="/ppt/slideLayouts/slideLayout1717.xml" ContentType="application/vnd.openxmlformats-officedocument.presentationml.slideLayout+xml"/>
  <Override PartName="/ppt/slideLayouts/slideLayout1718.xml" ContentType="application/vnd.openxmlformats-officedocument.presentationml.slideLayout+xml"/>
  <Override PartName="/ppt/slideLayouts/slideLayout1719.xml" ContentType="application/vnd.openxmlformats-officedocument.presentationml.slideLayout+xml"/>
  <Override PartName="/ppt/slideLayouts/slideLayout1720.xml" ContentType="application/vnd.openxmlformats-officedocument.presentationml.slideLayout+xml"/>
  <Override PartName="/ppt/slideLayouts/slideLayout1721.xml" ContentType="application/vnd.openxmlformats-officedocument.presentationml.slideLayout+xml"/>
  <Override PartName="/ppt/slideLayouts/slideLayout1722.xml" ContentType="application/vnd.openxmlformats-officedocument.presentationml.slideLayout+xml"/>
  <Override PartName="/ppt/slideLayouts/slideLayout1723.xml" ContentType="application/vnd.openxmlformats-officedocument.presentationml.slideLayout+xml"/>
  <Override PartName="/ppt/slideLayouts/slideLayout1724.xml" ContentType="application/vnd.openxmlformats-officedocument.presentationml.slideLayout+xml"/>
  <Override PartName="/ppt/slideLayouts/slideLayout1725.xml" ContentType="application/vnd.openxmlformats-officedocument.presentationml.slideLayout+xml"/>
  <Override PartName="/ppt/slideLayouts/slideLayout1726.xml" ContentType="application/vnd.openxmlformats-officedocument.presentationml.slideLayout+xml"/>
  <Override PartName="/ppt/slideLayouts/slideLayout1727.xml" ContentType="application/vnd.openxmlformats-officedocument.presentationml.slideLayout+xml"/>
  <Override PartName="/ppt/slideLayouts/slideLayout1728.xml" ContentType="application/vnd.openxmlformats-officedocument.presentationml.slideLayout+xml"/>
  <Override PartName="/ppt/slideLayouts/slideLayout1729.xml" ContentType="application/vnd.openxmlformats-officedocument.presentationml.slideLayout+xml"/>
  <Override PartName="/ppt/slideLayouts/slideLayout1730.xml" ContentType="application/vnd.openxmlformats-officedocument.presentationml.slideLayout+xml"/>
  <Override PartName="/ppt/slideLayouts/slideLayout1731.xml" ContentType="application/vnd.openxmlformats-officedocument.presentationml.slideLayout+xml"/>
  <Override PartName="/ppt/slideLayouts/slideLayout1732.xml" ContentType="application/vnd.openxmlformats-officedocument.presentationml.slideLayout+xml"/>
  <Override PartName="/ppt/slideLayouts/slideLayout1733.xml" ContentType="application/vnd.openxmlformats-officedocument.presentationml.slideLayout+xml"/>
  <Override PartName="/ppt/slideLayouts/slideLayout1734.xml" ContentType="application/vnd.openxmlformats-officedocument.presentationml.slideLayout+xml"/>
  <Override PartName="/ppt/slideLayouts/slideLayout1735.xml" ContentType="application/vnd.openxmlformats-officedocument.presentationml.slideLayout+xml"/>
  <Override PartName="/ppt/slideLayouts/slideLayout1736.xml" ContentType="application/vnd.openxmlformats-officedocument.presentationml.slideLayout+xml"/>
  <Override PartName="/ppt/slideLayouts/slideLayout1737.xml" ContentType="application/vnd.openxmlformats-officedocument.presentationml.slideLayout+xml"/>
  <Override PartName="/ppt/slideLayouts/slideLayout1738.xml" ContentType="application/vnd.openxmlformats-officedocument.presentationml.slideLayout+xml"/>
  <Override PartName="/ppt/slideLayouts/slideLayout1739.xml" ContentType="application/vnd.openxmlformats-officedocument.presentationml.slideLayout+xml"/>
  <Override PartName="/ppt/slideLayouts/slideLayout1740.xml" ContentType="application/vnd.openxmlformats-officedocument.presentationml.slideLayout+xml"/>
  <Override PartName="/ppt/slideLayouts/slideLayout1741.xml" ContentType="application/vnd.openxmlformats-officedocument.presentationml.slideLayout+xml"/>
  <Override PartName="/ppt/slideLayouts/slideLayout1742.xml" ContentType="application/vnd.openxmlformats-officedocument.presentationml.slideLayout+xml"/>
  <Override PartName="/ppt/slideLayouts/slideLayout1743.xml" ContentType="application/vnd.openxmlformats-officedocument.presentationml.slideLayout+xml"/>
  <Override PartName="/ppt/slideLayouts/slideLayout1744.xml" ContentType="application/vnd.openxmlformats-officedocument.presentationml.slideLayout+xml"/>
  <Override PartName="/ppt/slideLayouts/slideLayout1745.xml" ContentType="application/vnd.openxmlformats-officedocument.presentationml.slideLayout+xml"/>
  <Override PartName="/ppt/slideLayouts/slideLayout1746.xml" ContentType="application/vnd.openxmlformats-officedocument.presentationml.slideLayout+xml"/>
  <Override PartName="/ppt/theme/theme36.xml" ContentType="application/vnd.openxmlformats-officedocument.theme+xml"/>
  <Override PartName="/ppt/slideLayouts/slideLayout1747.xml" ContentType="application/vnd.openxmlformats-officedocument.presentationml.slideLayout+xml"/>
  <Override PartName="/ppt/slideLayouts/slideLayout1748.xml" ContentType="application/vnd.openxmlformats-officedocument.presentationml.slideLayout+xml"/>
  <Override PartName="/ppt/slideLayouts/slideLayout1749.xml" ContentType="application/vnd.openxmlformats-officedocument.presentationml.slideLayout+xml"/>
  <Override PartName="/ppt/slideLayouts/slideLayout1750.xml" ContentType="application/vnd.openxmlformats-officedocument.presentationml.slideLayout+xml"/>
  <Override PartName="/ppt/slideLayouts/slideLayout1751.xml" ContentType="application/vnd.openxmlformats-officedocument.presentationml.slideLayout+xml"/>
  <Override PartName="/ppt/slideLayouts/slideLayout1752.xml" ContentType="application/vnd.openxmlformats-officedocument.presentationml.slideLayout+xml"/>
  <Override PartName="/ppt/slideLayouts/slideLayout1753.xml" ContentType="application/vnd.openxmlformats-officedocument.presentationml.slideLayout+xml"/>
  <Override PartName="/ppt/slideLayouts/slideLayout1754.xml" ContentType="application/vnd.openxmlformats-officedocument.presentationml.slideLayout+xml"/>
  <Override PartName="/ppt/slideLayouts/slideLayout1755.xml" ContentType="application/vnd.openxmlformats-officedocument.presentationml.slideLayout+xml"/>
  <Override PartName="/ppt/slideLayouts/slideLayout1756.xml" ContentType="application/vnd.openxmlformats-officedocument.presentationml.slideLayout+xml"/>
  <Override PartName="/ppt/slideLayouts/slideLayout1757.xml" ContentType="application/vnd.openxmlformats-officedocument.presentationml.slideLayout+xml"/>
  <Override PartName="/ppt/slideLayouts/slideLayout1758.xml" ContentType="application/vnd.openxmlformats-officedocument.presentationml.slideLayout+xml"/>
  <Override PartName="/ppt/slideLayouts/slideLayout1759.xml" ContentType="application/vnd.openxmlformats-officedocument.presentationml.slideLayout+xml"/>
  <Override PartName="/ppt/slideLayouts/slideLayout1760.xml" ContentType="application/vnd.openxmlformats-officedocument.presentationml.slideLayout+xml"/>
  <Override PartName="/ppt/slideLayouts/slideLayout1761.xml" ContentType="application/vnd.openxmlformats-officedocument.presentationml.slideLayout+xml"/>
  <Override PartName="/ppt/slideLayouts/slideLayout1762.xml" ContentType="application/vnd.openxmlformats-officedocument.presentationml.slideLayout+xml"/>
  <Override PartName="/ppt/slideLayouts/slideLayout1763.xml" ContentType="application/vnd.openxmlformats-officedocument.presentationml.slideLayout+xml"/>
  <Override PartName="/ppt/slideLayouts/slideLayout1764.xml" ContentType="application/vnd.openxmlformats-officedocument.presentationml.slideLayout+xml"/>
  <Override PartName="/ppt/slideLayouts/slideLayout1765.xml" ContentType="application/vnd.openxmlformats-officedocument.presentationml.slideLayout+xml"/>
  <Override PartName="/ppt/slideLayouts/slideLayout1766.xml" ContentType="application/vnd.openxmlformats-officedocument.presentationml.slideLayout+xml"/>
  <Override PartName="/ppt/slideLayouts/slideLayout1767.xml" ContentType="application/vnd.openxmlformats-officedocument.presentationml.slideLayout+xml"/>
  <Override PartName="/ppt/slideLayouts/slideLayout1768.xml" ContentType="application/vnd.openxmlformats-officedocument.presentationml.slideLayout+xml"/>
  <Override PartName="/ppt/slideLayouts/slideLayout1769.xml" ContentType="application/vnd.openxmlformats-officedocument.presentationml.slideLayout+xml"/>
  <Override PartName="/ppt/slideLayouts/slideLayout1770.xml" ContentType="application/vnd.openxmlformats-officedocument.presentationml.slideLayout+xml"/>
  <Override PartName="/ppt/slideLayouts/slideLayout1771.xml" ContentType="application/vnd.openxmlformats-officedocument.presentationml.slideLayout+xml"/>
  <Override PartName="/ppt/slideLayouts/slideLayout1772.xml" ContentType="application/vnd.openxmlformats-officedocument.presentationml.slideLayout+xml"/>
  <Override PartName="/ppt/slideLayouts/slideLayout1773.xml" ContentType="application/vnd.openxmlformats-officedocument.presentationml.slideLayout+xml"/>
  <Override PartName="/ppt/slideLayouts/slideLayout1774.xml" ContentType="application/vnd.openxmlformats-officedocument.presentationml.slideLayout+xml"/>
  <Override PartName="/ppt/slideLayouts/slideLayout1775.xml" ContentType="application/vnd.openxmlformats-officedocument.presentationml.slideLayout+xml"/>
  <Override PartName="/ppt/slideLayouts/slideLayout1776.xml" ContentType="application/vnd.openxmlformats-officedocument.presentationml.slideLayout+xml"/>
  <Override PartName="/ppt/slideLayouts/slideLayout1777.xml" ContentType="application/vnd.openxmlformats-officedocument.presentationml.slideLayout+xml"/>
  <Override PartName="/ppt/slideLayouts/slideLayout1778.xml" ContentType="application/vnd.openxmlformats-officedocument.presentationml.slideLayout+xml"/>
  <Override PartName="/ppt/slideLayouts/slideLayout1779.xml" ContentType="application/vnd.openxmlformats-officedocument.presentationml.slideLayout+xml"/>
  <Override PartName="/ppt/slideLayouts/slideLayout1780.xml" ContentType="application/vnd.openxmlformats-officedocument.presentationml.slideLayout+xml"/>
  <Override PartName="/ppt/slideLayouts/slideLayout1781.xml" ContentType="application/vnd.openxmlformats-officedocument.presentationml.slideLayout+xml"/>
  <Override PartName="/ppt/slideLayouts/slideLayout1782.xml" ContentType="application/vnd.openxmlformats-officedocument.presentationml.slideLayout+xml"/>
  <Override PartName="/ppt/slideLayouts/slideLayout1783.xml" ContentType="application/vnd.openxmlformats-officedocument.presentationml.slideLayout+xml"/>
  <Override PartName="/ppt/slideLayouts/slideLayout1784.xml" ContentType="application/vnd.openxmlformats-officedocument.presentationml.slideLayout+xml"/>
  <Override PartName="/ppt/slideLayouts/slideLayout1785.xml" ContentType="application/vnd.openxmlformats-officedocument.presentationml.slideLayout+xml"/>
  <Override PartName="/ppt/slideLayouts/slideLayout1786.xml" ContentType="application/vnd.openxmlformats-officedocument.presentationml.slideLayout+xml"/>
  <Override PartName="/ppt/slideLayouts/slideLayout1787.xml" ContentType="application/vnd.openxmlformats-officedocument.presentationml.slideLayout+xml"/>
  <Override PartName="/ppt/slideLayouts/slideLayout1788.xml" ContentType="application/vnd.openxmlformats-officedocument.presentationml.slideLayout+xml"/>
  <Override PartName="/ppt/slideLayouts/slideLayout1789.xml" ContentType="application/vnd.openxmlformats-officedocument.presentationml.slideLayout+xml"/>
  <Override PartName="/ppt/slideLayouts/slideLayout1790.xml" ContentType="application/vnd.openxmlformats-officedocument.presentationml.slideLayout+xml"/>
  <Override PartName="/ppt/slideLayouts/slideLayout1791.xml" ContentType="application/vnd.openxmlformats-officedocument.presentationml.slideLayout+xml"/>
  <Override PartName="/ppt/slideLayouts/slideLayout1792.xml" ContentType="application/vnd.openxmlformats-officedocument.presentationml.slideLayout+xml"/>
  <Override PartName="/ppt/slideLayouts/slideLayout1793.xml" ContentType="application/vnd.openxmlformats-officedocument.presentationml.slideLayout+xml"/>
  <Override PartName="/ppt/slideLayouts/slideLayout1794.xml" ContentType="application/vnd.openxmlformats-officedocument.presentationml.slideLayout+xml"/>
  <Override PartName="/ppt/slideLayouts/slideLayout1795.xml" ContentType="application/vnd.openxmlformats-officedocument.presentationml.slideLayout+xml"/>
  <Override PartName="/ppt/theme/theme37.xml" ContentType="application/vnd.openxmlformats-officedocument.theme+xml"/>
  <Override PartName="/ppt/tags/tag357.xml" ContentType="application/vnd.openxmlformats-officedocument.presentationml.tags+xml"/>
  <Override PartName="/ppt/tags/tag358.xml" ContentType="application/vnd.openxmlformats-officedocument.presentationml.tags+xml"/>
  <Override PartName="/ppt/slideLayouts/slideLayout1796.xml" ContentType="application/vnd.openxmlformats-officedocument.presentationml.slideLayout+xml"/>
  <Override PartName="/ppt/slideLayouts/slideLayout1797.xml" ContentType="application/vnd.openxmlformats-officedocument.presentationml.slideLayout+xml"/>
  <Override PartName="/ppt/slideLayouts/slideLayout1798.xml" ContentType="application/vnd.openxmlformats-officedocument.presentationml.slideLayout+xml"/>
  <Override PartName="/ppt/slideLayouts/slideLayout1799.xml" ContentType="application/vnd.openxmlformats-officedocument.presentationml.slideLayout+xml"/>
  <Override PartName="/ppt/slideLayouts/slideLayout1800.xml" ContentType="application/vnd.openxmlformats-officedocument.presentationml.slideLayout+xml"/>
  <Override PartName="/ppt/slideLayouts/slideLayout1801.xml" ContentType="application/vnd.openxmlformats-officedocument.presentationml.slideLayout+xml"/>
  <Override PartName="/ppt/slideLayouts/slideLayout1802.xml" ContentType="application/vnd.openxmlformats-officedocument.presentationml.slideLayout+xml"/>
  <Override PartName="/ppt/slideLayouts/slideLayout1803.xml" ContentType="application/vnd.openxmlformats-officedocument.presentationml.slideLayout+xml"/>
  <Override PartName="/ppt/slideLayouts/slideLayout1804.xml" ContentType="application/vnd.openxmlformats-officedocument.presentationml.slideLayout+xml"/>
  <Override PartName="/ppt/slideLayouts/slideLayout1805.xml" ContentType="application/vnd.openxmlformats-officedocument.presentationml.slideLayout+xml"/>
  <Override PartName="/ppt/slideLayouts/slideLayout1806.xml" ContentType="application/vnd.openxmlformats-officedocument.presentationml.slideLayout+xml"/>
  <Override PartName="/ppt/slideLayouts/slideLayout1807.xml" ContentType="application/vnd.openxmlformats-officedocument.presentationml.slideLayout+xml"/>
  <Override PartName="/ppt/slideLayouts/slideLayout1808.xml" ContentType="application/vnd.openxmlformats-officedocument.presentationml.slideLayout+xml"/>
  <Override PartName="/ppt/slideLayouts/slideLayout1809.xml" ContentType="application/vnd.openxmlformats-officedocument.presentationml.slideLayout+xml"/>
  <Override PartName="/ppt/slideLayouts/slideLayout1810.xml" ContentType="application/vnd.openxmlformats-officedocument.presentationml.slideLayout+xml"/>
  <Override PartName="/ppt/slideLayouts/slideLayout1811.xml" ContentType="application/vnd.openxmlformats-officedocument.presentationml.slideLayout+xml"/>
  <Override PartName="/ppt/slideLayouts/slideLayout1812.xml" ContentType="application/vnd.openxmlformats-officedocument.presentationml.slideLayout+xml"/>
  <Override PartName="/ppt/slideLayouts/slideLayout1813.xml" ContentType="application/vnd.openxmlformats-officedocument.presentationml.slideLayout+xml"/>
  <Override PartName="/ppt/slideLayouts/slideLayout1814.xml" ContentType="application/vnd.openxmlformats-officedocument.presentationml.slideLayout+xml"/>
  <Override PartName="/ppt/slideLayouts/slideLayout1815.xml" ContentType="application/vnd.openxmlformats-officedocument.presentationml.slideLayout+xml"/>
  <Override PartName="/ppt/slideLayouts/slideLayout1816.xml" ContentType="application/vnd.openxmlformats-officedocument.presentationml.slideLayout+xml"/>
  <Override PartName="/ppt/slideLayouts/slideLayout1817.xml" ContentType="application/vnd.openxmlformats-officedocument.presentationml.slideLayout+xml"/>
  <Override PartName="/ppt/slideLayouts/slideLayout1818.xml" ContentType="application/vnd.openxmlformats-officedocument.presentationml.slideLayout+xml"/>
  <Override PartName="/ppt/slideLayouts/slideLayout1819.xml" ContentType="application/vnd.openxmlformats-officedocument.presentationml.slideLayout+xml"/>
  <Override PartName="/ppt/slideLayouts/slideLayout1820.xml" ContentType="application/vnd.openxmlformats-officedocument.presentationml.slideLayout+xml"/>
  <Override PartName="/ppt/slideLayouts/slideLayout1821.xml" ContentType="application/vnd.openxmlformats-officedocument.presentationml.slideLayout+xml"/>
  <Override PartName="/ppt/slideLayouts/slideLayout1822.xml" ContentType="application/vnd.openxmlformats-officedocument.presentationml.slideLayout+xml"/>
  <Override PartName="/ppt/slideLayouts/slideLayout1823.xml" ContentType="application/vnd.openxmlformats-officedocument.presentationml.slideLayout+xml"/>
  <Override PartName="/ppt/slideLayouts/slideLayout1824.xml" ContentType="application/vnd.openxmlformats-officedocument.presentationml.slideLayout+xml"/>
  <Override PartName="/ppt/slideLayouts/slideLayout1825.xml" ContentType="application/vnd.openxmlformats-officedocument.presentationml.slideLayout+xml"/>
  <Override PartName="/ppt/slideLayouts/slideLayout1826.xml" ContentType="application/vnd.openxmlformats-officedocument.presentationml.slideLayout+xml"/>
  <Override PartName="/ppt/slideLayouts/slideLayout1827.xml" ContentType="application/vnd.openxmlformats-officedocument.presentationml.slideLayout+xml"/>
  <Override PartName="/ppt/slideLayouts/slideLayout1828.xml" ContentType="application/vnd.openxmlformats-officedocument.presentationml.slideLayout+xml"/>
  <Override PartName="/ppt/slideLayouts/slideLayout1829.xml" ContentType="application/vnd.openxmlformats-officedocument.presentationml.slideLayout+xml"/>
  <Override PartName="/ppt/slideLayouts/slideLayout1830.xml" ContentType="application/vnd.openxmlformats-officedocument.presentationml.slideLayout+xml"/>
  <Override PartName="/ppt/slideLayouts/slideLayout1831.xml" ContentType="application/vnd.openxmlformats-officedocument.presentationml.slideLayout+xml"/>
  <Override PartName="/ppt/slideLayouts/slideLayout1832.xml" ContentType="application/vnd.openxmlformats-officedocument.presentationml.slideLayout+xml"/>
  <Override PartName="/ppt/slideLayouts/slideLayout1833.xml" ContentType="application/vnd.openxmlformats-officedocument.presentationml.slideLayout+xml"/>
  <Override PartName="/ppt/slideLayouts/slideLayout1834.xml" ContentType="application/vnd.openxmlformats-officedocument.presentationml.slideLayout+xml"/>
  <Override PartName="/ppt/slideLayouts/slideLayout1835.xml" ContentType="application/vnd.openxmlformats-officedocument.presentationml.slideLayout+xml"/>
  <Override PartName="/ppt/slideLayouts/slideLayout1836.xml" ContentType="application/vnd.openxmlformats-officedocument.presentationml.slideLayout+xml"/>
  <Override PartName="/ppt/slideLayouts/slideLayout1837.xml" ContentType="application/vnd.openxmlformats-officedocument.presentationml.slideLayout+xml"/>
  <Override PartName="/ppt/slideLayouts/slideLayout1838.xml" ContentType="application/vnd.openxmlformats-officedocument.presentationml.slideLayout+xml"/>
  <Override PartName="/ppt/slideLayouts/slideLayout1839.xml" ContentType="application/vnd.openxmlformats-officedocument.presentationml.slideLayout+xml"/>
  <Override PartName="/ppt/slideLayouts/slideLayout1840.xml" ContentType="application/vnd.openxmlformats-officedocument.presentationml.slideLayout+xml"/>
  <Override PartName="/ppt/slideLayouts/slideLayout1841.xml" ContentType="application/vnd.openxmlformats-officedocument.presentationml.slideLayout+xml"/>
  <Override PartName="/ppt/theme/theme38.xml" ContentType="application/vnd.openxmlformats-officedocument.theme+xml"/>
  <Override PartName="/ppt/slideLayouts/slideLayout1842.xml" ContentType="application/vnd.openxmlformats-officedocument.presentationml.slideLayout+xml"/>
  <Override PartName="/ppt/slideLayouts/slideLayout1843.xml" ContentType="application/vnd.openxmlformats-officedocument.presentationml.slideLayout+xml"/>
  <Override PartName="/ppt/slideLayouts/slideLayout1844.xml" ContentType="application/vnd.openxmlformats-officedocument.presentationml.slideLayout+xml"/>
  <Override PartName="/ppt/slideLayouts/slideLayout1845.xml" ContentType="application/vnd.openxmlformats-officedocument.presentationml.slideLayout+xml"/>
  <Override PartName="/ppt/slideLayouts/slideLayout1846.xml" ContentType="application/vnd.openxmlformats-officedocument.presentationml.slideLayout+xml"/>
  <Override PartName="/ppt/slideLayouts/slideLayout1847.xml" ContentType="application/vnd.openxmlformats-officedocument.presentationml.slideLayout+xml"/>
  <Override PartName="/ppt/slideLayouts/slideLayout1848.xml" ContentType="application/vnd.openxmlformats-officedocument.presentationml.slideLayout+xml"/>
  <Override PartName="/ppt/slideLayouts/slideLayout1849.xml" ContentType="application/vnd.openxmlformats-officedocument.presentationml.slideLayout+xml"/>
  <Override PartName="/ppt/slideLayouts/slideLayout1850.xml" ContentType="application/vnd.openxmlformats-officedocument.presentationml.slideLayout+xml"/>
  <Override PartName="/ppt/slideLayouts/slideLayout1851.xml" ContentType="application/vnd.openxmlformats-officedocument.presentationml.slideLayout+xml"/>
  <Override PartName="/ppt/slideLayouts/slideLayout1852.xml" ContentType="application/vnd.openxmlformats-officedocument.presentationml.slideLayout+xml"/>
  <Override PartName="/ppt/slideLayouts/slideLayout1853.xml" ContentType="application/vnd.openxmlformats-officedocument.presentationml.slideLayout+xml"/>
  <Override PartName="/ppt/slideLayouts/slideLayout1854.xml" ContentType="application/vnd.openxmlformats-officedocument.presentationml.slideLayout+xml"/>
  <Override PartName="/ppt/slideLayouts/slideLayout1855.xml" ContentType="application/vnd.openxmlformats-officedocument.presentationml.slideLayout+xml"/>
  <Override PartName="/ppt/slideLayouts/slideLayout1856.xml" ContentType="application/vnd.openxmlformats-officedocument.presentationml.slideLayout+xml"/>
  <Override PartName="/ppt/slideLayouts/slideLayout1857.xml" ContentType="application/vnd.openxmlformats-officedocument.presentationml.slideLayout+xml"/>
  <Override PartName="/ppt/slideLayouts/slideLayout1858.xml" ContentType="application/vnd.openxmlformats-officedocument.presentationml.slideLayout+xml"/>
  <Override PartName="/ppt/slideLayouts/slideLayout1859.xml" ContentType="application/vnd.openxmlformats-officedocument.presentationml.slideLayout+xml"/>
  <Override PartName="/ppt/slideLayouts/slideLayout1860.xml" ContentType="application/vnd.openxmlformats-officedocument.presentationml.slideLayout+xml"/>
  <Override PartName="/ppt/slideLayouts/slideLayout1861.xml" ContentType="application/vnd.openxmlformats-officedocument.presentationml.slideLayout+xml"/>
  <Override PartName="/ppt/slideLayouts/slideLayout1862.xml" ContentType="application/vnd.openxmlformats-officedocument.presentationml.slideLayout+xml"/>
  <Override PartName="/ppt/slideLayouts/slideLayout1863.xml" ContentType="application/vnd.openxmlformats-officedocument.presentationml.slideLayout+xml"/>
  <Override PartName="/ppt/slideLayouts/slideLayout1864.xml" ContentType="application/vnd.openxmlformats-officedocument.presentationml.slideLayout+xml"/>
  <Override PartName="/ppt/slideLayouts/slideLayout1865.xml" ContentType="application/vnd.openxmlformats-officedocument.presentationml.slideLayout+xml"/>
  <Override PartName="/ppt/slideLayouts/slideLayout1866.xml" ContentType="application/vnd.openxmlformats-officedocument.presentationml.slideLayout+xml"/>
  <Override PartName="/ppt/slideLayouts/slideLayout1867.xml" ContentType="application/vnd.openxmlformats-officedocument.presentationml.slideLayout+xml"/>
  <Override PartName="/ppt/slideLayouts/slideLayout1868.xml" ContentType="application/vnd.openxmlformats-officedocument.presentationml.slideLayout+xml"/>
  <Override PartName="/ppt/slideLayouts/slideLayout1869.xml" ContentType="application/vnd.openxmlformats-officedocument.presentationml.slideLayout+xml"/>
  <Override PartName="/ppt/slideLayouts/slideLayout1870.xml" ContentType="application/vnd.openxmlformats-officedocument.presentationml.slideLayout+xml"/>
  <Override PartName="/ppt/slideLayouts/slideLayout1871.xml" ContentType="application/vnd.openxmlformats-officedocument.presentationml.slideLayout+xml"/>
  <Override PartName="/ppt/slideLayouts/slideLayout1872.xml" ContentType="application/vnd.openxmlformats-officedocument.presentationml.slideLayout+xml"/>
  <Override PartName="/ppt/slideLayouts/slideLayout1873.xml" ContentType="application/vnd.openxmlformats-officedocument.presentationml.slideLayout+xml"/>
  <Override PartName="/ppt/slideLayouts/slideLayout1874.xml" ContentType="application/vnd.openxmlformats-officedocument.presentationml.slideLayout+xml"/>
  <Override PartName="/ppt/slideLayouts/slideLayout1875.xml" ContentType="application/vnd.openxmlformats-officedocument.presentationml.slideLayout+xml"/>
  <Override PartName="/ppt/slideLayouts/slideLayout1876.xml" ContentType="application/vnd.openxmlformats-officedocument.presentationml.slideLayout+xml"/>
  <Override PartName="/ppt/slideLayouts/slideLayout1877.xml" ContentType="application/vnd.openxmlformats-officedocument.presentationml.slideLayout+xml"/>
  <Override PartName="/ppt/slideLayouts/slideLayout1878.xml" ContentType="application/vnd.openxmlformats-officedocument.presentationml.slideLayout+xml"/>
  <Override PartName="/ppt/slideLayouts/slideLayout1879.xml" ContentType="application/vnd.openxmlformats-officedocument.presentationml.slideLayout+xml"/>
  <Override PartName="/ppt/slideLayouts/slideLayout1880.xml" ContentType="application/vnd.openxmlformats-officedocument.presentationml.slideLayout+xml"/>
  <Override PartName="/ppt/slideLayouts/slideLayout1881.xml" ContentType="application/vnd.openxmlformats-officedocument.presentationml.slideLayout+xml"/>
  <Override PartName="/ppt/slideLayouts/slideLayout1882.xml" ContentType="application/vnd.openxmlformats-officedocument.presentationml.slideLayout+xml"/>
  <Override PartName="/ppt/slideLayouts/slideLayout1883.xml" ContentType="application/vnd.openxmlformats-officedocument.presentationml.slideLayout+xml"/>
  <Override PartName="/ppt/slideLayouts/slideLayout1884.xml" ContentType="application/vnd.openxmlformats-officedocument.presentationml.slideLayout+xml"/>
  <Override PartName="/ppt/slideLayouts/slideLayout1885.xml" ContentType="application/vnd.openxmlformats-officedocument.presentationml.slideLayout+xml"/>
  <Override PartName="/ppt/theme/theme39.xml" ContentType="application/vnd.openxmlformats-officedocument.theme+xml"/>
  <Override PartName="/ppt/slideLayouts/slideLayout1886.xml" ContentType="application/vnd.openxmlformats-officedocument.presentationml.slideLayout+xml"/>
  <Override PartName="/ppt/slideLayouts/slideLayout1887.xml" ContentType="application/vnd.openxmlformats-officedocument.presentationml.slideLayout+xml"/>
  <Override PartName="/ppt/slideLayouts/slideLayout1888.xml" ContentType="application/vnd.openxmlformats-officedocument.presentationml.slideLayout+xml"/>
  <Override PartName="/ppt/slideLayouts/slideLayout1889.xml" ContentType="application/vnd.openxmlformats-officedocument.presentationml.slideLayout+xml"/>
  <Override PartName="/ppt/slideLayouts/slideLayout1890.xml" ContentType="application/vnd.openxmlformats-officedocument.presentationml.slideLayout+xml"/>
  <Override PartName="/ppt/slideLayouts/slideLayout1891.xml" ContentType="application/vnd.openxmlformats-officedocument.presentationml.slideLayout+xml"/>
  <Override PartName="/ppt/slideLayouts/slideLayout1892.xml" ContentType="application/vnd.openxmlformats-officedocument.presentationml.slideLayout+xml"/>
  <Override PartName="/ppt/slideLayouts/slideLayout1893.xml" ContentType="application/vnd.openxmlformats-officedocument.presentationml.slideLayout+xml"/>
  <Override PartName="/ppt/slideLayouts/slideLayout1894.xml" ContentType="application/vnd.openxmlformats-officedocument.presentationml.slideLayout+xml"/>
  <Override PartName="/ppt/slideLayouts/slideLayout1895.xml" ContentType="application/vnd.openxmlformats-officedocument.presentationml.slideLayout+xml"/>
  <Override PartName="/ppt/slideLayouts/slideLayout1896.xml" ContentType="application/vnd.openxmlformats-officedocument.presentationml.slideLayout+xml"/>
  <Override PartName="/ppt/slideLayouts/slideLayout1897.xml" ContentType="application/vnd.openxmlformats-officedocument.presentationml.slideLayout+xml"/>
  <Override PartName="/ppt/slideLayouts/slideLayout1898.xml" ContentType="application/vnd.openxmlformats-officedocument.presentationml.slideLayout+xml"/>
  <Override PartName="/ppt/slideLayouts/slideLayout1899.xml" ContentType="application/vnd.openxmlformats-officedocument.presentationml.slideLayout+xml"/>
  <Override PartName="/ppt/slideLayouts/slideLayout1900.xml" ContentType="application/vnd.openxmlformats-officedocument.presentationml.slideLayout+xml"/>
  <Override PartName="/ppt/slideLayouts/slideLayout1901.xml" ContentType="application/vnd.openxmlformats-officedocument.presentationml.slideLayout+xml"/>
  <Override PartName="/ppt/slideLayouts/slideLayout1902.xml" ContentType="application/vnd.openxmlformats-officedocument.presentationml.slideLayout+xml"/>
  <Override PartName="/ppt/slideLayouts/slideLayout1903.xml" ContentType="application/vnd.openxmlformats-officedocument.presentationml.slideLayout+xml"/>
  <Override PartName="/ppt/slideLayouts/slideLayout1904.xml" ContentType="application/vnd.openxmlformats-officedocument.presentationml.slideLayout+xml"/>
  <Override PartName="/ppt/slideLayouts/slideLayout1905.xml" ContentType="application/vnd.openxmlformats-officedocument.presentationml.slideLayout+xml"/>
  <Override PartName="/ppt/slideLayouts/slideLayout1906.xml" ContentType="application/vnd.openxmlformats-officedocument.presentationml.slideLayout+xml"/>
  <Override PartName="/ppt/slideLayouts/slideLayout1907.xml" ContentType="application/vnd.openxmlformats-officedocument.presentationml.slideLayout+xml"/>
  <Override PartName="/ppt/slideLayouts/slideLayout1908.xml" ContentType="application/vnd.openxmlformats-officedocument.presentationml.slideLayout+xml"/>
  <Override PartName="/ppt/slideLayouts/slideLayout1909.xml" ContentType="application/vnd.openxmlformats-officedocument.presentationml.slideLayout+xml"/>
  <Override PartName="/ppt/slideLayouts/slideLayout1910.xml" ContentType="application/vnd.openxmlformats-officedocument.presentationml.slideLayout+xml"/>
  <Override PartName="/ppt/slideLayouts/slideLayout1911.xml" ContentType="application/vnd.openxmlformats-officedocument.presentationml.slideLayout+xml"/>
  <Override PartName="/ppt/slideLayouts/slideLayout1912.xml" ContentType="application/vnd.openxmlformats-officedocument.presentationml.slideLayout+xml"/>
  <Override PartName="/ppt/slideLayouts/slideLayout1913.xml" ContentType="application/vnd.openxmlformats-officedocument.presentationml.slideLayout+xml"/>
  <Override PartName="/ppt/slideLayouts/slideLayout1914.xml" ContentType="application/vnd.openxmlformats-officedocument.presentationml.slideLayout+xml"/>
  <Override PartName="/ppt/slideLayouts/slideLayout1915.xml" ContentType="application/vnd.openxmlformats-officedocument.presentationml.slideLayout+xml"/>
  <Override PartName="/ppt/slideLayouts/slideLayout1916.xml" ContentType="application/vnd.openxmlformats-officedocument.presentationml.slideLayout+xml"/>
  <Override PartName="/ppt/slideLayouts/slideLayout1917.xml" ContentType="application/vnd.openxmlformats-officedocument.presentationml.slideLayout+xml"/>
  <Override PartName="/ppt/slideLayouts/slideLayout1918.xml" ContentType="application/vnd.openxmlformats-officedocument.presentationml.slideLayout+xml"/>
  <Override PartName="/ppt/slideLayouts/slideLayout1919.xml" ContentType="application/vnd.openxmlformats-officedocument.presentationml.slideLayout+xml"/>
  <Override PartName="/ppt/slideLayouts/slideLayout1920.xml" ContentType="application/vnd.openxmlformats-officedocument.presentationml.slideLayout+xml"/>
  <Override PartName="/ppt/slideLayouts/slideLayout1921.xml" ContentType="application/vnd.openxmlformats-officedocument.presentationml.slideLayout+xml"/>
  <Override PartName="/ppt/slideLayouts/slideLayout1922.xml" ContentType="application/vnd.openxmlformats-officedocument.presentationml.slideLayout+xml"/>
  <Override PartName="/ppt/slideLayouts/slideLayout1923.xml" ContentType="application/vnd.openxmlformats-officedocument.presentationml.slideLayout+xml"/>
  <Override PartName="/ppt/slideLayouts/slideLayout1924.xml" ContentType="application/vnd.openxmlformats-officedocument.presentationml.slideLayout+xml"/>
  <Override PartName="/ppt/slideLayouts/slideLayout1925.xml" ContentType="application/vnd.openxmlformats-officedocument.presentationml.slideLayout+xml"/>
  <Override PartName="/ppt/slideLayouts/slideLayout1926.xml" ContentType="application/vnd.openxmlformats-officedocument.presentationml.slideLayout+xml"/>
  <Override PartName="/ppt/slideLayouts/slideLayout1927.xml" ContentType="application/vnd.openxmlformats-officedocument.presentationml.slideLayout+xml"/>
  <Override PartName="/ppt/slideLayouts/slideLayout1928.xml" ContentType="application/vnd.openxmlformats-officedocument.presentationml.slideLayout+xml"/>
  <Override PartName="/ppt/slideLayouts/slideLayout1929.xml" ContentType="application/vnd.openxmlformats-officedocument.presentationml.slideLayout+xml"/>
  <Override PartName="/ppt/theme/theme40.xml" ContentType="application/vnd.openxmlformats-officedocument.theme+xml"/>
  <Override PartName="/ppt/slideLayouts/slideLayout1930.xml" ContentType="application/vnd.openxmlformats-officedocument.presentationml.slideLayout+xml"/>
  <Override PartName="/ppt/slideLayouts/slideLayout1931.xml" ContentType="application/vnd.openxmlformats-officedocument.presentationml.slideLayout+xml"/>
  <Override PartName="/ppt/slideLayouts/slideLayout1932.xml" ContentType="application/vnd.openxmlformats-officedocument.presentationml.slideLayout+xml"/>
  <Override PartName="/ppt/slideLayouts/slideLayout1933.xml" ContentType="application/vnd.openxmlformats-officedocument.presentationml.slideLayout+xml"/>
  <Override PartName="/ppt/slideLayouts/slideLayout1934.xml" ContentType="application/vnd.openxmlformats-officedocument.presentationml.slideLayout+xml"/>
  <Override PartName="/ppt/slideLayouts/slideLayout1935.xml" ContentType="application/vnd.openxmlformats-officedocument.presentationml.slideLayout+xml"/>
  <Override PartName="/ppt/slideLayouts/slideLayout1936.xml" ContentType="application/vnd.openxmlformats-officedocument.presentationml.slideLayout+xml"/>
  <Override PartName="/ppt/slideLayouts/slideLayout1937.xml" ContentType="application/vnd.openxmlformats-officedocument.presentationml.slideLayout+xml"/>
  <Override PartName="/ppt/slideLayouts/slideLayout1938.xml" ContentType="application/vnd.openxmlformats-officedocument.presentationml.slideLayout+xml"/>
  <Override PartName="/ppt/slideLayouts/slideLayout1939.xml" ContentType="application/vnd.openxmlformats-officedocument.presentationml.slideLayout+xml"/>
  <Override PartName="/ppt/slideLayouts/slideLayout1940.xml" ContentType="application/vnd.openxmlformats-officedocument.presentationml.slideLayout+xml"/>
  <Override PartName="/ppt/slideLayouts/slideLayout1941.xml" ContentType="application/vnd.openxmlformats-officedocument.presentationml.slideLayout+xml"/>
  <Override PartName="/ppt/slideLayouts/slideLayout1942.xml" ContentType="application/vnd.openxmlformats-officedocument.presentationml.slideLayout+xml"/>
  <Override PartName="/ppt/slideLayouts/slideLayout1943.xml" ContentType="application/vnd.openxmlformats-officedocument.presentationml.slideLayout+xml"/>
  <Override PartName="/ppt/slideLayouts/slideLayout1944.xml" ContentType="application/vnd.openxmlformats-officedocument.presentationml.slideLayout+xml"/>
  <Override PartName="/ppt/slideLayouts/slideLayout1945.xml" ContentType="application/vnd.openxmlformats-officedocument.presentationml.slideLayout+xml"/>
  <Override PartName="/ppt/slideLayouts/slideLayout1946.xml" ContentType="application/vnd.openxmlformats-officedocument.presentationml.slideLayout+xml"/>
  <Override PartName="/ppt/slideLayouts/slideLayout1947.xml" ContentType="application/vnd.openxmlformats-officedocument.presentationml.slideLayout+xml"/>
  <Override PartName="/ppt/slideLayouts/slideLayout1948.xml" ContentType="application/vnd.openxmlformats-officedocument.presentationml.slideLayout+xml"/>
  <Override PartName="/ppt/slideLayouts/slideLayout1949.xml" ContentType="application/vnd.openxmlformats-officedocument.presentationml.slideLayout+xml"/>
  <Override PartName="/ppt/slideLayouts/slideLayout1950.xml" ContentType="application/vnd.openxmlformats-officedocument.presentationml.slideLayout+xml"/>
  <Override PartName="/ppt/slideLayouts/slideLayout1951.xml" ContentType="application/vnd.openxmlformats-officedocument.presentationml.slideLayout+xml"/>
  <Override PartName="/ppt/slideLayouts/slideLayout1952.xml" ContentType="application/vnd.openxmlformats-officedocument.presentationml.slideLayout+xml"/>
  <Override PartName="/ppt/slideLayouts/slideLayout1953.xml" ContentType="application/vnd.openxmlformats-officedocument.presentationml.slideLayout+xml"/>
  <Override PartName="/ppt/slideLayouts/slideLayout1954.xml" ContentType="application/vnd.openxmlformats-officedocument.presentationml.slideLayout+xml"/>
  <Override PartName="/ppt/slideLayouts/slideLayout1955.xml" ContentType="application/vnd.openxmlformats-officedocument.presentationml.slideLayout+xml"/>
  <Override PartName="/ppt/slideLayouts/slideLayout1956.xml" ContentType="application/vnd.openxmlformats-officedocument.presentationml.slideLayout+xml"/>
  <Override PartName="/ppt/slideLayouts/slideLayout1957.xml" ContentType="application/vnd.openxmlformats-officedocument.presentationml.slideLayout+xml"/>
  <Override PartName="/ppt/slideLayouts/slideLayout1958.xml" ContentType="application/vnd.openxmlformats-officedocument.presentationml.slideLayout+xml"/>
  <Override PartName="/ppt/slideLayouts/slideLayout1959.xml" ContentType="application/vnd.openxmlformats-officedocument.presentationml.slideLayout+xml"/>
  <Override PartName="/ppt/slideLayouts/slideLayout1960.xml" ContentType="application/vnd.openxmlformats-officedocument.presentationml.slideLayout+xml"/>
  <Override PartName="/ppt/slideLayouts/slideLayout1961.xml" ContentType="application/vnd.openxmlformats-officedocument.presentationml.slideLayout+xml"/>
  <Override PartName="/ppt/slideLayouts/slideLayout1962.xml" ContentType="application/vnd.openxmlformats-officedocument.presentationml.slideLayout+xml"/>
  <Override PartName="/ppt/slideLayouts/slideLayout1963.xml" ContentType="application/vnd.openxmlformats-officedocument.presentationml.slideLayout+xml"/>
  <Override PartName="/ppt/slideLayouts/slideLayout1964.xml" ContentType="application/vnd.openxmlformats-officedocument.presentationml.slideLayout+xml"/>
  <Override PartName="/ppt/slideLayouts/slideLayout1965.xml" ContentType="application/vnd.openxmlformats-officedocument.presentationml.slideLayout+xml"/>
  <Override PartName="/ppt/slideLayouts/slideLayout1966.xml" ContentType="application/vnd.openxmlformats-officedocument.presentationml.slideLayout+xml"/>
  <Override PartName="/ppt/slideLayouts/slideLayout1967.xml" ContentType="application/vnd.openxmlformats-officedocument.presentationml.slideLayout+xml"/>
  <Override PartName="/ppt/slideLayouts/slideLayout1968.xml" ContentType="application/vnd.openxmlformats-officedocument.presentationml.slideLayout+xml"/>
  <Override PartName="/ppt/slideLayouts/slideLayout1969.xml" ContentType="application/vnd.openxmlformats-officedocument.presentationml.slideLayout+xml"/>
  <Override PartName="/ppt/slideLayouts/slideLayout1970.xml" ContentType="application/vnd.openxmlformats-officedocument.presentationml.slideLayout+xml"/>
  <Override PartName="/ppt/slideLayouts/slideLayout1971.xml" ContentType="application/vnd.openxmlformats-officedocument.presentationml.slideLayout+xml"/>
  <Override PartName="/ppt/slideLayouts/slideLayout1972.xml" ContentType="application/vnd.openxmlformats-officedocument.presentationml.slideLayout+xml"/>
  <Override PartName="/ppt/slideLayouts/slideLayout1973.xml" ContentType="application/vnd.openxmlformats-officedocument.presentationml.slideLayout+xml"/>
  <Override PartName="/ppt/slideLayouts/slideLayout1974.xml" ContentType="application/vnd.openxmlformats-officedocument.presentationml.slideLayout+xml"/>
  <Override PartName="/ppt/slideLayouts/slideLayout1975.xml" ContentType="application/vnd.openxmlformats-officedocument.presentationml.slideLayout+xml"/>
  <Override PartName="/ppt/slideLayouts/slideLayout1976.xml" ContentType="application/vnd.openxmlformats-officedocument.presentationml.slideLayout+xml"/>
  <Override PartName="/ppt/theme/theme41.xml" ContentType="application/vnd.openxmlformats-officedocument.theme+xml"/>
  <Override PartName="/ppt/slideLayouts/slideLayout1977.xml" ContentType="application/vnd.openxmlformats-officedocument.presentationml.slideLayout+xml"/>
  <Override PartName="/ppt/slideLayouts/slideLayout1978.xml" ContentType="application/vnd.openxmlformats-officedocument.presentationml.slideLayout+xml"/>
  <Override PartName="/ppt/slideLayouts/slideLayout1979.xml" ContentType="application/vnd.openxmlformats-officedocument.presentationml.slideLayout+xml"/>
  <Override PartName="/ppt/slideLayouts/slideLayout1980.xml" ContentType="application/vnd.openxmlformats-officedocument.presentationml.slideLayout+xml"/>
  <Override PartName="/ppt/slideLayouts/slideLayout1981.xml" ContentType="application/vnd.openxmlformats-officedocument.presentationml.slideLayout+xml"/>
  <Override PartName="/ppt/slideLayouts/slideLayout1982.xml" ContentType="application/vnd.openxmlformats-officedocument.presentationml.slideLayout+xml"/>
  <Override PartName="/ppt/slideLayouts/slideLayout1983.xml" ContentType="application/vnd.openxmlformats-officedocument.presentationml.slideLayout+xml"/>
  <Override PartName="/ppt/slideLayouts/slideLayout1984.xml" ContentType="application/vnd.openxmlformats-officedocument.presentationml.slideLayout+xml"/>
  <Override PartName="/ppt/slideLayouts/slideLayout1985.xml" ContentType="application/vnd.openxmlformats-officedocument.presentationml.slideLayout+xml"/>
  <Override PartName="/ppt/slideLayouts/slideLayout1986.xml" ContentType="application/vnd.openxmlformats-officedocument.presentationml.slideLayout+xml"/>
  <Override PartName="/ppt/slideLayouts/slideLayout1987.xml" ContentType="application/vnd.openxmlformats-officedocument.presentationml.slideLayout+xml"/>
  <Override PartName="/ppt/slideLayouts/slideLayout1988.xml" ContentType="application/vnd.openxmlformats-officedocument.presentationml.slideLayout+xml"/>
  <Override PartName="/ppt/slideLayouts/slideLayout1989.xml" ContentType="application/vnd.openxmlformats-officedocument.presentationml.slideLayout+xml"/>
  <Override PartName="/ppt/slideLayouts/slideLayout1990.xml" ContentType="application/vnd.openxmlformats-officedocument.presentationml.slideLayout+xml"/>
  <Override PartName="/ppt/slideLayouts/slideLayout1991.xml" ContentType="application/vnd.openxmlformats-officedocument.presentationml.slideLayout+xml"/>
  <Override PartName="/ppt/slideLayouts/slideLayout1992.xml" ContentType="application/vnd.openxmlformats-officedocument.presentationml.slideLayout+xml"/>
  <Override PartName="/ppt/slideLayouts/slideLayout1993.xml" ContentType="application/vnd.openxmlformats-officedocument.presentationml.slideLayout+xml"/>
  <Override PartName="/ppt/slideLayouts/slideLayout1994.xml" ContentType="application/vnd.openxmlformats-officedocument.presentationml.slideLayout+xml"/>
  <Override PartName="/ppt/slideLayouts/slideLayout1995.xml" ContentType="application/vnd.openxmlformats-officedocument.presentationml.slideLayout+xml"/>
  <Override PartName="/ppt/slideLayouts/slideLayout1996.xml" ContentType="application/vnd.openxmlformats-officedocument.presentationml.slideLayout+xml"/>
  <Override PartName="/ppt/slideLayouts/slideLayout1997.xml" ContentType="application/vnd.openxmlformats-officedocument.presentationml.slideLayout+xml"/>
  <Override PartName="/ppt/slideLayouts/slideLayout1998.xml" ContentType="application/vnd.openxmlformats-officedocument.presentationml.slideLayout+xml"/>
  <Override PartName="/ppt/slideLayouts/slideLayout1999.xml" ContentType="application/vnd.openxmlformats-officedocument.presentationml.slideLayout+xml"/>
  <Override PartName="/ppt/slideLayouts/slideLayout2000.xml" ContentType="application/vnd.openxmlformats-officedocument.presentationml.slideLayout+xml"/>
  <Override PartName="/ppt/slideLayouts/slideLayout2001.xml" ContentType="application/vnd.openxmlformats-officedocument.presentationml.slideLayout+xml"/>
  <Override PartName="/ppt/slideLayouts/slideLayout2002.xml" ContentType="application/vnd.openxmlformats-officedocument.presentationml.slideLayout+xml"/>
  <Override PartName="/ppt/slideLayouts/slideLayout2003.xml" ContentType="application/vnd.openxmlformats-officedocument.presentationml.slideLayout+xml"/>
  <Override PartName="/ppt/slideLayouts/slideLayout2004.xml" ContentType="application/vnd.openxmlformats-officedocument.presentationml.slideLayout+xml"/>
  <Override PartName="/ppt/slideLayouts/slideLayout2005.xml" ContentType="application/vnd.openxmlformats-officedocument.presentationml.slideLayout+xml"/>
  <Override PartName="/ppt/slideLayouts/slideLayout2006.xml" ContentType="application/vnd.openxmlformats-officedocument.presentationml.slideLayout+xml"/>
  <Override PartName="/ppt/slideLayouts/slideLayout2007.xml" ContentType="application/vnd.openxmlformats-officedocument.presentationml.slideLayout+xml"/>
  <Override PartName="/ppt/slideLayouts/slideLayout2008.xml" ContentType="application/vnd.openxmlformats-officedocument.presentationml.slideLayout+xml"/>
  <Override PartName="/ppt/slideLayouts/slideLayout2009.xml" ContentType="application/vnd.openxmlformats-officedocument.presentationml.slideLayout+xml"/>
  <Override PartName="/ppt/slideLayouts/slideLayout2010.xml" ContentType="application/vnd.openxmlformats-officedocument.presentationml.slideLayout+xml"/>
  <Override PartName="/ppt/slideLayouts/slideLayout2011.xml" ContentType="application/vnd.openxmlformats-officedocument.presentationml.slideLayout+xml"/>
  <Override PartName="/ppt/slideLayouts/slideLayout2012.xml" ContentType="application/vnd.openxmlformats-officedocument.presentationml.slideLayout+xml"/>
  <Override PartName="/ppt/slideLayouts/slideLayout2013.xml" ContentType="application/vnd.openxmlformats-officedocument.presentationml.slideLayout+xml"/>
  <Override PartName="/ppt/slideLayouts/slideLayout2014.xml" ContentType="application/vnd.openxmlformats-officedocument.presentationml.slideLayout+xml"/>
  <Override PartName="/ppt/slideLayouts/slideLayout2015.xml" ContentType="application/vnd.openxmlformats-officedocument.presentationml.slideLayout+xml"/>
  <Override PartName="/ppt/slideLayouts/slideLayout2016.xml" ContentType="application/vnd.openxmlformats-officedocument.presentationml.slideLayout+xml"/>
  <Override PartName="/ppt/slideLayouts/slideLayout2017.xml" ContentType="application/vnd.openxmlformats-officedocument.presentationml.slideLayout+xml"/>
  <Override PartName="/ppt/slideLayouts/slideLayout2018.xml" ContentType="application/vnd.openxmlformats-officedocument.presentationml.slideLayout+xml"/>
  <Override PartName="/ppt/slideLayouts/slideLayout2019.xml" ContentType="application/vnd.openxmlformats-officedocument.presentationml.slideLayout+xml"/>
  <Override PartName="/ppt/slideLayouts/slideLayout2020.xml" ContentType="application/vnd.openxmlformats-officedocument.presentationml.slideLayout+xml"/>
  <Override PartName="/ppt/slideLayouts/slideLayout2021.xml" ContentType="application/vnd.openxmlformats-officedocument.presentationml.slideLayout+xml"/>
  <Override PartName="/ppt/slideLayouts/slideLayout2022.xml" ContentType="application/vnd.openxmlformats-officedocument.presentationml.slideLayout+xml"/>
  <Override PartName="/ppt/slideLayouts/slideLayout2023.xml" ContentType="application/vnd.openxmlformats-officedocument.presentationml.slideLayout+xml"/>
  <Override PartName="/ppt/slideLayouts/slideLayout2024.xml" ContentType="application/vnd.openxmlformats-officedocument.presentationml.slideLayout+xml"/>
  <Override PartName="/ppt/slideLayouts/slideLayout2025.xml" ContentType="application/vnd.openxmlformats-officedocument.presentationml.slideLayout+xml"/>
  <Override PartName="/ppt/theme/theme42.xml" ContentType="application/vnd.openxmlformats-officedocument.theme+xml"/>
  <Override PartName="/ppt/slideLayouts/slideLayout2026.xml" ContentType="application/vnd.openxmlformats-officedocument.presentationml.slideLayout+xml"/>
  <Override PartName="/ppt/slideLayouts/slideLayout2027.xml" ContentType="application/vnd.openxmlformats-officedocument.presentationml.slideLayout+xml"/>
  <Override PartName="/ppt/slideLayouts/slideLayout2028.xml" ContentType="application/vnd.openxmlformats-officedocument.presentationml.slideLayout+xml"/>
  <Override PartName="/ppt/slideLayouts/slideLayout2029.xml" ContentType="application/vnd.openxmlformats-officedocument.presentationml.slideLayout+xml"/>
  <Override PartName="/ppt/slideLayouts/slideLayout2030.xml" ContentType="application/vnd.openxmlformats-officedocument.presentationml.slideLayout+xml"/>
  <Override PartName="/ppt/slideLayouts/slideLayout2031.xml" ContentType="application/vnd.openxmlformats-officedocument.presentationml.slideLayout+xml"/>
  <Override PartName="/ppt/slideLayouts/slideLayout2032.xml" ContentType="application/vnd.openxmlformats-officedocument.presentationml.slideLayout+xml"/>
  <Override PartName="/ppt/slideLayouts/slideLayout2033.xml" ContentType="application/vnd.openxmlformats-officedocument.presentationml.slideLayout+xml"/>
  <Override PartName="/ppt/slideLayouts/slideLayout2034.xml" ContentType="application/vnd.openxmlformats-officedocument.presentationml.slideLayout+xml"/>
  <Override PartName="/ppt/slideLayouts/slideLayout2035.xml" ContentType="application/vnd.openxmlformats-officedocument.presentationml.slideLayout+xml"/>
  <Override PartName="/ppt/slideLayouts/slideLayout2036.xml" ContentType="application/vnd.openxmlformats-officedocument.presentationml.slideLayout+xml"/>
  <Override PartName="/ppt/slideLayouts/slideLayout2037.xml" ContentType="application/vnd.openxmlformats-officedocument.presentationml.slideLayout+xml"/>
  <Override PartName="/ppt/slideLayouts/slideLayout2038.xml" ContentType="application/vnd.openxmlformats-officedocument.presentationml.slideLayout+xml"/>
  <Override PartName="/ppt/slideLayouts/slideLayout2039.xml" ContentType="application/vnd.openxmlformats-officedocument.presentationml.slideLayout+xml"/>
  <Override PartName="/ppt/slideLayouts/slideLayout2040.xml" ContentType="application/vnd.openxmlformats-officedocument.presentationml.slideLayout+xml"/>
  <Override PartName="/ppt/slideLayouts/slideLayout2041.xml" ContentType="application/vnd.openxmlformats-officedocument.presentationml.slideLayout+xml"/>
  <Override PartName="/ppt/slideLayouts/slideLayout2042.xml" ContentType="application/vnd.openxmlformats-officedocument.presentationml.slideLayout+xml"/>
  <Override PartName="/ppt/slideLayouts/slideLayout2043.xml" ContentType="application/vnd.openxmlformats-officedocument.presentationml.slideLayout+xml"/>
  <Override PartName="/ppt/slideLayouts/slideLayout2044.xml" ContentType="application/vnd.openxmlformats-officedocument.presentationml.slideLayout+xml"/>
  <Override PartName="/ppt/slideLayouts/slideLayout2045.xml" ContentType="application/vnd.openxmlformats-officedocument.presentationml.slideLayout+xml"/>
  <Override PartName="/ppt/slideLayouts/slideLayout2046.xml" ContentType="application/vnd.openxmlformats-officedocument.presentationml.slideLayout+xml"/>
  <Override PartName="/ppt/slideLayouts/slideLayout2047.xml" ContentType="application/vnd.openxmlformats-officedocument.presentationml.slideLayout+xml"/>
  <Override PartName="/ppt/slideLayouts/slideLayout2048.xml" ContentType="application/vnd.openxmlformats-officedocument.presentationml.slideLayout+xml"/>
  <Override PartName="/ppt/slideLayouts/slideLayout2049.xml" ContentType="application/vnd.openxmlformats-officedocument.presentationml.slideLayout+xml"/>
  <Override PartName="/ppt/slideLayouts/slideLayout2050.xml" ContentType="application/vnd.openxmlformats-officedocument.presentationml.slideLayout+xml"/>
  <Override PartName="/ppt/slideLayouts/slideLayout2051.xml" ContentType="application/vnd.openxmlformats-officedocument.presentationml.slideLayout+xml"/>
  <Override PartName="/ppt/slideLayouts/slideLayout2052.xml" ContentType="application/vnd.openxmlformats-officedocument.presentationml.slideLayout+xml"/>
  <Override PartName="/ppt/slideLayouts/slideLayout2053.xml" ContentType="application/vnd.openxmlformats-officedocument.presentationml.slideLayout+xml"/>
  <Override PartName="/ppt/slideLayouts/slideLayout2054.xml" ContentType="application/vnd.openxmlformats-officedocument.presentationml.slideLayout+xml"/>
  <Override PartName="/ppt/slideLayouts/slideLayout2055.xml" ContentType="application/vnd.openxmlformats-officedocument.presentationml.slideLayout+xml"/>
  <Override PartName="/ppt/slideLayouts/slideLayout2056.xml" ContentType="application/vnd.openxmlformats-officedocument.presentationml.slideLayout+xml"/>
  <Override PartName="/ppt/slideLayouts/slideLayout2057.xml" ContentType="application/vnd.openxmlformats-officedocument.presentationml.slideLayout+xml"/>
  <Override PartName="/ppt/slideLayouts/slideLayout2058.xml" ContentType="application/vnd.openxmlformats-officedocument.presentationml.slideLayout+xml"/>
  <Override PartName="/ppt/slideLayouts/slideLayout2059.xml" ContentType="application/vnd.openxmlformats-officedocument.presentationml.slideLayout+xml"/>
  <Override PartName="/ppt/slideLayouts/slideLayout2060.xml" ContentType="application/vnd.openxmlformats-officedocument.presentationml.slideLayout+xml"/>
  <Override PartName="/ppt/slideLayouts/slideLayout2061.xml" ContentType="application/vnd.openxmlformats-officedocument.presentationml.slideLayout+xml"/>
  <Override PartName="/ppt/slideLayouts/slideLayout2062.xml" ContentType="application/vnd.openxmlformats-officedocument.presentationml.slideLayout+xml"/>
  <Override PartName="/ppt/slideLayouts/slideLayout2063.xml" ContentType="application/vnd.openxmlformats-officedocument.presentationml.slideLayout+xml"/>
  <Override PartName="/ppt/slideLayouts/slideLayout2064.xml" ContentType="application/vnd.openxmlformats-officedocument.presentationml.slideLayout+xml"/>
  <Override PartName="/ppt/slideLayouts/slideLayout2065.xml" ContentType="application/vnd.openxmlformats-officedocument.presentationml.slideLayout+xml"/>
  <Override PartName="/ppt/slideLayouts/slideLayout2066.xml" ContentType="application/vnd.openxmlformats-officedocument.presentationml.slideLayout+xml"/>
  <Override PartName="/ppt/slideLayouts/slideLayout2067.xml" ContentType="application/vnd.openxmlformats-officedocument.presentationml.slideLayout+xml"/>
  <Override PartName="/ppt/slideLayouts/slideLayout2068.xml" ContentType="application/vnd.openxmlformats-officedocument.presentationml.slideLayout+xml"/>
  <Override PartName="/ppt/slideLayouts/slideLayout2069.xml" ContentType="application/vnd.openxmlformats-officedocument.presentationml.slideLayout+xml"/>
  <Override PartName="/ppt/slideLayouts/slideLayout2070.xml" ContentType="application/vnd.openxmlformats-officedocument.presentationml.slideLayout+xml"/>
  <Override PartName="/ppt/slideLayouts/slideLayout2071.xml" ContentType="application/vnd.openxmlformats-officedocument.presentationml.slideLayout+xml"/>
  <Override PartName="/ppt/slideLayouts/slideLayout2072.xml" ContentType="application/vnd.openxmlformats-officedocument.presentationml.slideLayout+xml"/>
  <Override PartName="/ppt/slideLayouts/slideLayout2073.xml" ContentType="application/vnd.openxmlformats-officedocument.presentationml.slideLayout+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2" r:id="rId1"/>
    <p:sldMasterId id="2147483965" r:id="rId2"/>
    <p:sldMasterId id="2147484009" r:id="rId3"/>
    <p:sldMasterId id="2147484031" r:id="rId4"/>
    <p:sldMasterId id="2147484055" r:id="rId5"/>
    <p:sldMasterId id="2147484103" r:id="rId6"/>
    <p:sldMasterId id="2147484150" r:id="rId7"/>
    <p:sldMasterId id="2147484197" r:id="rId8"/>
    <p:sldMasterId id="2147484244" r:id="rId9"/>
    <p:sldMasterId id="2147484294" r:id="rId10"/>
    <p:sldMasterId id="2147484348" r:id="rId11"/>
    <p:sldMasterId id="2147484401" r:id="rId12"/>
    <p:sldMasterId id="2147484449" r:id="rId13"/>
    <p:sldMasterId id="2147484501" r:id="rId14"/>
    <p:sldMasterId id="2147484552" r:id="rId15"/>
    <p:sldMasterId id="2147484606" r:id="rId16"/>
    <p:sldMasterId id="2147484711" r:id="rId17"/>
    <p:sldMasterId id="2147484757" r:id="rId18"/>
    <p:sldMasterId id="2147484859" r:id="rId19"/>
    <p:sldMasterId id="2147484909" r:id="rId20"/>
    <p:sldMasterId id="2147484971" r:id="rId21"/>
    <p:sldMasterId id="2147485010" r:id="rId22"/>
    <p:sldMasterId id="2147485059" r:id="rId23"/>
    <p:sldMasterId id="2147485108" r:id="rId24"/>
    <p:sldMasterId id="2147485170" r:id="rId25"/>
    <p:sldMasterId id="2147485288" r:id="rId26"/>
    <p:sldMasterId id="2147485335" r:id="rId27"/>
    <p:sldMasterId id="2147485379" r:id="rId28"/>
    <p:sldMasterId id="2147485428" r:id="rId29"/>
    <p:sldMasterId id="2147485477" r:id="rId30"/>
    <p:sldMasterId id="2147485530" r:id="rId31"/>
    <p:sldMasterId id="2147485573" r:id="rId32"/>
    <p:sldMasterId id="2147485660" r:id="rId33"/>
    <p:sldMasterId id="2147485721" r:id="rId34"/>
    <p:sldMasterId id="2147485769" r:id="rId35"/>
    <p:sldMasterId id="2147485818" r:id="rId36"/>
    <p:sldMasterId id="2147485908" r:id="rId37"/>
    <p:sldMasterId id="2147486015" r:id="rId38"/>
    <p:sldMasterId id="2147486062" r:id="rId39"/>
    <p:sldMasterId id="2147486119" r:id="rId40"/>
    <p:sldMasterId id="2147486164" r:id="rId41"/>
    <p:sldMasterId id="2147486212" r:id="rId42"/>
    <p:sldMasterId id="2147486262" r:id="rId43"/>
  </p:sldMasterIdLst>
  <p:notesMasterIdLst>
    <p:notesMasterId r:id="rId67"/>
  </p:notesMasterIdLst>
  <p:handoutMasterIdLst>
    <p:handoutMasterId r:id="rId68"/>
  </p:handoutMasterIdLst>
  <p:sldIdLst>
    <p:sldId id="2147482380" r:id="rId44"/>
    <p:sldId id="2147482906" r:id="rId45"/>
    <p:sldId id="2147482905" r:id="rId46"/>
    <p:sldId id="2147482410" r:id="rId47"/>
    <p:sldId id="2147482411" r:id="rId48"/>
    <p:sldId id="2147482274" r:id="rId49"/>
    <p:sldId id="2147482040" r:id="rId50"/>
    <p:sldId id="2147482918" r:id="rId51"/>
    <p:sldId id="2147481196" r:id="rId52"/>
    <p:sldId id="2147482907" r:id="rId53"/>
    <p:sldId id="2147482908" r:id="rId54"/>
    <p:sldId id="2147482909" r:id="rId55"/>
    <p:sldId id="2147482910" r:id="rId56"/>
    <p:sldId id="2147482911" r:id="rId57"/>
    <p:sldId id="2147482913" r:id="rId58"/>
    <p:sldId id="2147482912" r:id="rId59"/>
    <p:sldId id="2147482914" r:id="rId60"/>
    <p:sldId id="2147482916" r:id="rId61"/>
    <p:sldId id="2147482915" r:id="rId62"/>
    <p:sldId id="2147481212" r:id="rId63"/>
    <p:sldId id="2147482299" r:id="rId64"/>
    <p:sldId id="2147482917" r:id="rId65"/>
    <p:sldId id="2147482383" r:id="rId66"/>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07D786-7C3C-414C-8A69-B85D24A2E514}">
          <p14:sldIdLst>
            <p14:sldId id="2147482380"/>
            <p14:sldId id="2147482906"/>
            <p14:sldId id="2147482905"/>
            <p14:sldId id="2147482410"/>
            <p14:sldId id="2147482411"/>
            <p14:sldId id="2147482274"/>
            <p14:sldId id="2147482040"/>
            <p14:sldId id="2147482918"/>
            <p14:sldId id="2147481196"/>
            <p14:sldId id="2147482907"/>
            <p14:sldId id="2147482908"/>
            <p14:sldId id="2147482909"/>
            <p14:sldId id="2147482910"/>
            <p14:sldId id="2147482911"/>
            <p14:sldId id="2147482913"/>
            <p14:sldId id="2147482912"/>
            <p14:sldId id="2147482914"/>
            <p14:sldId id="2147482916"/>
            <p14:sldId id="2147482915"/>
            <p14:sldId id="2147481212"/>
            <p14:sldId id="2147482299"/>
            <p14:sldId id="2147482917"/>
            <p14:sldId id="21474823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97A9925-6C8C-7B27-C870-D3991C12F4BD}" name="Holly Vatter" initials="HV" userId="S::Holly.Vatter@ibm.com::9b9a9f6a-e6de-413c-9451-0634a9b73a97" providerId="AD"/>
  <p188:author id="{AA70FD91-271D-765B-DA2C-05F8A033B8CD}" name="Kipruto K Yego" initials="KKY" userId="S::kkyego@us.ibm.com::d118e6ab-e14e-4889-88f5-80bf47a23a0b" providerId="AD"/>
  <p188:author id="{A964CF9D-6866-4C55-D150-0FF3EC46D681}" name="Jasmine Bonds" initials="JB" userId="S::jasmine.bonds@ibm.com::230e9559-d22e-4dc5-b3b1-d744faa9758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61FD"/>
    <a:srgbClr val="DAFBFB"/>
    <a:srgbClr val="0E61FE"/>
    <a:srgbClr val="EDF5FF"/>
    <a:srgbClr val="F4F4F4"/>
    <a:srgbClr val="C6C6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06" autoAdjust="0"/>
    <p:restoredTop sz="85714" autoAdjust="0"/>
  </p:normalViewPr>
  <p:slideViewPr>
    <p:cSldViewPr snapToGrid="0" snapToObjects="1">
      <p:cViewPr>
        <p:scale>
          <a:sx n="54" d="100"/>
          <a:sy n="54" d="100"/>
        </p:scale>
        <p:origin x="1384" y="240"/>
      </p:cViewPr>
      <p:guideLst/>
    </p:cSldViewPr>
  </p:slideViewPr>
  <p:outlineViewPr>
    <p:cViewPr>
      <p:scale>
        <a:sx n="33" d="100"/>
        <a:sy n="33" d="100"/>
      </p:scale>
      <p:origin x="0" y="-59992"/>
    </p:cViewPr>
  </p:outlineViewPr>
  <p:notesTextViewPr>
    <p:cViewPr>
      <p:scale>
        <a:sx n="1" d="1"/>
        <a:sy n="1" d="1"/>
      </p:scale>
      <p:origin x="0" y="0"/>
    </p:cViewPr>
  </p:notesTextViewPr>
  <p:sorterViewPr>
    <p:cViewPr>
      <p:scale>
        <a:sx n="80" d="100"/>
        <a:sy n="80" d="100"/>
      </p:scale>
      <p:origin x="0" y="-13766"/>
    </p:cViewPr>
  </p:sorterViewPr>
  <p:notesViewPr>
    <p:cSldViewPr snapToGrid="0" snapToObjects="1">
      <p:cViewPr varScale="1">
        <p:scale>
          <a:sx n="122" d="100"/>
          <a:sy n="122" d="100"/>
        </p:scale>
        <p:origin x="4136"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 Target="slides/slide4.xml"/><Relationship Id="rId63" Type="http://schemas.openxmlformats.org/officeDocument/2006/relationships/slide" Target="slides/slide20.xml"/><Relationship Id="rId6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 Target="slides/slide2.xml"/><Relationship Id="rId53" Type="http://schemas.openxmlformats.org/officeDocument/2006/relationships/slide" Target="slides/slide10.xml"/><Relationship Id="rId58" Type="http://schemas.openxmlformats.org/officeDocument/2006/relationships/slide" Target="slides/slide15.xml"/><Relationship Id="rId66" Type="http://schemas.openxmlformats.org/officeDocument/2006/relationships/slide" Target="slides/slide23.xml"/><Relationship Id="rId74" Type="http://schemas.microsoft.com/office/2018/10/relationships/authors" Target="authors.xml"/><Relationship Id="rId5" Type="http://schemas.openxmlformats.org/officeDocument/2006/relationships/slideMaster" Target="slideMasters/slideMaster5.xml"/><Relationship Id="rId61" Type="http://schemas.openxmlformats.org/officeDocument/2006/relationships/slide" Target="slides/slide18.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 Target="slides/slide5.xml"/><Relationship Id="rId56" Type="http://schemas.openxmlformats.org/officeDocument/2006/relationships/slide" Target="slides/slide13.xml"/><Relationship Id="rId64" Type="http://schemas.openxmlformats.org/officeDocument/2006/relationships/slide" Target="slides/slide21.xml"/><Relationship Id="rId69"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 Target="slides/slide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 Target="slides/slide3.xml"/><Relationship Id="rId59" Type="http://schemas.openxmlformats.org/officeDocument/2006/relationships/slide" Target="slides/slide16.xml"/><Relationship Id="rId67" Type="http://schemas.openxmlformats.org/officeDocument/2006/relationships/notesMaster" Target="notesMasters/notesMaster1.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11.xml"/><Relationship Id="rId62" Type="http://schemas.openxmlformats.org/officeDocument/2006/relationships/slide" Target="slides/slide1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6.xml"/><Relationship Id="rId57" Type="http://schemas.openxmlformats.org/officeDocument/2006/relationships/slide" Target="slides/slide14.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1.xml"/><Relationship Id="rId52" Type="http://schemas.openxmlformats.org/officeDocument/2006/relationships/slide" Target="slides/slide9.xml"/><Relationship Id="rId60" Type="http://schemas.openxmlformats.org/officeDocument/2006/relationships/slide" Target="slides/slide17.xml"/><Relationship Id="rId65" Type="http://schemas.openxmlformats.org/officeDocument/2006/relationships/slide" Target="slides/slide22.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 Target="slides/slide7.xml"/><Relationship Id="rId55" Type="http://schemas.openxmlformats.org/officeDocument/2006/relationships/slide" Target="slides/slide12.xml"/><Relationship Id="rId7" Type="http://schemas.openxmlformats.org/officeDocument/2006/relationships/slideMaster" Target="slideMasters/slideMaster7.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10000"/>
      </a:lnSpc>
      <a:spcBef>
        <a:spcPts val="0"/>
      </a:spcBef>
      <a:defRPr sz="1600"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lnSpc>
        <a:spcPct val="110000"/>
      </a:lnSpc>
      <a:spcBef>
        <a:spcPts val="0"/>
      </a:spcBef>
      <a:buFont typeface="IBM Plex Sans"/>
      <a:buChar char="–"/>
      <a:tabLst/>
      <a:defRPr sz="1600"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1600"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lnSpc>
        <a:spcPct val="110000"/>
      </a:lnSpc>
      <a:spcBef>
        <a:spcPts val="0"/>
      </a:spcBef>
      <a:buFont typeface="IBM Plex Sans Light"/>
      <a:buChar char="–"/>
      <a:tabLst/>
      <a:defRPr sz="1600"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238" y="234950"/>
            <a:ext cx="6629400" cy="3729038"/>
          </a:xfrm>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1. Use Case Request stored in Model Inventory</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 Use case requests are initiated and stored in the model inventory (top left) as part of the model catalog.</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 All metadata, metrics, and deployment details are associated with the model inventory entry.</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2.  Approval Process</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 Business stakeholders in </a:t>
            </a:r>
            <a:r>
              <a:rPr lang="en-US" sz="1800" kern="100" dirty="0" err="1">
                <a:effectLst/>
                <a:latin typeface="Calibri" panose="020F0502020204030204" pitchFamily="34" charset="0"/>
                <a:ea typeface="DengXian" panose="02010600030101010101" pitchFamily="2" charset="-122"/>
                <a:cs typeface="Times New Roman" panose="02020603050405020304" pitchFamily="18" charset="0"/>
              </a:rPr>
              <a:t>watsonx.governance’s</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OpenPages model risk governance software (top right) can approve or deny requests.</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 Approval decisions are tracked in the inventory and communicated to the development team.</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3. Model Development</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 The development team builds the approved model (middle left).</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4. Development and Testing</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 Relevant data, including information on training data sets, frameworks, runtimes, and metrics scores, are stored in the model inventory.</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 Updates are communicated to the model risk governance solution, providing stakeholders with an up-to-date view.</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5. Governance for Pre-production and Test Deployments</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 Models go through the governance process for pre-production or test deployments.</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 </a:t>
            </a:r>
            <a:r>
              <a:rPr lang="en-US" sz="1800" kern="100" dirty="0" err="1">
                <a:effectLst/>
                <a:latin typeface="Calibri" panose="020F0502020204030204" pitchFamily="34" charset="0"/>
                <a:ea typeface="DengXian" panose="02010600030101010101" pitchFamily="2" charset="-122"/>
                <a:cs typeface="Times New Roman" panose="02020603050405020304" pitchFamily="18" charset="0"/>
              </a:rPr>
              <a:t>OpenScale</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evaluation and monitoring tools ensure models meet regulatory standards for accuracy and bias.</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6. Deployment to Production</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 Models are deployed to production environments.</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 </a:t>
            </a:r>
            <a:r>
              <a:rPr lang="en-US" sz="1800" kern="100" dirty="0" err="1">
                <a:effectLst/>
                <a:latin typeface="Calibri" panose="020F0502020204030204" pitchFamily="34" charset="0"/>
                <a:ea typeface="DengXian" panose="02010600030101010101" pitchFamily="2" charset="-122"/>
                <a:cs typeface="Times New Roman" panose="02020603050405020304" pitchFamily="18" charset="0"/>
              </a:rPr>
              <a:t>OpenScale</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automatically monitors models and sends alerts (bottom right) if performance falls below acceptable levels.</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7. Continuous Monitoring and Improvement</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 Organizations track challenger models, comparing their results to production models.</a:t>
            </a:r>
          </a:p>
          <a:p>
            <a:pPr marL="0" marR="0">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 Inventory, governance, and evaluation tools are used throughout the lifecycle to ensure compliance with regulations.</a:t>
            </a:r>
          </a:p>
          <a:p>
            <a:endParaRPr lang="en-US" kern="100" dirty="0">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1896575"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pPr marL="0" marR="0" lvl="0" indent="0" algn="r" defTabSz="1896575"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765562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4022767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2169146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2328606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IBM Plex Sans Light" panose="020B0403050203000203" pitchFamily="34" charset="0"/>
                <a:ea typeface="Calibri" panose="020F0502020204030204" pitchFamily="34" charset="0"/>
                <a:cs typeface="Times New Roman" panose="02020603050405020304" pitchFamily="18" charset="0"/>
              </a:rPr>
              <a:t>External AI laws, standards and regulations are growing and evolving at a rapid pace, affecting how organizations operate on a global scale. Noncompliance can lead to costly audits, fines, negative press and in extreme cases criminal penalties.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IBM Plex Sans Light" panose="020B040305020300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IBM Plex Sans Light" panose="020B0403050203000203" pitchFamily="34" charset="0"/>
                <a:ea typeface="Calibri" panose="020F0502020204030204" pitchFamily="34" charset="0"/>
                <a:cs typeface="Times New Roman" panose="02020603050405020304" pitchFamily="18" charset="0"/>
              </a:rPr>
              <a:t>Global Organizations with branches in multiple countries are especially challenged to meet specific local and country rules. Additionally, those in highly regulated markets such as healthcare, government and financial services face more industry specific regulations.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r>
              <a:rPr lang="en-US" dirty="0"/>
              <a:t>Successful AI requires governance, compliance with corporate and ethical principles, laws, and regulations. Noncompliance can cost an organization millions of dollars in fines, as governments around the world enact increasingly stringent AI regulations.</a:t>
            </a:r>
          </a:p>
          <a:p>
            <a:endParaRPr lang="en-US" dirty="0"/>
          </a:p>
          <a:p>
            <a:r>
              <a:rPr lang="en-US" dirty="0"/>
              <a:t>EU AI Act – https://digital-strategy.ec.europa.eu/en/policies/regulatory-framework-ai</a:t>
            </a:r>
          </a:p>
          <a:p>
            <a:endParaRPr lang="en-US" dirty="0"/>
          </a:p>
          <a:p>
            <a:r>
              <a:rPr lang="en-US" dirty="0"/>
              <a:t>UK AI Regulation Policy - https://www.gov.uk/government/publications/establishing-a-pro-innovation-approach-to-regulating-ai/establishing-a-pro-innovation-approach-to-regulating-ai-policy-statement</a:t>
            </a:r>
          </a:p>
          <a:p>
            <a:endParaRPr lang="en-US" dirty="0"/>
          </a:p>
          <a:p>
            <a:r>
              <a:rPr lang="en-US" dirty="0"/>
              <a:t>NYC HR Law - https://www.jdsupra.com/legalnews/navigating-new-york-city-s-artificial-1566015/#:~:text=Starting%20on%20January%201%2C%202023,a%20discriminatory%20impact%20on%20candidates.</a:t>
            </a:r>
          </a:p>
          <a:p>
            <a:endParaRPr lang="en-US" dirty="0"/>
          </a:p>
          <a:p>
            <a:r>
              <a:rPr lang="en-US" dirty="0"/>
              <a:t>Singapore AI Governance Framework - https://www.pdpc.gov.sg/Help-and-Resources/2020/01/Model-AI-Governance-Framework</a:t>
            </a:r>
          </a:p>
          <a:p>
            <a:endParaRPr lang="en-US" dirty="0"/>
          </a:p>
          <a:p>
            <a:r>
              <a:rPr lang="en-US" dirty="0"/>
              <a:t>Canada Digital Charter Implementation Act (Bill 27) - https://www.nortonrosefulbright.com/en/knowledge/publications/55b9a0bd/bill-c-27-canadas-first-artificial-intelligence-legislation-has-arrived</a:t>
            </a:r>
          </a:p>
          <a:p>
            <a:endParaRPr lang="en-US" dirty="0"/>
          </a:p>
          <a:p>
            <a:r>
              <a:rPr lang="en-US" dirty="0"/>
              <a:t>Brazilian AI Act (upcoming) - https://www.lexology.com/commentary/tech-data-telecoms-media/brazil/mattos-filho-veiga-filho-marrey-jr-e-quiroga-advogados/upcoming-brazilian-artificial-intelligence-act-what-businesses-need-to-know</a:t>
            </a:r>
          </a:p>
          <a:p>
            <a:endParaRPr lang="en-US" dirty="0"/>
          </a:p>
          <a:p>
            <a:r>
              <a:rPr lang="en-US" dirty="0"/>
              <a:t>US AI Bill of Rights - https://www.technologyreview.com/2022/10/04/1060600/white-house-ai-bill-of-rights/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20</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p>
        </p:txBody>
      </p:sp>
    </p:spTree>
    <p:extLst>
      <p:ext uri="{BB962C8B-B14F-4D97-AF65-F5344CB8AC3E}">
        <p14:creationId xmlns:p14="http://schemas.microsoft.com/office/powerpoint/2010/main" val="1752752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2020 / © 2020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646829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endParaRP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451347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discuss the new features of Lifecycle management and inventory.</a:t>
            </a:r>
          </a:p>
          <a:p>
            <a:pPr marL="171450" indent="-171450">
              <a:buFont typeface="Arial" panose="020B0604020202020204" pitchFamily="34" charset="0"/>
              <a:buChar char="•"/>
            </a:pPr>
            <a:r>
              <a:rPr lang="en-US" dirty="0"/>
              <a:t>First, model inventory for LLMs -&gt; here a variety of personas can organize models by use case, visually see where they are within the AI Lifecycle. It also includes highlighted details when actions are required.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B050"/>
                </a:solidFill>
                <a:latin typeface="IBM Plex Sans Light"/>
                <a:cs typeface="Arial"/>
              </a:rPr>
              <a:t>This saves individuals time, and helps with team collaboration. It also ensures AI process repeatability, prevents errors, and improves efficiency.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B050"/>
                </a:solidFill>
                <a:latin typeface="IBM Plex Sans Light"/>
                <a:cs typeface="Arial"/>
              </a:rPr>
              <a:t>Next, we are also introducing a Factsheets for LLMs.  This automatically documents model metadata in an always up to date factsheet for a single source of truth.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B050"/>
                </a:solidFill>
                <a:latin typeface="IBM Plex Sans Light"/>
                <a:cs typeface="Arial"/>
              </a:rPr>
              <a:t>This Saves time as a team, and addresses policy &amp; regulatory </a:t>
            </a:r>
            <a:r>
              <a:rPr lang="en-US" sz="1200" dirty="0" err="1">
                <a:solidFill>
                  <a:srgbClr val="00B050"/>
                </a:solidFill>
                <a:latin typeface="IBM Plex Sans Light"/>
                <a:cs typeface="Arial"/>
              </a:rPr>
              <a:t>rsequirements</a:t>
            </a:r>
            <a:r>
              <a:rPr lang="en-US" sz="1200" dirty="0">
                <a:solidFill>
                  <a:srgbClr val="00B050"/>
                </a:solidFill>
                <a:latin typeface="IBM Plex Sans Light"/>
                <a:cs typeface="Arial"/>
              </a:rPr>
              <a:t> for model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B050"/>
                </a:solidFill>
                <a:latin typeface="IBM Plex Sans Light"/>
                <a:cs typeface="Arial"/>
              </a:rPr>
              <a:t>Together these features organize the model building process while saving time as a cross functional group and as individuals, while meeting key documentation requirements for policies and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features work with any text based LLM that is </a:t>
            </a:r>
            <a:r>
              <a:rPr lang="en-US" dirty="0" err="1"/>
              <a:t>watsonx.ai</a:t>
            </a:r>
            <a:r>
              <a:rPr lang="en-US" dirty="0"/>
              <a:t> today. They also work with any Predictive ML model from any vendor.</a:t>
            </a:r>
            <a:endParaRPr lang="en-US" sz="1200" dirty="0">
              <a:solidFill>
                <a:srgbClr val="00B050"/>
              </a:solidFill>
              <a:latin typeface="IBM Plex Sans Light"/>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rgbClr val="00B050"/>
              </a:solidFill>
              <a:latin typeface="IBM Plex Sans Light"/>
              <a:cs typeface="Arial"/>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941507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Next we have features for evaluation and monitoring. </a:t>
            </a:r>
          </a:p>
          <a:p>
            <a:pPr marL="171450" indent="-171450">
              <a:buFont typeface="Arial" panose="020B0604020202020204" pitchFamily="34" charset="0"/>
              <a:buChar char="•"/>
            </a:pPr>
            <a:r>
              <a:rPr lang="en-US" dirty="0"/>
              <a:t>We are introducing new metrics that are can evaluate LLMs. We are starting with quality and safety metrics.  </a:t>
            </a:r>
          </a:p>
          <a:p>
            <a:pPr marL="171450" indent="-171450">
              <a:buFont typeface="Arial" panose="020B0604020202020204" pitchFamily="34" charset="0"/>
              <a:buChar char="•"/>
            </a:pPr>
            <a:r>
              <a:rPr lang="en-US" dirty="0"/>
              <a:t>We’re introducing quality metrics for </a:t>
            </a:r>
            <a:r>
              <a:rPr lang="en-US" sz="1200" dirty="0">
                <a:solidFill>
                  <a:srgbClr val="000000"/>
                </a:solidFill>
                <a:latin typeface="IBM Plex Sans Light"/>
                <a:cs typeface="Arial"/>
              </a:rPr>
              <a:t>Text Summarization, Classification, Content generation, Q&amp;A, and Entity Extraction.</a:t>
            </a:r>
          </a:p>
          <a:p>
            <a:pPr marL="171450" indent="-171450">
              <a:buFont typeface="Arial" panose="020B0604020202020204" pitchFamily="34" charset="0"/>
              <a:buChar char="•"/>
            </a:pPr>
            <a:r>
              <a:rPr lang="en-US" sz="1200" dirty="0">
                <a:solidFill>
                  <a:srgbClr val="000000"/>
                </a:solidFill>
                <a:latin typeface="IBM Plex Sans Light"/>
                <a:cs typeface="Arial"/>
              </a:rPr>
              <a:t>We are also offering the ability to monitor LLM drift</a:t>
            </a:r>
          </a:p>
          <a:p>
            <a:pPr marL="171450" indent="-171450">
              <a:buFont typeface="Arial" panose="020B0604020202020204" pitchFamily="34" charset="0"/>
              <a:buChar char="•"/>
            </a:pPr>
            <a:r>
              <a:rPr lang="en-US" sz="1200" dirty="0">
                <a:solidFill>
                  <a:srgbClr val="000000"/>
                </a:solidFill>
                <a:latin typeface="IBM Plex Sans Light"/>
                <a:cs typeface="Arial"/>
              </a:rPr>
              <a:t>And we are also introducing safety metrics of toxic language and PII.</a:t>
            </a:r>
          </a:p>
          <a:p>
            <a:pPr marL="171450" indent="-171450">
              <a:buFont typeface="Arial" panose="020B0604020202020204" pitchFamily="34" charset="0"/>
              <a:buChar char="•"/>
            </a:pPr>
            <a:r>
              <a:rPr lang="en-US" sz="1200" dirty="0">
                <a:solidFill>
                  <a:srgbClr val="000000"/>
                </a:solidFill>
                <a:latin typeface="IBM Plex Sans Light"/>
                <a:cs typeface="Arial"/>
              </a:rPr>
              <a:t>These features will </a:t>
            </a:r>
            <a:r>
              <a:rPr lang="en-US" sz="1200" dirty="0">
                <a:solidFill>
                  <a:srgbClr val="00B050"/>
                </a:solidFill>
                <a:latin typeface="IBM Plex Sans Light"/>
                <a:cs typeface="Arial"/>
              </a:rPr>
              <a:t>improve prompt quality and ensure models do not need babysitting, as data scientists are automatically alerted for any thresholds breached.</a:t>
            </a:r>
          </a:p>
          <a:p>
            <a:pPr marL="171450" indent="-171450">
              <a:buFont typeface="Arial" panose="020B0604020202020204" pitchFamily="34" charset="0"/>
              <a:buChar char="•"/>
            </a:pPr>
            <a:r>
              <a:rPr lang="en-US" sz="1200" dirty="0">
                <a:solidFill>
                  <a:srgbClr val="00B050"/>
                </a:solidFill>
                <a:latin typeface="IBM Plex Sans Light"/>
                <a:cs typeface="Arial"/>
              </a:rPr>
              <a:t>Next we are introducing model health for LLMs to track metrics such as </a:t>
            </a:r>
            <a:r>
              <a:rPr lang="en-US" sz="1200" dirty="0">
                <a:solidFill>
                  <a:srgbClr val="000000"/>
                </a:solidFill>
                <a:latin typeface="IBM Plex Sans Light"/>
                <a:cs typeface="Arial"/>
              </a:rPr>
              <a:t>data size, latency, throughput, records,  number of users to identify bottlenecks and compute intensive workloads.  It is a great tool to ensure models are operating with the right </a:t>
            </a:r>
            <a:r>
              <a:rPr lang="en-US" sz="1200" dirty="0" err="1">
                <a:solidFill>
                  <a:srgbClr val="000000"/>
                </a:solidFill>
                <a:latin typeface="IBM Plex Sans Light"/>
                <a:cs typeface="Arial"/>
              </a:rPr>
              <a:t>resouces</a:t>
            </a:r>
            <a:r>
              <a:rPr lang="en-US" sz="1200" dirty="0">
                <a:solidFill>
                  <a:srgbClr val="000000"/>
                </a:solidFill>
                <a:latin typeface="IBM Plex Sans Light"/>
                <a:cs typeface="Arial"/>
              </a:rPr>
              <a:t> for their usage.</a:t>
            </a:r>
          </a:p>
          <a:p>
            <a:pPr marL="171450" indent="-171450">
              <a:buFont typeface="Arial" panose="020B0604020202020204" pitchFamily="34" charset="0"/>
              <a:buChar char="•"/>
            </a:pPr>
            <a:r>
              <a:rPr lang="en-US" sz="1200" dirty="0">
                <a:solidFill>
                  <a:srgbClr val="000000"/>
                </a:solidFill>
                <a:latin typeface="IBM Plex Sans Light"/>
                <a:cs typeface="Arial"/>
              </a:rPr>
              <a:t>Next, we are introducing an amazing attribution tool.  As a reminder, the RAG Q&amp;A use case allows prompt engineers to add context or reference data to improve prompt output.</a:t>
            </a:r>
          </a:p>
          <a:p>
            <a:pPr marL="171450" indent="-171450">
              <a:buFont typeface="Arial" panose="020B0604020202020204" pitchFamily="34" charset="0"/>
              <a:buChar char="•"/>
            </a:pPr>
            <a:r>
              <a:rPr lang="en-US" sz="1200" dirty="0">
                <a:solidFill>
                  <a:srgbClr val="000000"/>
                </a:solidFill>
                <a:latin typeface="IBM Plex Sans Light"/>
                <a:cs typeface="Arial"/>
              </a:rPr>
              <a:t>We are providing the ability to attribute how much the output relies upon that reference data.  Like a citation score.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B050"/>
                </a:solidFill>
                <a:latin typeface="IBM Plex Sans Light"/>
                <a:cs typeface="Arial"/>
              </a:rPr>
              <a:t>With this feature, Prompt Engineers can understand how context data influences output, it provides validation for the LLM output adding transparency, and it can be used to improve Q&amp;A Prompts during development.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B050"/>
                </a:solidFill>
                <a:latin typeface="IBM Plex Sans Light"/>
                <a:cs typeface="Arial"/>
              </a:rPr>
              <a:t>A fantastic understanding and validation tool.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B050"/>
                </a:solidFill>
                <a:latin typeface="IBM Plex Sans Light"/>
                <a:cs typeface="Arial"/>
              </a:rPr>
              <a:t>Lastly, we are offering a powerful set of capabilities for Predictive ML.  This includes </a:t>
            </a:r>
            <a:r>
              <a:rPr lang="en-US" sz="1200" dirty="0" err="1">
                <a:solidFill>
                  <a:srgbClr val="00B050"/>
                </a:solidFill>
                <a:latin typeface="IBM Plex Sans Light"/>
                <a:cs typeface="Arial"/>
              </a:rPr>
              <a:t>explainations</a:t>
            </a:r>
            <a:r>
              <a:rPr lang="en-US" sz="1200" dirty="0">
                <a:solidFill>
                  <a:srgbClr val="00B050"/>
                </a:solidFill>
                <a:latin typeface="IBM Plex Sans Light"/>
                <a:cs typeface="Arial"/>
              </a:rPr>
              <a:t>, fairness monitoring, the ability to automatically debias unfair models, what-if analysis </a:t>
            </a:r>
            <a:r>
              <a:rPr lang="en-US" sz="1200" dirty="0" err="1">
                <a:solidFill>
                  <a:srgbClr val="00B050"/>
                </a:solidFill>
                <a:latin typeface="IBM Plex Sans Light"/>
                <a:cs typeface="Arial"/>
              </a:rPr>
              <a:t>ane</a:t>
            </a:r>
            <a:r>
              <a:rPr lang="en-US" sz="1200" dirty="0">
                <a:solidFill>
                  <a:srgbClr val="00B050"/>
                </a:solidFill>
                <a:latin typeface="IBM Plex Sans Light"/>
                <a:cs typeface="Arial"/>
              </a:rPr>
              <a:t> more.  And for </a:t>
            </a:r>
            <a:r>
              <a:rPr lang="en-US" sz="1200" dirty="0" err="1">
                <a:solidFill>
                  <a:srgbClr val="00B050"/>
                </a:solidFill>
                <a:latin typeface="IBM Plex Sans Light"/>
                <a:cs typeface="Arial"/>
              </a:rPr>
              <a:t>preditive</a:t>
            </a:r>
            <a:r>
              <a:rPr lang="en-US" sz="1200" dirty="0">
                <a:solidFill>
                  <a:srgbClr val="00B050"/>
                </a:solidFill>
                <a:latin typeface="IBM Plex Sans Light"/>
                <a:cs typeface="Arial"/>
              </a:rPr>
              <a:t> ML, it works with any vendor.</a:t>
            </a:r>
            <a:endParaRPr lang="en-US" sz="1200" dirty="0">
              <a:solidFill>
                <a:srgbClr val="000000"/>
              </a:solidFill>
              <a:latin typeface="IBM Plex Sans Light"/>
              <a:cs typeface="Arial"/>
            </a:endParaRPr>
          </a:p>
          <a:p>
            <a:pPr marL="171450" indent="-171450">
              <a:buFont typeface="Arial" panose="020B0604020202020204" pitchFamily="34" charset="0"/>
              <a:buChar char="•"/>
            </a:pPr>
            <a:endParaRPr lang="en-US" sz="1200" dirty="0">
              <a:solidFill>
                <a:srgbClr val="00B050"/>
              </a:solidFill>
              <a:latin typeface="IBM Plex Sans Light"/>
              <a:cs typeface="Arial"/>
            </a:endParaRPr>
          </a:p>
        </p:txBody>
      </p:sp>
    </p:spTree>
    <p:extLst>
      <p:ext uri="{BB962C8B-B14F-4D97-AF65-F5344CB8AC3E}">
        <p14:creationId xmlns:p14="http://schemas.microsoft.com/office/powerpoint/2010/main" val="1450825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567424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1392878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2874680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1472044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31169272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tags" Target="../tags/tag125.xml"/><Relationship Id="rId3" Type="http://schemas.openxmlformats.org/officeDocument/2006/relationships/tags" Target="../tags/tag120.xml"/><Relationship Id="rId7" Type="http://schemas.openxmlformats.org/officeDocument/2006/relationships/tags" Target="../tags/tag124.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image" Target="../media/image8.emf"/><Relationship Id="rId5" Type="http://schemas.openxmlformats.org/officeDocument/2006/relationships/tags" Target="../tags/tag122.xml"/><Relationship Id="rId10" Type="http://schemas.openxmlformats.org/officeDocument/2006/relationships/oleObject" Target="../embeddings/oleObject13.bin"/><Relationship Id="rId4" Type="http://schemas.openxmlformats.org/officeDocument/2006/relationships/tags" Target="../tags/tag121.xml"/><Relationship Id="rId9" Type="http://schemas.openxmlformats.org/officeDocument/2006/relationships/slideMaster" Target="../slideMasters/slideMaster3.xml"/></Relationships>
</file>

<file path=ppt/slideLayouts/_rels/slideLayout10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2.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1.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128.xml"/><Relationship Id="rId7" Type="http://schemas.openxmlformats.org/officeDocument/2006/relationships/slideMaster" Target="../slideMasters/slideMaster3.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9" Type="http://schemas.openxmlformats.org/officeDocument/2006/relationships/image" Target="../media/image8.emf"/></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2.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tags" Target="../tags/tag134.xml"/><Relationship Id="rId7" Type="http://schemas.openxmlformats.org/officeDocument/2006/relationships/slideMaster" Target="../slideMasters/slideMaster3.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10" Type="http://schemas.openxmlformats.org/officeDocument/2006/relationships/image" Target="../media/image9.png"/><Relationship Id="rId4" Type="http://schemas.openxmlformats.org/officeDocument/2006/relationships/tags" Target="../tags/tag135.xml"/><Relationship Id="rId9" Type="http://schemas.openxmlformats.org/officeDocument/2006/relationships/image" Target="../media/image8.emf"/></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3.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40.xml"/><Relationship Id="rId7" Type="http://schemas.openxmlformats.org/officeDocument/2006/relationships/tags" Target="../tags/tag144.xml"/><Relationship Id="rId12" Type="http://schemas.microsoft.com/office/2007/relationships/hdphoto" Target="../media/hdphoto1.wdp"/><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image" Target="../media/image11.png"/><Relationship Id="rId5" Type="http://schemas.openxmlformats.org/officeDocument/2006/relationships/tags" Target="../tags/tag142.xml"/><Relationship Id="rId10" Type="http://schemas.openxmlformats.org/officeDocument/2006/relationships/image" Target="../media/image8.emf"/><Relationship Id="rId4" Type="http://schemas.openxmlformats.org/officeDocument/2006/relationships/tags" Target="../tags/tag141.xml"/><Relationship Id="rId9" Type="http://schemas.openxmlformats.org/officeDocument/2006/relationships/oleObject" Target="../embeddings/oleObject16.bin"/></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2.xml"/></Relationships>
</file>

<file path=ppt/slideLayouts/_rels/slideLayout10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3.xml"/></Relationships>
</file>

<file path=ppt/slideLayouts/_rels/slideLayout10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23.xml"/></Relationships>
</file>

<file path=ppt/slideLayouts/_rels/slideLayout10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23.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3.xml"/><Relationship Id="rId1" Type="http://schemas.openxmlformats.org/officeDocument/2006/relationships/tags" Target="../tags/tag145.xml"/><Relationship Id="rId4" Type="http://schemas.openxmlformats.org/officeDocument/2006/relationships/image" Target="../media/image8.emf"/></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5.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48.xml"/><Relationship Id="rId7" Type="http://schemas.openxmlformats.org/officeDocument/2006/relationships/tags" Target="../tags/tag152.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10" Type="http://schemas.openxmlformats.org/officeDocument/2006/relationships/image" Target="../media/image7.emf"/><Relationship Id="rId4" Type="http://schemas.openxmlformats.org/officeDocument/2006/relationships/tags" Target="../tags/tag149.xml"/><Relationship Id="rId9" Type="http://schemas.openxmlformats.org/officeDocument/2006/relationships/oleObject" Target="../embeddings/oleObject18.bin"/></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6.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tags" Target="../tags/tag165.xml"/><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tags" Target="../tags/tag164.xml"/><Relationship Id="rId17" Type="http://schemas.openxmlformats.org/officeDocument/2006/relationships/image" Target="../media/image7.emf"/><Relationship Id="rId2" Type="http://schemas.openxmlformats.org/officeDocument/2006/relationships/tags" Target="../tags/tag154.xml"/><Relationship Id="rId16" Type="http://schemas.openxmlformats.org/officeDocument/2006/relationships/oleObject" Target="../embeddings/oleObject19.bin"/><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5" Type="http://schemas.openxmlformats.org/officeDocument/2006/relationships/tags" Target="../tags/tag157.xml"/><Relationship Id="rId15" Type="http://schemas.openxmlformats.org/officeDocument/2006/relationships/slideMaster" Target="../slideMasters/slideMaster3.xml"/><Relationship Id="rId10" Type="http://schemas.openxmlformats.org/officeDocument/2006/relationships/tags" Target="../tags/tag162.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3.xml"/></Relationships>
</file>

<file path=ppt/slideLayouts/_rels/slideLayout107.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tags" Target="../tags/tag179.xml"/><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tags" Target="../tags/tag178.xml"/><Relationship Id="rId2" Type="http://schemas.openxmlformats.org/officeDocument/2006/relationships/tags" Target="../tags/tag168.xml"/><Relationship Id="rId16" Type="http://schemas.openxmlformats.org/officeDocument/2006/relationships/image" Target="../media/image7.emf"/><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tags" Target="../tags/tag177.xml"/><Relationship Id="rId5" Type="http://schemas.openxmlformats.org/officeDocument/2006/relationships/tags" Target="../tags/tag171.xml"/><Relationship Id="rId15" Type="http://schemas.openxmlformats.org/officeDocument/2006/relationships/oleObject" Target="../embeddings/oleObject20.bin"/><Relationship Id="rId10" Type="http://schemas.openxmlformats.org/officeDocument/2006/relationships/tags" Target="../tags/tag176.xml"/><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slideMaster" Target="../slideMasters/slideMaster3.xml"/></Relationships>
</file>

<file path=ppt/slideLayouts/_rels/slideLayout10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3.xml"/></Relationships>
</file>

<file path=ppt/slideLayouts/_rels/slideLayout10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3.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7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4.xml"/></Relationships>
</file>

<file path=ppt/slideLayouts/_rels/slideLayout107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4.xml"/></Relationships>
</file>

<file path=ppt/slideLayouts/_rels/slideLayout10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4.xml"/></Relationships>
</file>

<file path=ppt/slideLayouts/_rels/slideLayout10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4.xml"/></Relationships>
</file>

<file path=ppt/slideLayouts/_rels/slideLayout107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4.xml"/></Relationships>
</file>

<file path=ppt/slideLayouts/_rels/slideLayout10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82.xml"/><Relationship Id="rId7" Type="http://schemas.openxmlformats.org/officeDocument/2006/relationships/tags" Target="../tags/tag186.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tags" Target="../tags/tag185.xml"/><Relationship Id="rId5" Type="http://schemas.openxmlformats.org/officeDocument/2006/relationships/tags" Target="../tags/tag184.xml"/><Relationship Id="rId10" Type="http://schemas.openxmlformats.org/officeDocument/2006/relationships/image" Target="../media/image7.emf"/><Relationship Id="rId4" Type="http://schemas.openxmlformats.org/officeDocument/2006/relationships/tags" Target="../tags/tag183.xml"/><Relationship Id="rId9" Type="http://schemas.openxmlformats.org/officeDocument/2006/relationships/oleObject" Target="../embeddings/oleObject21.bin"/></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8" Type="http://schemas.openxmlformats.org/officeDocument/2006/relationships/tags" Target="../tags/tag220.xml"/><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image" Target="../media/image9.png"/><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tags" Target="../tags/tag218.xml"/><Relationship Id="rId11" Type="http://schemas.openxmlformats.org/officeDocument/2006/relationships/image" Target="../media/image8.emf"/><Relationship Id="rId5" Type="http://schemas.openxmlformats.org/officeDocument/2006/relationships/tags" Target="../tags/tag217.xml"/><Relationship Id="rId10" Type="http://schemas.openxmlformats.org/officeDocument/2006/relationships/oleObject" Target="../embeddings/oleObject23.bin"/><Relationship Id="rId4" Type="http://schemas.openxmlformats.org/officeDocument/2006/relationships/tags" Target="../tags/tag216.xml"/><Relationship Id="rId9" Type="http://schemas.openxmlformats.org/officeDocument/2006/relationships/slideMaster" Target="../slideMasters/slideMaster4.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223.xml"/><Relationship Id="rId7" Type="http://schemas.openxmlformats.org/officeDocument/2006/relationships/tags" Target="../tags/tag227.xm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5" Type="http://schemas.openxmlformats.org/officeDocument/2006/relationships/tags" Target="../tags/tag225.xml"/><Relationship Id="rId10" Type="http://schemas.openxmlformats.org/officeDocument/2006/relationships/image" Target="../media/image7.emf"/><Relationship Id="rId4" Type="http://schemas.openxmlformats.org/officeDocument/2006/relationships/tags" Target="../tags/tag224.xml"/><Relationship Id="rId9" Type="http://schemas.openxmlformats.org/officeDocument/2006/relationships/oleObject" Target="../embeddings/oleObject24.bin"/></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112.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tags" Target="../tags/tag230.xml"/><Relationship Id="rId7" Type="http://schemas.openxmlformats.org/officeDocument/2006/relationships/slideMaster" Target="../slideMasters/slideMaster4.xml"/><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tags" Target="../tags/tag231.xml"/><Relationship Id="rId9" Type="http://schemas.openxmlformats.org/officeDocument/2006/relationships/image" Target="../media/image8.emf"/></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4.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4.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3.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36.xml"/><Relationship Id="rId7" Type="http://schemas.openxmlformats.org/officeDocument/2006/relationships/slideMaster" Target="../slideMasters/slideMaster4.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tags" Target="../tags/tag239.xml"/><Relationship Id="rId5" Type="http://schemas.openxmlformats.org/officeDocument/2006/relationships/tags" Target="../tags/tag238.xml"/><Relationship Id="rId4" Type="http://schemas.openxmlformats.org/officeDocument/2006/relationships/tags" Target="../tags/tag237.xml"/><Relationship Id="rId9" Type="http://schemas.openxmlformats.org/officeDocument/2006/relationships/image" Target="../media/image8.emf"/></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4.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5.xml"/></Relationships>
</file>

<file path=ppt/slideLayouts/_rels/slideLayout11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5.xml"/></Relationships>
</file>

<file path=ppt/slideLayouts/_rels/slideLayout11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5.xml"/></Relationships>
</file>

<file path=ppt/slideLayouts/_rels/slideLayout11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5.xml"/></Relationships>
</file>

<file path=ppt/slideLayouts/_rels/slideLayout11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5.xml"/></Relationships>
</file>

<file path=ppt/slideLayouts/_rels/slideLayout11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5.xml"/></Relationships>
</file>

<file path=ppt/slideLayouts/_rels/slideLayout114.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tags" Target="../tags/tag242.xml"/><Relationship Id="rId7" Type="http://schemas.openxmlformats.org/officeDocument/2006/relationships/slideMaster" Target="../slideMasters/slideMaster4.xml"/><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tags" Target="../tags/tag243.xml"/><Relationship Id="rId9" Type="http://schemas.openxmlformats.org/officeDocument/2006/relationships/image" Target="../media/image8.emf"/></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248.xml"/><Relationship Id="rId7" Type="http://schemas.openxmlformats.org/officeDocument/2006/relationships/tags" Target="../tags/tag252.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tags" Target="../tags/tag251.xml"/><Relationship Id="rId5" Type="http://schemas.openxmlformats.org/officeDocument/2006/relationships/tags" Target="../tags/tag250.xml"/><Relationship Id="rId10" Type="http://schemas.openxmlformats.org/officeDocument/2006/relationships/image" Target="../media/image8.emf"/><Relationship Id="rId4" Type="http://schemas.openxmlformats.org/officeDocument/2006/relationships/tags" Target="../tags/tag249.xml"/><Relationship Id="rId9" Type="http://schemas.openxmlformats.org/officeDocument/2006/relationships/oleObject" Target="../embeddings/oleObject28.bin"/></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xml.rels><?xml version="1.0" encoding="UTF-8" standalone="yes"?>
<Relationships xmlns="http://schemas.openxmlformats.org/package/2006/relationships"><Relationship Id="rId8" Type="http://schemas.openxmlformats.org/officeDocument/2006/relationships/tags" Target="../tags/tag260.xml"/><Relationship Id="rId13" Type="http://schemas.openxmlformats.org/officeDocument/2006/relationships/image" Target="../media/image7.emf"/><Relationship Id="rId3" Type="http://schemas.openxmlformats.org/officeDocument/2006/relationships/tags" Target="../tags/tag255.xml"/><Relationship Id="rId7" Type="http://schemas.openxmlformats.org/officeDocument/2006/relationships/tags" Target="../tags/tag259.xml"/><Relationship Id="rId12" Type="http://schemas.openxmlformats.org/officeDocument/2006/relationships/oleObject" Target="../embeddings/oleObject29.bin"/><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tags" Target="../tags/tag258.xml"/><Relationship Id="rId11" Type="http://schemas.openxmlformats.org/officeDocument/2006/relationships/slideMaster" Target="../slideMasters/slideMaster4.xml"/><Relationship Id="rId5" Type="http://schemas.openxmlformats.org/officeDocument/2006/relationships/tags" Target="../tags/tag257.xml"/><Relationship Id="rId10" Type="http://schemas.openxmlformats.org/officeDocument/2006/relationships/tags" Target="../tags/tag262.xml"/><Relationship Id="rId4" Type="http://schemas.openxmlformats.org/officeDocument/2006/relationships/tags" Target="../tags/tag256.xml"/><Relationship Id="rId9" Type="http://schemas.openxmlformats.org/officeDocument/2006/relationships/tags" Target="../tags/tag261.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xml.rels><?xml version="1.0" encoding="UTF-8" standalone="yes"?>
<Relationships xmlns="http://schemas.openxmlformats.org/package/2006/relationships"><Relationship Id="rId8" Type="http://schemas.openxmlformats.org/officeDocument/2006/relationships/tags" Target="../tags/tag270.xml"/><Relationship Id="rId13" Type="http://schemas.openxmlformats.org/officeDocument/2006/relationships/image" Target="../media/image7.emf"/><Relationship Id="rId3" Type="http://schemas.openxmlformats.org/officeDocument/2006/relationships/tags" Target="../tags/tag265.xml"/><Relationship Id="rId7" Type="http://schemas.openxmlformats.org/officeDocument/2006/relationships/tags" Target="../tags/tag269.xml"/><Relationship Id="rId12" Type="http://schemas.openxmlformats.org/officeDocument/2006/relationships/oleObject" Target="../embeddings/oleObject30.bin"/><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slideMaster" Target="../slideMasters/slideMaster4.xml"/><Relationship Id="rId5" Type="http://schemas.openxmlformats.org/officeDocument/2006/relationships/tags" Target="../tags/tag267.xml"/><Relationship Id="rId10" Type="http://schemas.openxmlformats.org/officeDocument/2006/relationships/tags" Target="../tags/tag272.xml"/><Relationship Id="rId4" Type="http://schemas.openxmlformats.org/officeDocument/2006/relationships/tags" Target="../tags/tag266.xml"/><Relationship Id="rId9" Type="http://schemas.openxmlformats.org/officeDocument/2006/relationships/tags" Target="../tags/tag271.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118.xml.rels><?xml version="1.0" encoding="UTF-8" standalone="yes"?>
<Relationships xmlns="http://schemas.openxmlformats.org/package/2006/relationships"><Relationship Id="rId8" Type="http://schemas.openxmlformats.org/officeDocument/2006/relationships/tags" Target="../tags/tag280.xml"/><Relationship Id="rId13" Type="http://schemas.openxmlformats.org/officeDocument/2006/relationships/image" Target="../media/image7.emf"/><Relationship Id="rId3" Type="http://schemas.openxmlformats.org/officeDocument/2006/relationships/tags" Target="../tags/tag275.xml"/><Relationship Id="rId7" Type="http://schemas.openxmlformats.org/officeDocument/2006/relationships/tags" Target="../tags/tag279.xml"/><Relationship Id="rId12" Type="http://schemas.openxmlformats.org/officeDocument/2006/relationships/oleObject" Target="../embeddings/oleObject31.bin"/><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tags" Target="../tags/tag278.xml"/><Relationship Id="rId11" Type="http://schemas.openxmlformats.org/officeDocument/2006/relationships/slideMaster" Target="../slideMasters/slideMaster4.xml"/><Relationship Id="rId5" Type="http://schemas.openxmlformats.org/officeDocument/2006/relationships/tags" Target="../tags/tag277.xml"/><Relationship Id="rId10" Type="http://schemas.openxmlformats.org/officeDocument/2006/relationships/tags" Target="../tags/tag282.xml"/><Relationship Id="rId4" Type="http://schemas.openxmlformats.org/officeDocument/2006/relationships/tags" Target="../tags/tag276.xml"/><Relationship Id="rId9" Type="http://schemas.openxmlformats.org/officeDocument/2006/relationships/tags" Target="../tags/tag281.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9.xml.rels><?xml version="1.0" encoding="UTF-8" standalone="yes"?>
<Relationships xmlns="http://schemas.openxmlformats.org/package/2006/relationships"><Relationship Id="rId8" Type="http://schemas.openxmlformats.org/officeDocument/2006/relationships/tags" Target="../tags/tag290.xml"/><Relationship Id="rId13" Type="http://schemas.openxmlformats.org/officeDocument/2006/relationships/image" Target="../media/image10.emf"/><Relationship Id="rId3" Type="http://schemas.openxmlformats.org/officeDocument/2006/relationships/tags" Target="../tags/tag285.xml"/><Relationship Id="rId7" Type="http://schemas.openxmlformats.org/officeDocument/2006/relationships/tags" Target="../tags/tag289.xml"/><Relationship Id="rId12" Type="http://schemas.openxmlformats.org/officeDocument/2006/relationships/oleObject" Target="../embeddings/oleObject32.bin"/><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tags" Target="../tags/tag288.xml"/><Relationship Id="rId11" Type="http://schemas.openxmlformats.org/officeDocument/2006/relationships/slideMaster" Target="../slideMasters/slideMaster4.xml"/><Relationship Id="rId5" Type="http://schemas.openxmlformats.org/officeDocument/2006/relationships/tags" Target="../tags/tag287.xml"/><Relationship Id="rId10" Type="http://schemas.openxmlformats.org/officeDocument/2006/relationships/tags" Target="../tags/tag292.xml"/><Relationship Id="rId4" Type="http://schemas.openxmlformats.org/officeDocument/2006/relationships/tags" Target="../tags/tag286.xml"/><Relationship Id="rId9" Type="http://schemas.openxmlformats.org/officeDocument/2006/relationships/tags" Target="../tags/tag291.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9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5.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9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6.xml"/></Relationships>
</file>

<file path=ppt/slideLayouts/_rels/slideLayout119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6.xml"/></Relationships>
</file>

<file path=ppt/slideLayouts/_rels/slideLayout119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6.xml"/></Relationships>
</file>

<file path=ppt/slideLayouts/_rels/slideLayout119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6.xml"/></Relationships>
</file>

<file path=ppt/slideLayouts/_rels/slideLayout119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6.xml"/></Relationships>
</file>

<file path=ppt/slideLayouts/_rels/slideLayout119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8" Type="http://schemas.openxmlformats.org/officeDocument/2006/relationships/tags" Target="../tags/tag300.xml"/><Relationship Id="rId13" Type="http://schemas.openxmlformats.org/officeDocument/2006/relationships/image" Target="../media/image7.emf"/><Relationship Id="rId3" Type="http://schemas.openxmlformats.org/officeDocument/2006/relationships/tags" Target="../tags/tag295.xml"/><Relationship Id="rId7" Type="http://schemas.openxmlformats.org/officeDocument/2006/relationships/tags" Target="../tags/tag299.xml"/><Relationship Id="rId12" Type="http://schemas.openxmlformats.org/officeDocument/2006/relationships/oleObject" Target="../embeddings/oleObject33.bin"/><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tags" Target="../tags/tag298.xml"/><Relationship Id="rId11" Type="http://schemas.openxmlformats.org/officeDocument/2006/relationships/slideMaster" Target="../slideMasters/slideMaster4.xml"/><Relationship Id="rId5" Type="http://schemas.openxmlformats.org/officeDocument/2006/relationships/tags" Target="../tags/tag297.xml"/><Relationship Id="rId10" Type="http://schemas.openxmlformats.org/officeDocument/2006/relationships/tags" Target="../tags/tag302.xml"/><Relationship Id="rId4" Type="http://schemas.openxmlformats.org/officeDocument/2006/relationships/tags" Target="../tags/tag296.xml"/><Relationship Id="rId9" Type="http://schemas.openxmlformats.org/officeDocument/2006/relationships/tags" Target="../tags/tag301.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xml.rels><?xml version="1.0" encoding="UTF-8" standalone="yes"?>
<Relationships xmlns="http://schemas.openxmlformats.org/package/2006/relationships"><Relationship Id="rId8" Type="http://schemas.openxmlformats.org/officeDocument/2006/relationships/tags" Target="../tags/tag310.xml"/><Relationship Id="rId3" Type="http://schemas.openxmlformats.org/officeDocument/2006/relationships/tags" Target="../tags/tag305.xml"/><Relationship Id="rId7" Type="http://schemas.openxmlformats.org/officeDocument/2006/relationships/tags" Target="../tags/tag309.xml"/><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tags" Target="../tags/tag308.xml"/><Relationship Id="rId11" Type="http://schemas.openxmlformats.org/officeDocument/2006/relationships/image" Target="../media/image8.emf"/><Relationship Id="rId5" Type="http://schemas.openxmlformats.org/officeDocument/2006/relationships/tags" Target="../tags/tag307.xml"/><Relationship Id="rId10" Type="http://schemas.openxmlformats.org/officeDocument/2006/relationships/oleObject" Target="../embeddings/oleObject34.bin"/><Relationship Id="rId4" Type="http://schemas.openxmlformats.org/officeDocument/2006/relationships/tags" Target="../tags/tag306.xml"/><Relationship Id="rId9" Type="http://schemas.openxmlformats.org/officeDocument/2006/relationships/slideMaster" Target="../slideMasters/slideMaster4.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2.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tags" Target="../tags/tag313.xml"/><Relationship Id="rId7" Type="http://schemas.openxmlformats.org/officeDocument/2006/relationships/slideMaster" Target="../slideMasters/slideMaster4.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tags" Target="../tags/tag314.xml"/><Relationship Id="rId9" Type="http://schemas.openxmlformats.org/officeDocument/2006/relationships/image" Target="../media/image8.emf"/></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3.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tags" Target="../tags/tag319.xml"/><Relationship Id="rId7" Type="http://schemas.openxmlformats.org/officeDocument/2006/relationships/slideMaster" Target="../slideMasters/slideMaster4.xml"/><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tags" Target="../tags/tag322.xml"/><Relationship Id="rId5" Type="http://schemas.openxmlformats.org/officeDocument/2006/relationships/tags" Target="../tags/tag321.xml"/><Relationship Id="rId10" Type="http://schemas.openxmlformats.org/officeDocument/2006/relationships/image" Target="../media/image9.png"/><Relationship Id="rId4" Type="http://schemas.openxmlformats.org/officeDocument/2006/relationships/tags" Target="../tags/tag320.xml"/><Relationship Id="rId9" Type="http://schemas.openxmlformats.org/officeDocument/2006/relationships/image" Target="../media/image8.emf"/></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6.xml"/></Relationships>
</file>

<file path=ppt/slideLayouts/_rels/slideLayout124.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325.xml"/><Relationship Id="rId7" Type="http://schemas.openxmlformats.org/officeDocument/2006/relationships/tags" Target="../tags/tag329.xml"/><Relationship Id="rId12" Type="http://schemas.microsoft.com/office/2007/relationships/hdphoto" Target="../media/hdphoto1.wdp"/><Relationship Id="rId2" Type="http://schemas.openxmlformats.org/officeDocument/2006/relationships/tags" Target="../tags/tag324.xml"/><Relationship Id="rId1" Type="http://schemas.openxmlformats.org/officeDocument/2006/relationships/tags" Target="../tags/tag323.xml"/><Relationship Id="rId6" Type="http://schemas.openxmlformats.org/officeDocument/2006/relationships/tags" Target="../tags/tag328.xml"/><Relationship Id="rId11" Type="http://schemas.openxmlformats.org/officeDocument/2006/relationships/image" Target="../media/image11.png"/><Relationship Id="rId5" Type="http://schemas.openxmlformats.org/officeDocument/2006/relationships/tags" Target="../tags/tag327.xml"/><Relationship Id="rId10" Type="http://schemas.openxmlformats.org/officeDocument/2006/relationships/image" Target="../media/image8.emf"/><Relationship Id="rId4" Type="http://schemas.openxmlformats.org/officeDocument/2006/relationships/tags" Target="../tags/tag326.xml"/><Relationship Id="rId9" Type="http://schemas.openxmlformats.org/officeDocument/2006/relationships/oleObject" Target="../embeddings/oleObject37.bin"/></Relationships>
</file>

<file path=ppt/slideLayouts/_rels/slideLayout12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7.xml"/></Relationships>
</file>

<file path=ppt/slideLayouts/_rels/slideLayout12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27.xml"/></Relationships>
</file>

<file path=ppt/slideLayouts/_rels/slideLayout12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27.xml"/></Relationships>
</file>

<file path=ppt/slideLayouts/_rels/slideLayout12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27.xml"/></Relationships>
</file>

<file path=ppt/slideLayouts/_rels/slideLayout12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27.xml"/></Relationships>
</file>

<file path=ppt/slideLayouts/_rels/slideLayout12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27.xml"/></Relationships>
</file>

<file path=ppt/slideLayouts/_rels/slideLayout12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27.xml"/></Relationships>
</file>

<file path=ppt/slideLayouts/_rels/slideLayout12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27.xml"/></Relationships>
</file>

<file path=ppt/slideLayouts/_rels/slideLayout12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7.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5.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4.xml"/><Relationship Id="rId1" Type="http://schemas.openxmlformats.org/officeDocument/2006/relationships/tags" Target="../tags/tag330.xml"/><Relationship Id="rId4" Type="http://schemas.openxmlformats.org/officeDocument/2006/relationships/image" Target="../media/image8.emf"/></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6.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333.xml"/><Relationship Id="rId7" Type="http://schemas.openxmlformats.org/officeDocument/2006/relationships/tags" Target="../tags/tag337.xml"/><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tags" Target="../tags/tag336.xml"/><Relationship Id="rId5" Type="http://schemas.openxmlformats.org/officeDocument/2006/relationships/tags" Target="../tags/tag335.xml"/><Relationship Id="rId10" Type="http://schemas.openxmlformats.org/officeDocument/2006/relationships/image" Target="../media/image7.emf"/><Relationship Id="rId4" Type="http://schemas.openxmlformats.org/officeDocument/2006/relationships/tags" Target="../tags/tag334.xml"/><Relationship Id="rId9" Type="http://schemas.openxmlformats.org/officeDocument/2006/relationships/oleObject" Target="../embeddings/oleObject39.bin"/></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7.xml.rels><?xml version="1.0" encoding="UTF-8" standalone="yes"?>
<Relationships xmlns="http://schemas.openxmlformats.org/package/2006/relationships"><Relationship Id="rId8" Type="http://schemas.openxmlformats.org/officeDocument/2006/relationships/tags" Target="../tags/tag345.xml"/><Relationship Id="rId13" Type="http://schemas.openxmlformats.org/officeDocument/2006/relationships/tags" Target="../tags/tag350.xml"/><Relationship Id="rId3" Type="http://schemas.openxmlformats.org/officeDocument/2006/relationships/tags" Target="../tags/tag340.xml"/><Relationship Id="rId7" Type="http://schemas.openxmlformats.org/officeDocument/2006/relationships/tags" Target="../tags/tag344.xml"/><Relationship Id="rId12" Type="http://schemas.openxmlformats.org/officeDocument/2006/relationships/tags" Target="../tags/tag349.xml"/><Relationship Id="rId2" Type="http://schemas.openxmlformats.org/officeDocument/2006/relationships/tags" Target="../tags/tag339.xml"/><Relationship Id="rId16" Type="http://schemas.openxmlformats.org/officeDocument/2006/relationships/image" Target="../media/image7.emf"/><Relationship Id="rId1" Type="http://schemas.openxmlformats.org/officeDocument/2006/relationships/tags" Target="../tags/tag338.xml"/><Relationship Id="rId6" Type="http://schemas.openxmlformats.org/officeDocument/2006/relationships/tags" Target="../tags/tag343.xml"/><Relationship Id="rId11" Type="http://schemas.openxmlformats.org/officeDocument/2006/relationships/tags" Target="../tags/tag348.xml"/><Relationship Id="rId5" Type="http://schemas.openxmlformats.org/officeDocument/2006/relationships/tags" Target="../tags/tag342.xml"/><Relationship Id="rId15" Type="http://schemas.openxmlformats.org/officeDocument/2006/relationships/oleObject" Target="../embeddings/oleObject40.bin"/><Relationship Id="rId10" Type="http://schemas.openxmlformats.org/officeDocument/2006/relationships/tags" Target="../tags/tag347.xml"/><Relationship Id="rId4" Type="http://schemas.openxmlformats.org/officeDocument/2006/relationships/tags" Target="../tags/tag341.xml"/><Relationship Id="rId9" Type="http://schemas.openxmlformats.org/officeDocument/2006/relationships/tags" Target="../tags/tag346.xml"/><Relationship Id="rId14" Type="http://schemas.openxmlformats.org/officeDocument/2006/relationships/slideMaster" Target="../slideMasters/slideMaster4.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7.xml"/></Relationships>
</file>

<file path=ppt/slideLayouts/_rels/slideLayout12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7.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8.xml"/></Relationships>
</file>

<file path=ppt/slideLayouts/_rels/slideLayout12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8.xml"/></Relationships>
</file>

<file path=ppt/slideLayouts/_rels/slideLayout128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8.xml"/></Relationships>
</file>

<file path=ppt/slideLayouts/_rels/slideLayout12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8.xml"/></Relationships>
</file>

<file path=ppt/slideLayouts/_rels/slideLayout128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8.xml"/></Relationships>
</file>

<file path=ppt/slideLayouts/_rels/slideLayout12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8.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3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8.xml"/></Relationships>
</file>

<file path=ppt/slideLayouts/_rels/slideLayout1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3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4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4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4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4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35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5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5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5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5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5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5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5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5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5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36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6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6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6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6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6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6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6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6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6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37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9.xml"/></Relationships>
</file>

<file path=ppt/slideLayouts/_rels/slideLayout13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9.xml"/></Relationships>
</file>

<file path=ppt/slideLayouts/_rels/slideLayout137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0.xml"/></Relationships>
</file>

<file path=ppt/slideLayouts/_rels/slideLayout13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0.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3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0.xml"/></Relationships>
</file>

<file path=ppt/slideLayouts/_rels/slideLayout13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0.xml"/></Relationships>
</file>

<file path=ppt/slideLayouts/_rels/slideLayout13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0.xml"/></Relationships>
</file>

<file path=ppt/slideLayouts/_rels/slideLayout13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0.xml"/></Relationships>
</file>

<file path=ppt/slideLayouts/_rels/slideLayout13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8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8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8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8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8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3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9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0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0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0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0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0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0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0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0.xml"/></Relationships>
</file>

<file path=ppt/slideLayouts/_rels/slideLayout14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1.xml"/></Relationships>
</file>

<file path=ppt/slideLayouts/_rels/slideLayout14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31.xml"/></Relationships>
</file>

<file path=ppt/slideLayouts/_rels/slideLayout14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31.xml"/></Relationships>
</file>

<file path=ppt/slideLayouts/_rels/slideLayout14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4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4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4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5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5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5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5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5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5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5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5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5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6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6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6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1.xml"/></Relationships>
</file>

<file path=ppt/slideLayouts/_rels/slideLayout14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1.xml"/></Relationships>
</file>

<file path=ppt/slideLayouts/_rels/slideLayout14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1.xml"/></Relationships>
</file>

<file path=ppt/slideLayouts/_rels/slideLayout146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6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2.xml"/></Relationships>
</file>

<file path=ppt/slideLayouts/_rels/slideLayout14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32.xml"/></Relationships>
</file>

<file path=ppt/slideLayouts/_rels/slideLayout14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32.xml"/></Relationships>
</file>

<file path=ppt/slideLayouts/_rels/slideLayout147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7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7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7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7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7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7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8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8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8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8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8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8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8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8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8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9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9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9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9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9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9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9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9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9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0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0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0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0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2.xml"/></Relationships>
</file>

<file path=ppt/slideLayouts/_rels/slideLayout15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2.xml"/></Relationships>
</file>

<file path=ppt/slideLayouts/_rels/slideLayout15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2.xml"/></Relationships>
</file>

<file path=ppt/slideLayouts/_rels/slideLayout150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0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0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3.xml"/></Relationships>
</file>

<file path=ppt/slideLayouts/_rels/slideLayout15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3.xml"/></Relationships>
</file>

<file path=ppt/slideLayouts/_rels/slideLayout15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3.xml"/></Relationships>
</file>

<file path=ppt/slideLayouts/_rels/slideLayout15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3.xml"/></Relationships>
</file>

<file path=ppt/slideLayouts/_rels/slideLayout15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3.xml"/></Relationships>
</file>

<file path=ppt/slideLayouts/_rels/slideLayout151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1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1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1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1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2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2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3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3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3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3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3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3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3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3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4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4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4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4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4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3.xml"/></Relationships>
</file>

<file path=ppt/slideLayouts/_rels/slideLayout15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3.xml"/></Relationships>
</file>

<file path=ppt/slideLayouts/_rels/slideLayout15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3.xml"/></Relationships>
</file>

<file path=ppt/slideLayouts/_rels/slideLayout15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3.xml"/></Relationships>
</file>

<file path=ppt/slideLayouts/_rels/slideLayout15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4.xml"/></Relationships>
</file>

<file path=ppt/slideLayouts/_rels/slideLayout15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3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34.xml"/></Relationships>
</file>

<file path=ppt/slideLayouts/_rels/slideLayout15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34.xml"/></Relationships>
</file>

<file path=ppt/slideLayouts/_rels/slideLayout15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34.xml"/></Relationships>
</file>

<file path=ppt/slideLayouts/_rels/slideLayout15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34.xml"/></Relationships>
</file>

<file path=ppt/slideLayouts/_rels/slideLayout15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34.xml"/></Relationships>
</file>

<file path=ppt/slideLayouts/_rels/slideLayout15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34.xml"/></Relationships>
</file>

<file path=ppt/slideLayouts/_rels/slideLayout15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4.xml"/></Relationships>
</file>

<file path=ppt/slideLayouts/_rels/slideLayout15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8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8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8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8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8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8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9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9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9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9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9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9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9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9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9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0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0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0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0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0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0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0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0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0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4.xml"/></Relationships>
</file>

<file path=ppt/slideLayouts/_rels/slideLayout16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5.xml"/></Relationships>
</file>

<file path=ppt/slideLayouts/_rels/slideLayout16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5.xml"/></Relationships>
</file>

<file path=ppt/slideLayouts/_rels/slideLayout16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5.xml"/></Relationships>
</file>

<file path=ppt/slideLayouts/_rels/slideLayout16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5.xml"/></Relationships>
</file>

<file path=ppt/slideLayouts/_rels/slideLayout16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5.xml"/></Relationships>
</file>

<file path=ppt/slideLayouts/_rels/slideLayout16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5.xml"/></Relationships>
</file>

<file path=ppt/slideLayouts/_rels/slideLayout161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2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2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2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2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2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3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3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3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3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3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3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3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3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3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4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4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4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4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4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4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5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5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5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5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5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5.xml"/></Relationships>
</file>

<file path=ppt/slideLayouts/_rels/slideLayout165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5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6.xml"/></Relationships>
</file>

<file path=ppt/slideLayouts/_rels/slideLayout16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6.xml"/></Relationships>
</file>

<file path=ppt/slideLayouts/_rels/slideLayout16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6.xml"/></Relationships>
</file>

<file path=ppt/slideLayouts/_rels/slideLayout16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6.xml"/></Relationships>
</file>

<file path=ppt/slideLayouts/_rels/slideLayout16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6.xml"/></Relationships>
</file>

<file path=ppt/slideLayouts/_rels/slideLayout166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6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6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6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6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7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7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7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7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7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6.xml"/></Relationships>
</file>

<file path=ppt/slideLayouts/_rels/slideLayout16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6.xml"/></Relationships>
</file>

<file path=ppt/slideLayouts/_rels/slideLayout16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6.xml"/></Relationships>
</file>

<file path=ppt/slideLayouts/_rels/slideLayout16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6.xml"/></Relationships>
</file>

<file path=ppt/slideLayouts/_rels/slideLayout16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6.xml"/></Relationships>
</file>

<file path=ppt/slideLayouts/_rels/slideLayout16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7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0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71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1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1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1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1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1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1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1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1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1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72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2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2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2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2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2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2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2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2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3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3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3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3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3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3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3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3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3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4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4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4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6.xml"/></Relationships>
</file>

<file path=ppt/slideLayouts/_rels/slideLayout174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4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7.xml"/></Relationships>
</file>

<file path=ppt/slideLayouts/_rels/slideLayout17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37.xml"/></Relationships>
</file>

<file path=ppt/slideLayouts/_rels/slideLayout17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3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37.xml"/></Relationships>
</file>

<file path=ppt/slideLayouts/_rels/slideLayout17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37.xml"/></Relationships>
</file>

<file path=ppt/slideLayouts/_rels/slideLayout17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37.xml"/></Relationships>
</file>

<file path=ppt/slideLayouts/_rels/slideLayout17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37.xml"/></Relationships>
</file>

<file path=ppt/slideLayouts/_rels/slideLayout17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37.xml"/></Relationships>
</file>

<file path=ppt/slideLayouts/_rels/slideLayout17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7.xml"/></Relationships>
</file>

<file path=ppt/slideLayouts/_rels/slideLayout17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7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7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7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7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7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7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7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7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78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8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8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8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8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8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7.xml"/></Relationships>
</file>

<file path=ppt/slideLayouts/_rels/slideLayout17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7.xml"/></Relationships>
</file>

<file path=ppt/slideLayouts/_rels/slideLayout17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7.xml"/></Relationships>
</file>

<file path=ppt/slideLayouts/_rels/slideLayout1789.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37.xml"/><Relationship Id="rId1" Type="http://schemas.openxmlformats.org/officeDocument/2006/relationships/tags" Target="../tags/tag357.xml"/><Relationship Id="rId4" Type="http://schemas.openxmlformats.org/officeDocument/2006/relationships/image" Target="../media/image34.emf"/></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790.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37.xml"/><Relationship Id="rId1" Type="http://schemas.openxmlformats.org/officeDocument/2006/relationships/tags" Target="../tags/tag358.xml"/><Relationship Id="rId4" Type="http://schemas.openxmlformats.org/officeDocument/2006/relationships/image" Target="../media/image35.emf"/></Relationships>
</file>

<file path=ppt/slideLayouts/_rels/slideLayout17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7.xml"/></Relationships>
</file>

<file path=ppt/slideLayouts/_rels/slideLayout17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7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7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7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8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8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2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2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2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2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2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3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3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3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3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3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3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3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3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3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8.xml"/></Relationships>
</file>

<file path=ppt/slideLayouts/_rels/slideLayout18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9.xml"/></Relationships>
</file>

<file path=ppt/slideLayouts/_rels/slideLayout18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39.xml"/></Relationships>
</file>

<file path=ppt/slideLayouts/_rels/slideLayout18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39.xml"/></Relationships>
</file>

<file path=ppt/slideLayouts/_rels/slideLayout18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39.xml"/></Relationships>
</file>

<file path=ppt/slideLayouts/_rels/slideLayout18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39.xml"/></Relationships>
</file>

<file path=ppt/slideLayouts/_rels/slideLayout18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39.xml"/></Relationships>
</file>

<file path=ppt/slideLayouts/_rels/slideLayout18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39.xml"/></Relationships>
</file>

<file path=ppt/slideLayouts/_rels/slideLayout18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9.xml"/></Relationships>
</file>

<file path=ppt/slideLayouts/_rels/slideLayout185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6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6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6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6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6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6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6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6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6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7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7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7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7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9.xml"/></Relationships>
</file>

<file path=ppt/slideLayouts/_rels/slideLayout18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9.xml"/></Relationships>
</file>

<file path=ppt/slideLayouts/_rels/slideLayout18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8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8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0.xml"/></Relationships>
</file>

<file path=ppt/slideLayouts/_rels/slideLayout18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0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0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0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0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0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0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0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0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0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0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0.xml"/></Relationships>
</file>

<file path=ppt/slideLayouts/_rels/slideLayout19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0.xml"/></Relationships>
</file>

<file path=ppt/slideLayouts/_rels/slideLayout19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0.xml"/></Relationships>
</file>

<file path=ppt/slideLayouts/_rels/slideLayout19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3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3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3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3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3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3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3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3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3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5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6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6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6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6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6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6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6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6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6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7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7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7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7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1.xml"/></Relationships>
</file>

<file path=ppt/slideLayouts/_rels/slideLayout197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97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7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7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2.xml"/></Relationships>
</file>

<file path=ppt/slideLayouts/_rels/slideLayout20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2.xml"/></Relationships>
</file>

<file path=ppt/slideLayouts/_rels/slideLayout202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3.xml"/></Relationships>
</file>

<file path=ppt/slideLayouts/_rels/slideLayout20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3.xml"/></Relationships>
</file>

<file path=ppt/slideLayouts/_rels/slideLayout20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3.xml"/></Relationships>
</file>

<file path=ppt/slideLayouts/_rels/slideLayout20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3.xml"/></Relationships>
</file>

<file path=ppt/slideLayouts/_rels/slideLayout20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3.xml"/></Relationships>
</file>

<file path=ppt/slideLayouts/_rels/slideLayout203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3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3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3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3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3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3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3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4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4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4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4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4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4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4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4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4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5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5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5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5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5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6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6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3.xml"/></Relationships>
</file>

<file path=ppt/slideLayouts/_rels/slideLayout20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60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60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60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6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6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6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7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17.xml"/></Relationships>
</file>

<file path=ppt/slideLayouts/_rels/slideLayout7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17.xml"/></Relationships>
</file>

<file path=ppt/slideLayouts/_rels/slideLayout7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17.xml"/></Relationships>
</file>

<file path=ppt/slideLayouts/_rels/slideLayout7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17.xml"/></Relationships>
</file>

<file path=ppt/slideLayouts/_rels/slideLayout7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17.xml"/></Relationships>
</file>

<file path=ppt/slideLayouts/_rels/slideLayout7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17.xml"/></Relationships>
</file>

<file path=ppt/slideLayouts/_rels/slideLayout7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7.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7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7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7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8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8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8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8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8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image" Target="../media/image9.png"/><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8.emf"/><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oleObject" Target="../embeddings/oleObject2.bin"/><Relationship Id="rId5" Type="http://schemas.openxmlformats.org/officeDocument/2006/relationships/tags" Target="../tags/tag31.xml"/><Relationship Id="rId10" Type="http://schemas.openxmlformats.org/officeDocument/2006/relationships/slideMaster" Target="../slideMasters/slideMaster3.xml"/><Relationship Id="rId4" Type="http://schemas.openxmlformats.org/officeDocument/2006/relationships/tags" Target="../tags/tag30.xml"/><Relationship Id="rId9" Type="http://schemas.openxmlformats.org/officeDocument/2006/relationships/tags" Target="../tags/tag35.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9.xml"/></Relationships>
</file>

<file path=ppt/slideLayouts/_rels/slideLayout89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89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10" Type="http://schemas.openxmlformats.org/officeDocument/2006/relationships/image" Target="../media/image7.emf"/><Relationship Id="rId4" Type="http://schemas.openxmlformats.org/officeDocument/2006/relationships/tags" Target="../tags/tag39.xml"/><Relationship Id="rId9" Type="http://schemas.openxmlformats.org/officeDocument/2006/relationships/oleObject" Target="../embeddings/oleObject3.bin"/></Relationships>
</file>

<file path=ppt/slideLayouts/_rels/slideLayout90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9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9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90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45.xml"/><Relationship Id="rId7" Type="http://schemas.openxmlformats.org/officeDocument/2006/relationships/slideMaster" Target="../slideMasters/slideMaster3.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image" Target="../media/image8.emf"/></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51.xml"/><Relationship Id="rId7" Type="http://schemas.openxmlformats.org/officeDocument/2006/relationships/slideMaster" Target="../slideMasters/slideMaster3.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9" Type="http://schemas.openxmlformats.org/officeDocument/2006/relationships/image" Target="../media/image8.emf"/></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57.xml"/><Relationship Id="rId7" Type="http://schemas.openxmlformats.org/officeDocument/2006/relationships/slideMaster" Target="../slideMasters/slideMaster3.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image" Target="../media/image8.emf"/></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63.xml"/><Relationship Id="rId7" Type="http://schemas.openxmlformats.org/officeDocument/2006/relationships/tags" Target="../tags/tag67.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5" Type="http://schemas.openxmlformats.org/officeDocument/2006/relationships/tags" Target="../tags/tag65.xml"/><Relationship Id="rId10" Type="http://schemas.openxmlformats.org/officeDocument/2006/relationships/image" Target="../media/image8.emf"/><Relationship Id="rId4" Type="http://schemas.openxmlformats.org/officeDocument/2006/relationships/tags" Target="../tags/tag64.xml"/><Relationship Id="rId9" Type="http://schemas.openxmlformats.org/officeDocument/2006/relationships/oleObject" Target="../embeddings/oleObject7.bin"/></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0.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0.xml"/></Relationships>
</file>

<file path=ppt/slideLayouts/_rels/slideLayout95.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7.emf"/><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oleObject" Target="../embeddings/oleObject8.bin"/><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slideMaster" Target="../slideMasters/slideMaster3.xml"/><Relationship Id="rId5" Type="http://schemas.openxmlformats.org/officeDocument/2006/relationships/tags" Target="../tags/tag72.xml"/><Relationship Id="rId10" Type="http://schemas.openxmlformats.org/officeDocument/2006/relationships/tags" Target="../tags/tag77.xml"/><Relationship Id="rId4" Type="http://schemas.openxmlformats.org/officeDocument/2006/relationships/tags" Target="../tags/tag71.xml"/><Relationship Id="rId9" Type="http://schemas.openxmlformats.org/officeDocument/2006/relationships/tags" Target="../tags/tag76.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0.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1.xml"/></Relationships>
</file>

<file path=ppt/slideLayouts/_rels/slideLayout9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eg"/><Relationship Id="rId1" Type="http://schemas.openxmlformats.org/officeDocument/2006/relationships/slideMaster" Target="../slideMasters/slideMaster21.xml"/></Relationships>
</file>

<file path=ppt/slideLayouts/_rels/slideLayout9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jpeg"/><Relationship Id="rId1" Type="http://schemas.openxmlformats.org/officeDocument/2006/relationships/slideMaster" Target="../slideMasters/slideMaster21.xml"/></Relationships>
</file>

<file path=ppt/slideLayouts/_rels/slideLayout9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jpeg"/><Relationship Id="rId1" Type="http://schemas.openxmlformats.org/officeDocument/2006/relationships/slideMaster" Target="../slideMasters/slideMaster21.xml"/></Relationships>
</file>

<file path=ppt/slideLayouts/_rels/slideLayout96.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image" Target="../media/image7.emf"/><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oleObject" Target="../embeddings/oleObject9.bin"/><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slideMaster" Target="../slideMasters/slideMaster3.xml"/><Relationship Id="rId5" Type="http://schemas.openxmlformats.org/officeDocument/2006/relationships/tags" Target="../tags/tag82.xml"/><Relationship Id="rId10" Type="http://schemas.openxmlformats.org/officeDocument/2006/relationships/tags" Target="../tags/tag87.xml"/><Relationship Id="rId4" Type="http://schemas.openxmlformats.org/officeDocument/2006/relationships/tags" Target="../tags/tag81.xml"/><Relationship Id="rId9" Type="http://schemas.openxmlformats.org/officeDocument/2006/relationships/tags" Target="../tags/tag86.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7.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image" Target="../media/image7.emf"/><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oleObject" Target="../embeddings/oleObject10.bin"/><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slideMaster" Target="../slideMasters/slideMaster3.xml"/><Relationship Id="rId5" Type="http://schemas.openxmlformats.org/officeDocument/2006/relationships/tags" Target="../tags/tag92.xml"/><Relationship Id="rId10" Type="http://schemas.openxmlformats.org/officeDocument/2006/relationships/tags" Target="../tags/tag97.xml"/><Relationship Id="rId4" Type="http://schemas.openxmlformats.org/officeDocument/2006/relationships/tags" Target="../tags/tag91.xml"/><Relationship Id="rId9" Type="http://schemas.openxmlformats.org/officeDocument/2006/relationships/tags" Target="../tags/tag96.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8.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image" Target="../media/image10.emf"/><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oleObject" Target="../embeddings/oleObject11.bin"/><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slideMaster" Target="../slideMasters/slideMaster3.xml"/><Relationship Id="rId5" Type="http://schemas.openxmlformats.org/officeDocument/2006/relationships/tags" Target="../tags/tag102.xml"/><Relationship Id="rId10" Type="http://schemas.openxmlformats.org/officeDocument/2006/relationships/tags" Target="../tags/tag107.xml"/><Relationship Id="rId4" Type="http://schemas.openxmlformats.org/officeDocument/2006/relationships/tags" Target="../tags/tag101.xml"/><Relationship Id="rId9" Type="http://schemas.openxmlformats.org/officeDocument/2006/relationships/tags" Target="../tags/tag106.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9.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image" Target="../media/image7.emf"/><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oleObject" Target="../embeddings/oleObject12.bin"/><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slideMaster" Target="../slideMasters/slideMaster3.xml"/><Relationship Id="rId5" Type="http://schemas.openxmlformats.org/officeDocument/2006/relationships/tags" Target="../tags/tag112.xml"/><Relationship Id="rId10" Type="http://schemas.openxmlformats.org/officeDocument/2006/relationships/tags" Target="../tags/tag117.xml"/><Relationship Id="rId4" Type="http://schemas.openxmlformats.org/officeDocument/2006/relationships/tags" Target="../tags/tag111.xml"/><Relationship Id="rId9" Type="http://schemas.openxmlformats.org/officeDocument/2006/relationships/tags" Target="../tags/tag116.xml"/></Relationships>
</file>

<file path=ppt/slideLayouts/_rels/slideLayout9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1.xml"/></Relationships>
</file>

<file path=ppt/slideLayouts/_rels/slideLayout9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1.xml"/></Relationships>
</file>

<file path=ppt/slideLayouts/_rels/slideLayout9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2.xml"/></Relationships>
</file>

<file path=ppt/slideLayouts/_rels/slideLayout9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22.xml"/></Relationships>
</file>

<file path=ppt/slideLayouts/_rels/slideLayout9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22.xml"/></Relationships>
</file>

<file path=ppt/slideLayouts/_rels/slideLayout9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22.xml"/></Relationships>
</file>

<file path=ppt/slideLayouts/_rels/slideLayout9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22.xml"/></Relationships>
</file>

<file path=ppt/slideLayouts/_rels/slideLayout9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22.xml"/></Relationships>
</file>

<file path=ppt/slideLayouts/_rels/slideLayout9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22.xml"/></Relationships>
</file>

<file path=ppt/slideLayouts/_rels/slideLayout9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2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229461950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0" imgW="592" imgH="591" progId="TCLayout.ActiveDocument.1">
                  <p:embed/>
                </p:oleObj>
              </mc:Choice>
              <mc:Fallback>
                <p:oleObj name="think-cell Slide" r:id="rId10"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11"/>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1109617" y="344424"/>
            <a:ext cx="22167942" cy="1979024"/>
          </a:xfrm>
        </p:spPr>
        <p:txBody>
          <a:bodyPr vert="horz">
            <a:noAutofit/>
          </a:bodyPr>
          <a:lstStyle>
            <a:lvl1pPr rtl="0">
              <a:defRPr/>
            </a:lvl1pPr>
          </a:lstStyle>
          <a:p>
            <a:r>
              <a:rPr lang="en-US"/>
              <a:t>Click to edit Master title style</a:t>
            </a: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2" name="Slide Number">
            <a:extLst>
              <a:ext uri="{FF2B5EF4-FFF2-40B4-BE49-F238E27FC236}">
                <a16:creationId xmlns:a16="http://schemas.microsoft.com/office/drawing/2014/main" id="{13A9ACF9-AF82-4F9B-8181-8FB3E07889E7}"/>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3" name="SText">
            <a:extLst>
              <a:ext uri="{FF2B5EF4-FFF2-40B4-BE49-F238E27FC236}">
                <a16:creationId xmlns:a16="http://schemas.microsoft.com/office/drawing/2014/main" id="{13FA4ECD-41DB-47B6-BA93-ADC66FE67D4F}"/>
              </a:ext>
            </a:extLst>
          </p:cNvPr>
          <p:cNvSpPr txBox="1"/>
          <p:nvPr userDrawn="1">
            <p:custDataLst>
              <p:tags r:id="rId7"/>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4" name="Text">
            <a:extLst>
              <a:ext uri="{FF2B5EF4-FFF2-40B4-BE49-F238E27FC236}">
                <a16:creationId xmlns:a16="http://schemas.microsoft.com/office/drawing/2014/main" id="{95802E55-CE10-49B9-90CC-9001D2FB3D68}"/>
              </a:ext>
            </a:extLst>
          </p:cNvPr>
          <p:cNvSpPr txBox="1"/>
          <p:nvPr userDrawn="1">
            <p:custDataLst>
              <p:tags r:id="rId8"/>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1044030575"/>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20"/>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18" y="12547342"/>
            <a:ext cx="1391079" cy="554956"/>
          </a:xfrm>
          <a:prstGeom prst="rect">
            <a:avLst/>
          </a:prstGeom>
        </p:spPr>
      </p:pic>
    </p:spTree>
    <p:extLst>
      <p:ext uri="{BB962C8B-B14F-4D97-AF65-F5344CB8AC3E}">
        <p14:creationId xmlns:p14="http://schemas.microsoft.com/office/powerpoint/2010/main" val="463190791"/>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34121360"/>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540" indent="0">
              <a:buNone/>
              <a:defRPr/>
            </a:lvl3pPr>
            <a:lvl4pPr marL="1159732" indent="0">
              <a:buNone/>
              <a:defRPr/>
            </a:lvl4pPr>
            <a:lvl5pPr marL="16845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540" indent="0">
              <a:buNone/>
              <a:defRPr/>
            </a:lvl3pPr>
            <a:lvl4pPr marL="1159732" indent="0">
              <a:buNone/>
              <a:defRPr/>
            </a:lvl4pPr>
            <a:lvl5pPr marL="16845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285390"/>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94" b="0" i="0">
                <a:solidFill>
                  <a:schemeClr val="accent2"/>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82670483"/>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b="0" i="0">
                <a:solidFill>
                  <a:schemeClr val="accent2"/>
                </a:solidFill>
                <a:latin typeface="Arial" panose="020B0604020202020204"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94" b="0" i="0">
                <a:solidFill>
                  <a:schemeClr val="accent2"/>
                </a:solidFill>
                <a:latin typeface="Arial" panose="020B0604020202020204"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Arial" panose="020B0604020202020204"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2180502"/>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0" y="243840"/>
            <a:ext cx="23411508" cy="11744960"/>
          </a:xfrm>
        </p:spPr>
        <p:txBody>
          <a:bodyPr/>
          <a:lstStyle>
            <a:lvl1pPr>
              <a:defRPr sz="25594" b="0" i="0">
                <a:solidFill>
                  <a:schemeClr val="accent2"/>
                </a:solidFill>
                <a:latin typeface="Arial" panose="020B0604020202020204"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5175941"/>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4835357"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91362425"/>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8478027"/>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2" y="3316224"/>
            <a:ext cx="1099843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42803493"/>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398">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199166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2699640285"/>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7" name="5. Source" hidden="1">
            <a:extLst>
              <a:ext uri="{FF2B5EF4-FFF2-40B4-BE49-F238E27FC236}">
                <a16:creationId xmlns:a16="http://schemas.microsoft.com/office/drawing/2014/main" id="{09F9A864-CDB7-4063-BBF8-591908AA18D0}"/>
              </a:ext>
            </a:extLst>
          </p:cNvPr>
          <p:cNvSpPr txBox="1"/>
          <p:nvPr userDrawn="1">
            <p:custDataLst>
              <p:tags r:id="rId2"/>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3"/>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5F401258-3DE9-4FB4-8D06-63E6237D93CD}"/>
              </a:ext>
            </a:extLst>
          </p:cNvPr>
          <p:cNvSpPr>
            <a:spLocks noChangeArrowheads="1"/>
          </p:cNvSpPr>
          <p:nvPr userDrawn="1">
            <p:custDataLst>
              <p:tags r:id="rId4"/>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2" name="SText">
            <a:extLst>
              <a:ext uri="{FF2B5EF4-FFF2-40B4-BE49-F238E27FC236}">
                <a16:creationId xmlns:a16="http://schemas.microsoft.com/office/drawing/2014/main" id="{7BC1B9B0-6DB0-40CB-9DE5-CCE38A827214}"/>
              </a:ext>
            </a:extLst>
          </p:cNvPr>
          <p:cNvSpPr txBox="1"/>
          <p:nvPr userDrawn="1">
            <p:custDataLst>
              <p:tags r:id="rId5"/>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3" name="Text">
            <a:extLst>
              <a:ext uri="{FF2B5EF4-FFF2-40B4-BE49-F238E27FC236}">
                <a16:creationId xmlns:a16="http://schemas.microsoft.com/office/drawing/2014/main" id="{D3672AC8-A751-4333-BC57-3BC937BA0125}"/>
              </a:ext>
            </a:extLst>
          </p:cNvPr>
          <p:cNvSpPr txBox="1"/>
          <p:nvPr userDrawn="1">
            <p:custDataLst>
              <p:tags r:id="rId6"/>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903059463"/>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68959023"/>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2996245"/>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2427295"/>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1047208"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Arial" panose="020B0604020202020204" pitchFamily="34" charset="0"/>
              <a:cs typeface="Arial" panose="020B0604020202020204" pitchFamily="34" charset="0"/>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932494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9878072"/>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29135217"/>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5273047"/>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70"/>
            <a:ext cx="12193588" cy="6862232"/>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4"/>
            <a:ext cx="0" cy="1136226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38"/>
            <a:ext cx="0" cy="564509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9"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0473117"/>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4"/>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70"/>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4"/>
            <a:ext cx="0" cy="1136226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2"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9"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8"/>
            <a:ext cx="0" cy="564509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71856549"/>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3"/>
            <a:ext cx="24387175" cy="6851902"/>
          </a:xfrm>
          <a:noFill/>
        </p:spPr>
        <p:txBody>
          <a:bodyPr lIns="182880" tIns="164592" rIns="228600" bIns="228600"/>
          <a:lstStyle>
            <a:lvl1pPr>
              <a:defRPr sz="12798">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70"/>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70"/>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6"/>
            <a:ext cx="6096794" cy="686223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6"/>
            <a:ext cx="6096794" cy="686223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082721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346661415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2"/>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7" name="Slide Number">
            <a:extLst>
              <a:ext uri="{FF2B5EF4-FFF2-40B4-BE49-F238E27FC236}">
                <a16:creationId xmlns:a16="http://schemas.microsoft.com/office/drawing/2014/main" id="{18499DB4-710D-4BD5-B93B-169B06852430}"/>
              </a:ext>
            </a:extLst>
          </p:cNvPr>
          <p:cNvSpPr>
            <a:spLocks noChangeArrowheads="1"/>
          </p:cNvSpPr>
          <p:nvPr userDrawn="1">
            <p:custDataLst>
              <p:tags r:id="rId3"/>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9" name="SText">
            <a:extLst>
              <a:ext uri="{FF2B5EF4-FFF2-40B4-BE49-F238E27FC236}">
                <a16:creationId xmlns:a16="http://schemas.microsoft.com/office/drawing/2014/main" id="{BBB2A679-3648-4E1F-893D-929048B49EB8}"/>
              </a:ext>
            </a:extLst>
          </p:cNvPr>
          <p:cNvSpPr txBox="1"/>
          <p:nvPr userDrawn="1">
            <p:custDataLst>
              <p:tags r:id="rId4"/>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0" name="Text">
            <a:extLst>
              <a:ext uri="{FF2B5EF4-FFF2-40B4-BE49-F238E27FC236}">
                <a16:creationId xmlns:a16="http://schemas.microsoft.com/office/drawing/2014/main" id="{786A3000-B12B-415C-BFA8-6C83899A0838}"/>
              </a:ext>
            </a:extLst>
          </p:cNvPr>
          <p:cNvSpPr txBox="1"/>
          <p:nvPr userDrawn="1">
            <p:custDataLst>
              <p:tags r:id="rId5"/>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pic>
        <p:nvPicPr>
          <p:cNvPr id="11" name="Picture" descr="IBM 8-bar logo">
            <a:extLst>
              <a:ext uri="{FF2B5EF4-FFF2-40B4-BE49-F238E27FC236}">
                <a16:creationId xmlns:a16="http://schemas.microsoft.com/office/drawing/2014/main" id="{868DF392-8A08-4ABF-8049-61FF5F303C18}"/>
              </a:ext>
            </a:extLst>
          </p:cNvPr>
          <p:cNvPicPr>
            <a:picLocks noChangeAspect="1"/>
          </p:cNvPicPr>
          <p:nvPr userDrawn="1"/>
        </p:nvPicPr>
        <p:blipFill>
          <a:blip r:embed="rId10"/>
          <a:stretch>
            <a:fillRect/>
          </a:stretch>
        </p:blipFill>
        <p:spPr>
          <a:xfrm>
            <a:off x="1155286" y="946654"/>
            <a:ext cx="2595554" cy="1035464"/>
          </a:xfrm>
          <a:prstGeom prst="rect">
            <a:avLst/>
          </a:prstGeom>
        </p:spPr>
      </p:pic>
      <p:sp>
        <p:nvSpPr>
          <p:cNvPr id="12" name="2. Slide Title">
            <a:extLst>
              <a:ext uri="{FF2B5EF4-FFF2-40B4-BE49-F238E27FC236}">
                <a16:creationId xmlns:a16="http://schemas.microsoft.com/office/drawing/2014/main" id="{3211321E-86E7-40BF-AB90-7A0FA8364781}"/>
              </a:ext>
            </a:extLst>
          </p:cNvPr>
          <p:cNvSpPr>
            <a:spLocks noGrp="1"/>
          </p:cNvSpPr>
          <p:nvPr>
            <p:ph type="title" hasCustomPrompt="1"/>
            <p:custDataLst>
              <p:tags r:id="rId6"/>
            </p:custDataLst>
          </p:nvPr>
        </p:nvSpPr>
        <p:spPr>
          <a:xfrm>
            <a:off x="1109617" y="5868488"/>
            <a:ext cx="22167942" cy="1979024"/>
          </a:xfrm>
        </p:spPr>
        <p:txBody>
          <a:bodyPr vert="horz" anchor="ctr">
            <a:noAutofit/>
          </a:bodyPr>
          <a:lstStyle>
            <a:lvl1pPr algn="ctr" rtl="0">
              <a:defRPr sz="6400">
                <a:latin typeface="+mj-lt"/>
              </a:defRPr>
            </a:lvl1pPr>
          </a:lstStyle>
          <a:p>
            <a:r>
              <a:rPr lang="en-US" dirty="0"/>
              <a:t>Thank you</a:t>
            </a:r>
          </a:p>
        </p:txBody>
      </p:sp>
    </p:spTree>
    <p:extLst>
      <p:ext uri="{BB962C8B-B14F-4D97-AF65-F5344CB8AC3E}">
        <p14:creationId xmlns:p14="http://schemas.microsoft.com/office/powerpoint/2010/main" val="257470764"/>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39523045"/>
      </p:ext>
    </p:extLst>
  </p:cSld>
  <p:clrMapOvr>
    <a:masterClrMapping/>
  </p:clrMapOvr>
</p:sldLayout>
</file>

<file path=ppt/slideLayouts/slideLayout1021.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6"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13693461"/>
      </p:ext>
    </p:extLst>
  </p:cSld>
  <p:clrMapOvr>
    <a:masterClrMapping/>
  </p:clrMapOvr>
</p:sldLayout>
</file>

<file path=ppt/slideLayouts/slideLayout102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4"/>
            <a:ext cx="0" cy="1136226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5" y="626534"/>
            <a:ext cx="0" cy="1136226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0" y="626534"/>
            <a:ext cx="0" cy="1136226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1240234"/>
      </p:ext>
    </p:extLst>
  </p:cSld>
  <p:clrMapOvr>
    <a:masterClrMapping/>
  </p:clrMapOvr>
</p:sldLayout>
</file>

<file path=ppt/slideLayouts/slideLayout102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79395513"/>
      </p:ext>
    </p:extLst>
  </p:cSld>
  <p:clrMapOvr>
    <a:masterClrMapping/>
  </p:clrMapOvr>
</p:sldLayout>
</file>

<file path=ppt/slideLayouts/slideLayout102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9545254"/>
      </p:ext>
    </p:extLst>
  </p:cSld>
  <p:clrMapOvr>
    <a:masterClrMapping/>
  </p:clrMapOvr>
</p:sldLayout>
</file>

<file path=ppt/slideLayouts/slideLayout102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4"/>
            <a:ext cx="4901822" cy="8672576"/>
          </a:xfrm>
        </p:spPr>
        <p:txBody>
          <a:bodyPr/>
          <a:lstStyle>
            <a:lvl1pPr>
              <a:spcBef>
                <a:spcPts val="800"/>
              </a:spcBef>
              <a:defRPr sz="3732">
                <a:solidFill>
                  <a:schemeClr val="tx1"/>
                </a:solidFill>
              </a:defRPr>
            </a:lvl1pPr>
            <a:lvl2pPr>
              <a:spcBef>
                <a:spcPts val="2932"/>
              </a:spcBef>
              <a:defRPr sz="3732">
                <a:solidFill>
                  <a:schemeClr val="tx1"/>
                </a:solidFill>
              </a:defRPr>
            </a:lvl2pPr>
            <a:lvl3pPr>
              <a:spcBef>
                <a:spcPts val="2932"/>
              </a:spcBef>
              <a:defRPr sz="3732">
                <a:solidFill>
                  <a:schemeClr val="tx1"/>
                </a:solidFill>
              </a:defRPr>
            </a:lvl3pPr>
            <a:lvl4pPr>
              <a:spcBef>
                <a:spcPts val="2932"/>
              </a:spcBef>
              <a:defRPr sz="3732">
                <a:solidFill>
                  <a:schemeClr val="tx1"/>
                </a:solidFill>
              </a:defRPr>
            </a:lvl4pPr>
            <a:lvl5pPr>
              <a:spcBef>
                <a:spcPts val="2932"/>
              </a:spcBef>
              <a:defRPr sz="373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8346674"/>
      </p:ext>
    </p:extLst>
  </p:cSld>
  <p:clrMapOvr>
    <a:masterClrMapping/>
  </p:clrMapOvr>
</p:sldLayout>
</file>

<file path=ppt/slideLayouts/slideLayout102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6">
                <a:solidFill>
                  <a:schemeClr val="tx1"/>
                </a:solidFill>
              </a:defRPr>
            </a:lvl1pPr>
            <a:lvl2pPr>
              <a:spcBef>
                <a:spcPts val="800"/>
              </a:spcBef>
              <a:defRPr sz="2666">
                <a:solidFill>
                  <a:schemeClr val="tx1"/>
                </a:solidFill>
              </a:defRPr>
            </a:lvl2pPr>
            <a:lvl3pPr>
              <a:spcBef>
                <a:spcPts val="800"/>
              </a:spcBef>
              <a:defRPr sz="2666">
                <a:solidFill>
                  <a:schemeClr val="tx1"/>
                </a:solidFill>
              </a:defRPr>
            </a:lvl3pPr>
            <a:lvl4pPr>
              <a:spcBef>
                <a:spcPts val="800"/>
              </a:spcBef>
              <a:defRPr sz="2666">
                <a:solidFill>
                  <a:schemeClr val="tx1"/>
                </a:solidFill>
              </a:defRPr>
            </a:lvl4pPr>
            <a:lvl5pPr>
              <a:spcBef>
                <a:spcPts val="800"/>
              </a:spcBef>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398">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48115647"/>
      </p:ext>
    </p:extLst>
  </p:cSld>
  <p:clrMapOvr>
    <a:masterClrMapping/>
  </p:clrMapOvr>
</p:sldLayout>
</file>

<file path=ppt/slideLayouts/slideLayout10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91"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73947012"/>
      </p:ext>
    </p:extLst>
  </p:cSld>
  <p:clrMapOvr>
    <a:masterClrMapping/>
  </p:clrMapOvr>
</p:sldLayout>
</file>

<file path=ppt/slideLayouts/slideLayout102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09182764"/>
      </p:ext>
    </p:extLst>
  </p:cSld>
  <p:clrMapOvr>
    <a:masterClrMapping/>
  </p:clrMapOvr>
</p:sldLayout>
</file>

<file path=ppt/slideLayouts/slideLayout102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5212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Contrast Titl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74AF67-BBA0-48F4-BB9F-52963443351B}"/>
              </a:ext>
            </a:extLst>
          </p:cNvPr>
          <p:cNvGraphicFramePr>
            <a:graphicFrameLocks noChangeAspect="1"/>
          </p:cNvGraphicFramePr>
          <p:nvPr userDrawn="1">
            <p:custDataLst>
              <p:tags r:id="rId1"/>
            </p:custDataLst>
            <p:extLst>
              <p:ext uri="{D42A27DB-BD31-4B8C-83A1-F6EECF244321}">
                <p14:modId xmlns:p14="http://schemas.microsoft.com/office/powerpoint/2010/main" val="254636375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5874AF67-BBA0-48F4-BB9F-52963443351B}"/>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10" name="Documenttype">
            <a:extLst>
              <a:ext uri="{FF2B5EF4-FFF2-40B4-BE49-F238E27FC236}">
                <a16:creationId xmlns:a16="http://schemas.microsoft.com/office/drawing/2014/main" id="{63820EEA-DB6A-4F60-B1ED-B0744DF27674}"/>
              </a:ext>
            </a:extLst>
          </p:cNvPr>
          <p:cNvSpPr>
            <a:spLocks noGrp="1"/>
          </p:cNvSpPr>
          <p:nvPr>
            <p:ph type="body" sz="quarter" idx="13" hasCustomPrompt="1"/>
            <p:custDataLst>
              <p:tags r:id="rId2"/>
            </p:custDataLst>
          </p:nvPr>
        </p:nvSpPr>
        <p:spPr>
          <a:xfrm>
            <a:off x="1109617" y="9020336"/>
            <a:ext cx="19456123" cy="43088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800" dirty="0"/>
            </a:lvl1pPr>
          </a:lstStyle>
          <a:p>
            <a:pPr lvl="0">
              <a:buNone/>
            </a:pPr>
            <a:r>
              <a:rPr lang="en-US" dirty="0"/>
              <a:t>Edit date or title/role</a:t>
            </a:r>
          </a:p>
        </p:txBody>
      </p:sp>
      <p:sp>
        <p:nvSpPr>
          <p:cNvPr id="12" name="Subtitle">
            <a:extLst>
              <a:ext uri="{FF2B5EF4-FFF2-40B4-BE49-F238E27FC236}">
                <a16:creationId xmlns:a16="http://schemas.microsoft.com/office/drawing/2014/main" id="{8CFE177D-74F8-4206-A17A-FDF0900E164D}"/>
              </a:ext>
            </a:extLst>
          </p:cNvPr>
          <p:cNvSpPr>
            <a:spLocks noGrp="1"/>
          </p:cNvSpPr>
          <p:nvPr>
            <p:ph type="subTitle" idx="1"/>
            <p:custDataLst>
              <p:tags r:id="rId3"/>
            </p:custDataLst>
          </p:nvPr>
        </p:nvSpPr>
        <p:spPr>
          <a:xfrm>
            <a:off x="1104027" y="8185119"/>
            <a:ext cx="19456123" cy="61555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a:defRPr lang="en-US" sz="4000" dirty="0">
                <a:latin typeface="+mj-lt"/>
              </a:defRPr>
            </a:lvl1pPr>
          </a:lstStyle>
          <a:p>
            <a:pPr lvl="0">
              <a:buNone/>
            </a:pPr>
            <a:r>
              <a:rPr lang="en-US" dirty="0"/>
              <a:t>Click to edit Master subtitle style</a:t>
            </a:r>
          </a:p>
        </p:txBody>
      </p:sp>
      <p:sp>
        <p:nvSpPr>
          <p:cNvPr id="13" name="Title">
            <a:extLst>
              <a:ext uri="{FF2B5EF4-FFF2-40B4-BE49-F238E27FC236}">
                <a16:creationId xmlns:a16="http://schemas.microsoft.com/office/drawing/2014/main" id="{AF3AAA22-E5CF-4C7B-A2ED-C5EFA7516CA3}"/>
              </a:ext>
            </a:extLst>
          </p:cNvPr>
          <p:cNvSpPr>
            <a:spLocks noGrp="1"/>
          </p:cNvSpPr>
          <p:nvPr>
            <p:ph type="title"/>
            <p:custDataLst>
              <p:tags r:id="rId4"/>
            </p:custDataLst>
          </p:nvPr>
        </p:nvSpPr>
        <p:spPr>
          <a:xfrm>
            <a:off x="1104029" y="5424132"/>
            <a:ext cx="19456123" cy="135421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800" b="0" dirty="0"/>
            </a:lvl1pPr>
          </a:lstStyle>
          <a:p>
            <a:pPr lvl="0"/>
            <a:r>
              <a:rPr lang="en-US" dirty="0"/>
              <a:t>Click to edit Master title style</a:t>
            </a:r>
          </a:p>
        </p:txBody>
      </p:sp>
      <p:sp>
        <p:nvSpPr>
          <p:cNvPr id="16" name="SText">
            <a:extLst>
              <a:ext uri="{FF2B5EF4-FFF2-40B4-BE49-F238E27FC236}">
                <a16:creationId xmlns:a16="http://schemas.microsoft.com/office/drawing/2014/main" id="{897804C5-98D7-44BF-8B02-47989D6F65DF}"/>
              </a:ext>
            </a:extLst>
          </p:cNvPr>
          <p:cNvSpPr txBox="1"/>
          <p:nvPr userDrawn="1">
            <p:custDataLst>
              <p:tags r:id="rId5"/>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7" name="Text">
            <a:extLst>
              <a:ext uri="{FF2B5EF4-FFF2-40B4-BE49-F238E27FC236}">
                <a16:creationId xmlns:a16="http://schemas.microsoft.com/office/drawing/2014/main" id="{041716EF-4344-48DA-870B-60340416C925}"/>
              </a:ext>
            </a:extLst>
          </p:cNvPr>
          <p:cNvSpPr txBox="1"/>
          <p:nvPr userDrawn="1">
            <p:custDataLst>
              <p:tags r:id="rId6"/>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
        <p:nvSpPr>
          <p:cNvPr id="19" name="Slide Number">
            <a:extLst>
              <a:ext uri="{FF2B5EF4-FFF2-40B4-BE49-F238E27FC236}">
                <a16:creationId xmlns:a16="http://schemas.microsoft.com/office/drawing/2014/main" id="{0A518981-89B7-4BD0-8D51-DE0B334E4152}"/>
              </a:ext>
            </a:extLst>
          </p:cNvPr>
          <p:cNvSpPr>
            <a:spLocks noChangeArrowheads="1"/>
          </p:cNvSpPr>
          <p:nvPr userDrawn="1">
            <p:custDataLst>
              <p:tags r:id="rId7"/>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pic>
        <p:nvPicPr>
          <p:cNvPr id="20" name="Picture" descr="IBM 8-bar logo">
            <a:extLst>
              <a:ext uri="{FF2B5EF4-FFF2-40B4-BE49-F238E27FC236}">
                <a16:creationId xmlns:a16="http://schemas.microsoft.com/office/drawing/2014/main" id="{1798F4A6-3F50-49C7-96AE-BDA352EDC8E8}"/>
              </a:ext>
            </a:extLst>
          </p:cNvPr>
          <p:cNvPicPr>
            <a:picLocks noChangeAspect="1"/>
          </p:cNvPicPr>
          <p:nvPr userDrawn="1"/>
        </p:nvPicPr>
        <p:blipFill>
          <a:blip r:embed="rId11">
            <a:extLst>
              <a:ext uri="{BEBA8EAE-BF5A-486C-A8C5-ECC9F3942E4B}">
                <a14:imgProps xmlns:a14="http://schemas.microsoft.com/office/drawing/2010/main">
                  <a14:imgLayer r:embed="rId12">
                    <a14:imgEffect>
                      <a14:brightnessContrast bright="100000" contrast="100000"/>
                    </a14:imgEffect>
                  </a14:imgLayer>
                </a14:imgProps>
              </a:ext>
            </a:extLst>
          </a:blip>
          <a:stretch>
            <a:fillRect/>
          </a:stretch>
        </p:blipFill>
        <p:spPr>
          <a:xfrm>
            <a:off x="1155286" y="946654"/>
            <a:ext cx="2595554" cy="1035464"/>
          </a:xfrm>
          <a:prstGeom prst="rect">
            <a:avLst/>
          </a:prstGeom>
        </p:spPr>
      </p:pic>
    </p:spTree>
    <p:extLst>
      <p:ext uri="{BB962C8B-B14F-4D97-AF65-F5344CB8AC3E}">
        <p14:creationId xmlns:p14="http://schemas.microsoft.com/office/powerpoint/2010/main" val="3986895905"/>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6">
                <a:solidFill>
                  <a:schemeClr val="tx1"/>
                </a:solidFill>
              </a:defRPr>
            </a:lvl1pPr>
            <a:lvl2pPr marL="0" indent="0">
              <a:spcBef>
                <a:spcPts val="0"/>
              </a:spcBef>
              <a:buNone/>
              <a:defRPr/>
            </a:lvl2pPr>
            <a:lvl3pPr marL="537540" indent="0">
              <a:buNone/>
              <a:defRPr/>
            </a:lvl3pPr>
            <a:lvl4pPr marL="1159732" indent="0">
              <a:buNone/>
              <a:defRPr/>
            </a:lvl4pPr>
            <a:lvl5pPr marL="1684572"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1081544"/>
      </p:ext>
    </p:extLst>
  </p:cSld>
  <p:clrMapOvr>
    <a:masterClrMapping/>
  </p:clrMapOvr>
</p:sldLayout>
</file>

<file path=ppt/slideLayouts/slideLayout1031.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957179"/>
      </p:ext>
    </p:extLst>
  </p:cSld>
  <p:clrMapOvr>
    <a:masterClrMapping/>
  </p:clrMapOvr>
</p:sldLayout>
</file>

<file path=ppt/slideLayouts/slideLayout1032.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6"/>
            <a:ext cx="3460729" cy="1380616"/>
          </a:xfrm>
          <a:prstGeom prst="rect">
            <a:avLst/>
          </a:prstGeom>
        </p:spPr>
      </p:pic>
    </p:spTree>
    <p:extLst>
      <p:ext uri="{BB962C8B-B14F-4D97-AF65-F5344CB8AC3E}">
        <p14:creationId xmlns:p14="http://schemas.microsoft.com/office/powerpoint/2010/main" val="977407576"/>
      </p:ext>
    </p:extLst>
  </p:cSld>
  <p:clrMapOvr>
    <a:masterClrMapping/>
  </p:clrMapOvr>
</p:sldLayout>
</file>

<file path=ppt/slideLayouts/slideLayout1033.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3" y="6167692"/>
            <a:ext cx="3460733" cy="1380620"/>
          </a:xfrm>
          <a:prstGeom prst="rect">
            <a:avLst/>
          </a:prstGeom>
        </p:spPr>
      </p:pic>
    </p:spTree>
    <p:extLst>
      <p:ext uri="{BB962C8B-B14F-4D97-AF65-F5344CB8AC3E}">
        <p14:creationId xmlns:p14="http://schemas.microsoft.com/office/powerpoint/2010/main" val="2879211037"/>
      </p:ext>
    </p:extLst>
  </p:cSld>
  <p:clrMapOvr>
    <a:masterClrMapping/>
  </p:clrMapOvr>
</p:sldLayout>
</file>

<file path=ppt/slideLayouts/slideLayout103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1"/>
            <a:ext cx="23167816" cy="1828062"/>
          </a:xfrm>
        </p:spPr>
        <p:txBody>
          <a:bodyPr/>
          <a:lstStyle>
            <a:lvl1pPr>
              <a:defRPr b="0">
                <a:solidFill>
                  <a:schemeClr val="accent3"/>
                </a:solidFill>
              </a:defRPr>
            </a:lvl1pPr>
          </a:lstStyle>
          <a:p>
            <a:r>
              <a:rPr lang="en-US" dirty="0"/>
              <a:t>Click to edit Master title style</a:t>
            </a:r>
          </a:p>
        </p:txBody>
      </p:sp>
      <p:sp>
        <p:nvSpPr>
          <p:cNvPr id="5" name="Footer Placeholder">
            <a:extLst>
              <a:ext uri="{FF2B5EF4-FFF2-40B4-BE49-F238E27FC236}">
                <a16:creationId xmlns:a16="http://schemas.microsoft.com/office/drawing/2014/main" id="{EB12D8F2-2BB2-426E-AAF4-19E605EC5F42}"/>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8970"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 IBM Corporation</a:t>
            </a:r>
            <a:endParaRPr lang="en-US" dirty="0"/>
          </a:p>
        </p:txBody>
      </p:sp>
      <p:sp>
        <p:nvSpPr>
          <p:cNvPr id="6" name="Slide Number Placeholder">
            <a:extLst>
              <a:ext uri="{FF2B5EF4-FFF2-40B4-BE49-F238E27FC236}">
                <a16:creationId xmlns:a16="http://schemas.microsoft.com/office/drawing/2014/main" id="{1F43BB3E-501C-4E67-A891-079CF008D768}"/>
              </a:ext>
            </a:extLst>
          </p:cNvP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60265730"/>
      </p:ext>
    </p:extLst>
  </p:cSld>
  <p:clrMapOvr>
    <a:masterClrMapping/>
  </p:clrMapOvr>
</p:sldLayout>
</file>

<file path=ppt/slideLayouts/slideLayout103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pic>
        <p:nvPicPr>
          <p:cNvPr id="6" name="Picture"/>
          <p:cNvPicPr>
            <a:picLocks noChangeAspect="1"/>
          </p:cNvPicPr>
          <p:nvPr userDrawn="1"/>
        </p:nvPicPr>
        <p:blipFill>
          <a:blip r:embed="rId2"/>
          <a:srcRect/>
          <a:stretch/>
        </p:blipFill>
        <p:spPr>
          <a:xfrm>
            <a:off x="22386417" y="12547341"/>
            <a:ext cx="1391080" cy="554955"/>
          </a:xfrm>
          <a:prstGeom prst="rect">
            <a:avLst/>
          </a:prstGeom>
        </p:spPr>
      </p:pic>
    </p:spTree>
    <p:extLst>
      <p:ext uri="{BB962C8B-B14F-4D97-AF65-F5344CB8AC3E}">
        <p14:creationId xmlns:p14="http://schemas.microsoft.com/office/powerpoint/2010/main" val="4202480008"/>
      </p:ext>
    </p:extLst>
  </p:cSld>
  <p:clrMapOvr>
    <a:masterClrMapping/>
  </p:clrMapOvr>
</p:sldLayout>
</file>

<file path=ppt/slideLayouts/slideLayout1036.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2" y="1220"/>
            <a:ext cx="24387172" cy="13713555"/>
          </a:xfrm>
          <a:prstGeom prst="rect">
            <a:avLst/>
          </a:prstGeom>
        </p:spPr>
      </p:pic>
      <p:sp>
        <p:nvSpPr>
          <p:cNvPr id="2" name="Title"/>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935809462"/>
      </p:ext>
    </p:extLst>
  </p:cSld>
  <p:clrMapOvr>
    <a:masterClrMapping/>
  </p:clrMapOvr>
</p:sldLayout>
</file>

<file path=ppt/slideLayouts/slideLayout1037.xml><?xml version="1.0" encoding="utf-8"?>
<p:sldLayout xmlns:a="http://schemas.openxmlformats.org/drawingml/2006/main" xmlns:r="http://schemas.openxmlformats.org/officeDocument/2006/relationships" xmlns:p="http://schemas.openxmlformats.org/presentationml/2006/main"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1" y="1219"/>
            <a:ext cx="24359294" cy="13713557"/>
          </a:xfrm>
          <a:prstGeom prst="rect">
            <a:avLst/>
          </a:prstGeom>
        </p:spPr>
      </p:pic>
      <p:sp>
        <p:nvSpPr>
          <p:cNvPr id="2" name="Title"/>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1141948748"/>
      </p:ext>
    </p:extLst>
  </p:cSld>
  <p:clrMapOvr>
    <a:masterClrMapping/>
  </p:clrMapOvr>
</p:sldLayout>
</file>

<file path=ppt/slideLayouts/slideLayout1038.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247384"/>
      </p:ext>
    </p:extLst>
  </p:cSld>
  <p:clrMapOvr>
    <a:masterClrMapping/>
  </p:clrMapOvr>
</p:sldLayout>
</file>

<file path=ppt/slideLayouts/slideLayout10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tx1"/>
                </a:solidFill>
              </a:defRPr>
            </a:lvl1pPr>
            <a:lvl2pPr marL="0" indent="0">
              <a:spcBef>
                <a:spcPts val="0"/>
              </a:spcBef>
              <a:buNone/>
              <a:defRPr>
                <a:solidFill>
                  <a:schemeClr val="tx1"/>
                </a:solidFill>
              </a:defRPr>
            </a:lvl2pPr>
            <a:lvl3pPr marL="537647" indent="0">
              <a:buNone/>
              <a:defRPr>
                <a:solidFill>
                  <a:schemeClr val="tx1"/>
                </a:solidFill>
              </a:defRPr>
            </a:lvl3pPr>
            <a:lvl4pPr marL="1159964" indent="0">
              <a:buNone/>
              <a:defRPr>
                <a:solidFill>
                  <a:schemeClr val="tx1"/>
                </a:solidFill>
              </a:defRPr>
            </a:lvl4pPr>
            <a:lvl5pPr marL="1684909"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tx1"/>
                </a:solidFill>
              </a:defRPr>
            </a:lvl1pPr>
            <a:lvl2pPr marL="0" indent="0">
              <a:spcBef>
                <a:spcPts val="0"/>
              </a:spcBef>
              <a:buNone/>
              <a:defRPr>
                <a:solidFill>
                  <a:schemeClr val="tx1"/>
                </a:solidFill>
              </a:defRPr>
            </a:lvl2pPr>
            <a:lvl3pPr marL="537647" indent="0">
              <a:buNone/>
              <a:defRPr>
                <a:solidFill>
                  <a:schemeClr val="tx1"/>
                </a:solidFill>
              </a:defRPr>
            </a:lvl3pPr>
            <a:lvl4pPr marL="1159964" indent="0">
              <a:buNone/>
              <a:defRPr>
                <a:solidFill>
                  <a:schemeClr val="tx1"/>
                </a:solidFill>
              </a:defRPr>
            </a:lvl4pPr>
            <a:lvl5pPr marL="1684909"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38267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No Overlin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69F80E8-7832-47B1-AD2C-C19316171C00}"/>
              </a:ext>
            </a:extLst>
          </p:cNvPr>
          <p:cNvGraphicFramePr>
            <a:graphicFrameLocks noChangeAspect="1"/>
          </p:cNvGraphicFramePr>
          <p:nvPr userDrawn="1">
            <p:custDataLst>
              <p:tags r:id="rId1"/>
            </p:custDataLst>
            <p:extLst>
              <p:ext uri="{D42A27DB-BD31-4B8C-83A1-F6EECF244321}">
                <p14:modId xmlns:p14="http://schemas.microsoft.com/office/powerpoint/2010/main" val="319777677"/>
              </p:ext>
            </p:extLst>
          </p:nvPr>
        </p:nvGraphicFramePr>
        <p:xfrm>
          <a:off x="4237" y="4237"/>
          <a:ext cx="4235" cy="423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E69F80E8-7832-47B1-AD2C-C19316171C00}"/>
                          </a:ext>
                        </a:extLst>
                      </p:cNvPr>
                      <p:cNvPicPr/>
                      <p:nvPr/>
                    </p:nvPicPr>
                    <p:blipFill>
                      <a:blip r:embed="rId4"/>
                      <a:stretch>
                        <a:fillRect/>
                      </a:stretch>
                    </p:blipFill>
                    <p:spPr>
                      <a:xfrm>
                        <a:off x="4237" y="4237"/>
                        <a:ext cx="4235" cy="4234"/>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45D70C01-133B-684F-9BA3-C4D483F9753E}"/>
              </a:ext>
            </a:extLst>
          </p:cNvPr>
          <p:cNvSpPr>
            <a:spLocks noGrp="1"/>
          </p:cNvSpPr>
          <p:nvPr>
            <p:ph type="pic" sz="quarter" idx="20" hasCustomPrompt="1"/>
          </p:nvPr>
        </p:nvSpPr>
        <p:spPr>
          <a:xfrm>
            <a:off x="1219359" y="1574803"/>
            <a:ext cx="21948458" cy="1969770"/>
          </a:xfrm>
        </p:spPr>
        <p:txBody>
          <a:bodyPr tIns="1463040"/>
          <a:lstStyle>
            <a:lvl1pPr algn="ctr">
              <a:defRPr/>
            </a:lvl1pPr>
          </a:lstStyle>
          <a:p>
            <a:r>
              <a:rPr lang="en-US" dirty="0"/>
              <a:t>Click icon to add image</a:t>
            </a:r>
          </a:p>
        </p:txBody>
      </p:sp>
      <p:sp>
        <p:nvSpPr>
          <p:cNvPr id="10" name="Title 1">
            <a:extLst>
              <a:ext uri="{FF2B5EF4-FFF2-40B4-BE49-F238E27FC236}">
                <a16:creationId xmlns:a16="http://schemas.microsoft.com/office/drawing/2014/main" id="{F5011F6C-D6EB-46A7-8CB1-EE2FAAA61A5C}"/>
              </a:ext>
            </a:extLst>
          </p:cNvPr>
          <p:cNvSpPr>
            <a:spLocks noGrp="1"/>
          </p:cNvSpPr>
          <p:nvPr>
            <p:ph type="title"/>
          </p:nvPr>
        </p:nvSpPr>
        <p:spPr>
          <a:xfrm>
            <a:off x="1219359" y="660400"/>
            <a:ext cx="18900061" cy="1828800"/>
          </a:xfrm>
        </p:spPr>
        <p:txBody>
          <a:bodyPr vert="horz"/>
          <a:lstStyle/>
          <a:p>
            <a:r>
              <a:rPr lang="en-US"/>
              <a:t>Click to edit Master title style</a:t>
            </a:r>
            <a:endParaRPr lang="en-US" dirty="0"/>
          </a:p>
        </p:txBody>
      </p:sp>
      <p:sp>
        <p:nvSpPr>
          <p:cNvPr id="7" name="Google Shape;387;p69">
            <a:extLst>
              <a:ext uri="{FF2B5EF4-FFF2-40B4-BE49-F238E27FC236}">
                <a16:creationId xmlns:a16="http://schemas.microsoft.com/office/drawing/2014/main" id="{1C121BC5-736C-49A9-BE4C-ED1B4B473397}"/>
              </a:ext>
            </a:extLst>
          </p:cNvPr>
          <p:cNvSpPr txBox="1"/>
          <p:nvPr userDrawn="1"/>
        </p:nvSpPr>
        <p:spPr>
          <a:xfrm>
            <a:off x="22558137" y="12533376"/>
            <a:ext cx="609679" cy="609600"/>
          </a:xfrm>
          <a:prstGeom prst="rect">
            <a:avLst/>
          </a:prstGeom>
          <a:noFill/>
          <a:ln>
            <a:noFill/>
          </a:ln>
        </p:spPr>
        <p:txBody>
          <a:bodyPr spcFirstLastPara="1" wrap="square" lIns="0" tIns="0" rIns="0" bIns="0" anchor="b" anchorCtr="0">
            <a:noAutofit/>
          </a:bodyPr>
          <a:lstStyle/>
          <a:p>
            <a:pPr algn="r">
              <a:buClr>
                <a:srgbClr val="000000"/>
              </a:buClr>
              <a:buSzPts val="700"/>
            </a:pPr>
            <a:fld id="{00000000-1234-1234-1234-123412341234}" type="slidenum">
              <a:rPr lang="en-US" sz="1866" b="1">
                <a:solidFill>
                  <a:srgbClr val="000000"/>
                </a:solidFill>
                <a:latin typeface="Verizon NHG TX"/>
                <a:ea typeface="Verizon NHG TX"/>
                <a:cs typeface="Verizon NHG TX"/>
                <a:sym typeface="Verizon NHG TX"/>
              </a:rPr>
              <a:pPr algn="r">
                <a:buClr>
                  <a:srgbClr val="000000"/>
                </a:buClr>
                <a:buSzPts val="700"/>
              </a:pPr>
              <a:t>‹#›</a:t>
            </a:fld>
            <a:endParaRPr sz="1866" b="1" dirty="0">
              <a:solidFill>
                <a:srgbClr val="000000"/>
              </a:solidFill>
              <a:latin typeface="Verizon NHG TX"/>
              <a:ea typeface="Verizon NHG TX"/>
              <a:cs typeface="Verizon NHG TX"/>
              <a:sym typeface="Verizon NHG TX"/>
            </a:endParaRPr>
          </a:p>
        </p:txBody>
      </p:sp>
    </p:spTree>
    <p:extLst>
      <p:ext uri="{BB962C8B-B14F-4D97-AF65-F5344CB8AC3E}">
        <p14:creationId xmlns:p14="http://schemas.microsoft.com/office/powerpoint/2010/main" val="2166999784"/>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a:solidFill>
                  <a:schemeClr val="accent3"/>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5935682"/>
      </p:ext>
    </p:extLst>
  </p:cSld>
  <p:clrMapOvr>
    <a:masterClrMapping/>
  </p:clrMapOvr>
</p:sldLayout>
</file>

<file path=ppt/slideLayouts/slideLayout104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b="0" i="0">
                <a:solidFill>
                  <a:schemeClr val="accent3"/>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tx1"/>
                </a:solidFill>
                <a:latin typeface="IBM Plex Sans Light" panose="020B04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874877"/>
      </p:ext>
    </p:extLst>
  </p:cSld>
  <p:clrMapOvr>
    <a:masterClrMapping/>
  </p:clrMapOvr>
</p:sldLayout>
</file>

<file path=ppt/slideLayouts/slideLayout104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0" y="243840"/>
            <a:ext cx="23411507" cy="11744960"/>
          </a:xfrm>
        </p:spPr>
        <p:txBody>
          <a:bodyPr/>
          <a:lstStyle>
            <a:lvl1pPr>
              <a:defRPr sz="25600" b="0" i="0">
                <a:solidFill>
                  <a:schemeClr val="accent3"/>
                </a:solidFill>
                <a:latin typeface="IBM Plex Sans Light" panose="020B04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20021801"/>
      </p:ext>
    </p:extLst>
  </p:cSld>
  <p:clrMapOvr>
    <a:masterClrMapping/>
  </p:clrMapOvr>
</p:sldLayout>
</file>

<file path=ppt/slideLayouts/slideLayout104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09" y="536448"/>
            <a:ext cx="14835358" cy="11452352"/>
          </a:xfrm>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17959836"/>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01286098"/>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2"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4241118"/>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90137353"/>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6968939"/>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4506745"/>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44752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927428480"/>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50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1109619" y="364746"/>
            <a:ext cx="22167942" cy="1463040"/>
          </a:xfrm>
        </p:spPr>
        <p:txBody>
          <a:bodyPr/>
          <a:lstStyle/>
          <a:p>
            <a:r>
              <a:rPr lang="en-US"/>
              <a:t>Click to edit Master 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22627997" y="12997510"/>
            <a:ext cx="651087" cy="276999"/>
          </a:xfrm>
          <a:prstGeom prst="rect">
            <a:avLst/>
          </a:prstGeom>
          <a:noFill/>
          <a:ln w="9525" algn="ctr">
            <a:noFill/>
            <a:miter lim="800000"/>
            <a:headEnd/>
            <a:tailEnd/>
          </a:ln>
          <a:effectLst/>
        </p:spPr>
        <p:txBody>
          <a:bodyPr wrap="square" lIns="0" tIns="0" rIns="0" bIns="0" anchor="b">
            <a:spAutoFit/>
          </a:bodyPr>
          <a:lstStyle/>
          <a:p>
            <a:pPr algn="r" defTabSz="1221482" fontAlgn="auto">
              <a:spcBef>
                <a:spcPts val="0"/>
              </a:spcBef>
              <a:spcAft>
                <a:spcPts val="0"/>
              </a:spcAft>
              <a:defRPr/>
            </a:pPr>
            <a:fld id="{4ABDCABE-3F10-B64C-92F1-862014417034}" type="slidenum">
              <a:rPr lang="en-US" sz="1800" smtClean="0">
                <a:solidFill>
                  <a:schemeClr val="tx1"/>
                </a:solidFill>
                <a:latin typeface="+mn-lt"/>
                <a:ea typeface="+mn-ea"/>
                <a:cs typeface="Arial" panose="020B0604020202020204" pitchFamily="34" charset="0"/>
              </a:rPr>
              <a:pPr algn="r" defTabSz="1221482" fontAlgn="auto">
                <a:spcBef>
                  <a:spcPts val="0"/>
                </a:spcBef>
                <a:spcAft>
                  <a:spcPts val="0"/>
                </a:spcAft>
                <a:defRPr/>
              </a:pPr>
              <a:t>‹#›</a:t>
            </a:fld>
            <a:endParaRPr lang="en-US" sz="18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1109618" y="13003341"/>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6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6"/>
            </p:custDataLst>
          </p:nvPr>
        </p:nvSpPr>
        <p:spPr>
          <a:xfrm>
            <a:off x="14321370" y="157539"/>
            <a:ext cx="8962287" cy="246222"/>
          </a:xfrm>
        </p:spPr>
        <p:txBody>
          <a:bodyPr anchor="ctr" anchorCtr="0">
            <a:spAutoFit/>
          </a:bodyPr>
          <a:lstStyle>
            <a:lvl1pPr algn="r">
              <a:defRPr sz="1600">
                <a:latin typeface="+mn-lt"/>
              </a:defRPr>
            </a:lvl1pPr>
          </a:lstStyle>
          <a:p>
            <a:pPr lvl="0"/>
            <a:r>
              <a:rPr lang="en-US" dirty="0"/>
              <a:t>Chapter › Topic</a:t>
            </a:r>
          </a:p>
        </p:txBody>
      </p:sp>
      <p:sp>
        <p:nvSpPr>
          <p:cNvPr id="12" name="3. Subtitle">
            <a:extLst>
              <a:ext uri="{FF2B5EF4-FFF2-40B4-BE49-F238E27FC236}">
                <a16:creationId xmlns:a16="http://schemas.microsoft.com/office/drawing/2014/main" id="{1EE9FF4B-7331-4DE1-A594-C0C335ED5BE5}"/>
              </a:ext>
            </a:extLst>
          </p:cNvPr>
          <p:cNvSpPr>
            <a:spLocks noGrp="1"/>
          </p:cNvSpPr>
          <p:nvPr>
            <p:ph type="subTitle" idx="1"/>
            <p:custDataLst>
              <p:tags r:id="rId7"/>
            </p:custDataLst>
          </p:nvPr>
        </p:nvSpPr>
        <p:spPr>
          <a:xfrm>
            <a:off x="1109619" y="1838505"/>
            <a:ext cx="22167942" cy="492443"/>
          </a:xfrm>
        </p:spPr>
        <p:txBody>
          <a:bodyPr anchor="ctr" anchorCtr="0"/>
          <a:lstStyle/>
          <a:p>
            <a:r>
              <a:rPr lang="en-US" sz="3200"/>
              <a:t>Click to edit Master subtitle style</a:t>
            </a:r>
            <a:endParaRPr lang="en-US" sz="3200" dirty="0"/>
          </a:p>
        </p:txBody>
      </p:sp>
    </p:spTree>
    <p:extLst>
      <p:ext uri="{BB962C8B-B14F-4D97-AF65-F5344CB8AC3E}">
        <p14:creationId xmlns:p14="http://schemas.microsoft.com/office/powerpoint/2010/main" val="265319997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08" y="536448"/>
            <a:ext cx="11047209" cy="11452352"/>
          </a:xfrm>
        </p:spPr>
        <p:txBody>
          <a:bodyPr/>
          <a:lstStyle>
            <a:lvl1pPr>
              <a:defRPr>
                <a:solidFill>
                  <a:schemeClr val="accent3"/>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1286521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1861058"/>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576351"/>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9905759"/>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69"/>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1"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8"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3358659"/>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accent3"/>
                </a:solidFill>
              </a:defRPr>
            </a:lvl1pPr>
          </a:lstStyle>
          <a:p>
            <a:r>
              <a:rPr lang="en-US" dirty="0"/>
              <a:t>Click to edit Master title style</a:t>
            </a:r>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69"/>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69"/>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1"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8"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258040"/>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preserve="1" userDrawn="1">
  <p:cSld name="1_boxes (3 med, 2 small) MW">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accent3"/>
                </a:solidFill>
              </a:defRPr>
            </a:lvl1pPr>
          </a:lstStyle>
          <a:p>
            <a:r>
              <a:rPr lang="en-US" dirty="0"/>
              <a:t>Click to edit Master title style</a:t>
            </a:r>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sz="3200">
                <a:solidFill>
                  <a:schemeClr val="tx1"/>
                </a:solidFill>
              </a:defRPr>
            </a:lvl1pPr>
          </a:lstStyle>
          <a:p>
            <a:pPr lvl="0"/>
            <a:r>
              <a:rPr lang="en-US" dirty="0"/>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sz="3200">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69"/>
            <a:ext cx="12193588" cy="6862232"/>
          </a:xfrm>
          <a:noFill/>
        </p:spPr>
        <p:txBody>
          <a:bodyPr lIns="219456" tIns="201168" rIns="228600" bIns="228600"/>
          <a:lstStyle>
            <a:lvl1pPr>
              <a:defRPr sz="3200">
                <a:solidFill>
                  <a:schemeClr val="tx1"/>
                </a:solidFill>
              </a:defRPr>
            </a:lvl1pPr>
          </a:lstStyle>
          <a:p>
            <a:pPr lvl="0"/>
            <a:r>
              <a:rPr lang="en-US" dirty="0"/>
              <a:t>Click to edit Master text styles</a:t>
            </a:r>
          </a:p>
        </p:txBody>
      </p:sp>
      <p:sp>
        <p:nvSpPr>
          <p:cNvPr id="14" name="Content Placeholder 4"/>
          <p:cNvSpPr>
            <a:spLocks noGrp="1"/>
          </p:cNvSpPr>
          <p:nvPr>
            <p:ph sz="quarter" idx="19"/>
          </p:nvPr>
        </p:nvSpPr>
        <p:spPr>
          <a:xfrm>
            <a:off x="12193587" y="6853769"/>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a:cxnSpLocks/>
          </p:cNvCxnSpPr>
          <p:nvPr userDrawn="1"/>
        </p:nvCxnSpPr>
        <p:spPr bwMode="auto">
          <a:xfrm flipV="1">
            <a:off x="12193588" y="626533"/>
            <a:ext cx="0" cy="56448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1"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5"/>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78405105"/>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24387175" cy="6851901"/>
          </a:xfrm>
          <a:noFill/>
        </p:spPr>
        <p:txBody>
          <a:bodyPr lIns="182880" tIns="164592" rIns="228600" bIns="228600"/>
          <a:lstStyle>
            <a:lvl1pPr>
              <a:defRPr sz="12800">
                <a:solidFill>
                  <a:schemeClr val="accent3"/>
                </a:solidFill>
              </a:defRPr>
            </a:lvl1pPr>
          </a:lstStyle>
          <a:p>
            <a:r>
              <a:rPr lang="en-US" dirty="0"/>
              <a:t>Click to edit Master title style</a:t>
            </a:r>
          </a:p>
        </p:txBody>
      </p:sp>
      <p:sp>
        <p:nvSpPr>
          <p:cNvPr id="13" name="Content Placeholder 1"/>
          <p:cNvSpPr>
            <a:spLocks noGrp="1"/>
          </p:cNvSpPr>
          <p:nvPr>
            <p:ph sz="quarter" idx="20"/>
          </p:nvPr>
        </p:nvSpPr>
        <p:spPr>
          <a:xfrm>
            <a:off x="0" y="6853769"/>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69"/>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5"/>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5"/>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210949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476460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7"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7">
                <a:solidFill>
                  <a:schemeClr val="tx1"/>
                </a:solidFill>
              </a:defRPr>
            </a:lvl2pPr>
            <a:lvl3pPr>
              <a:buClr>
                <a:srgbClr val="001141"/>
              </a:buClr>
              <a:defRPr sz="2667">
                <a:solidFill>
                  <a:schemeClr val="tx1"/>
                </a:solidFill>
              </a:defRPr>
            </a:lvl3pPr>
            <a:lvl4pPr>
              <a:buClr>
                <a:srgbClr val="001141"/>
              </a:buClr>
              <a:defRPr sz="2667">
                <a:solidFill>
                  <a:schemeClr val="tx1"/>
                </a:solidFill>
              </a:defRPr>
            </a:lvl4pPr>
            <a:lvl5pPr>
              <a:buClr>
                <a:srgbClr val="001141"/>
              </a:buClr>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591992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1_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3149784298"/>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7"/>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828800" rtl="0" eaLnBrk="1" fontAlgn="auto" latinLnBrk="0" hangingPunct="1">
              <a:lnSpc>
                <a:spcPct val="100000"/>
              </a:lnSpc>
              <a:spcBef>
                <a:spcPct val="0"/>
              </a:spcBef>
              <a:spcAft>
                <a:spcPct val="0"/>
              </a:spcAft>
              <a:buClrTx/>
              <a:buSzTx/>
              <a:buFontTx/>
              <a:buNone/>
              <a:tabLst/>
              <a:defRPr/>
            </a:pPr>
            <a:endParaRPr kumimoji="0" lang="en-US" sz="50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12187491" y="0"/>
            <a:ext cx="12199684" cy="13716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4"/>
            </p:custDataLst>
          </p:nvPr>
        </p:nvSpPr>
        <p:spPr bwMode="black">
          <a:xfrm>
            <a:off x="20287801" y="12998762"/>
            <a:ext cx="2269852" cy="276999"/>
          </a:xfrm>
          <a:prstGeom prst="rect">
            <a:avLst/>
          </a:prstGeom>
          <a:noFill/>
        </p:spPr>
        <p:txBody>
          <a:bodyPr wrap="none" lIns="0" tIns="0" rIns="0" bIns="0" rtlCol="0" anchor="b">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22627997" y="12997508"/>
            <a:ext cx="651087" cy="276999"/>
          </a:xfrm>
          <a:prstGeom prst="rect">
            <a:avLst/>
          </a:prstGeom>
          <a:noFill/>
          <a:ln w="9525" algn="ctr">
            <a:noFill/>
            <a:miter lim="800000"/>
            <a:headEnd/>
            <a:tailEnd/>
          </a:ln>
          <a:effectLst/>
        </p:spPr>
        <p:txBody>
          <a:bodyPr wrap="square" lIns="0" tIns="0" rIns="0" bIns="0" anchor="b">
            <a:spAutoFit/>
          </a:bodyPr>
          <a:lstStyle/>
          <a:p>
            <a:pPr marL="0" marR="0" lvl="0" indent="0" algn="r" defTabSz="1221488" rtl="0" eaLnBrk="1" fontAlgn="auto" latinLnBrk="0" hangingPunct="1">
              <a:lnSpc>
                <a:spcPct val="100000"/>
              </a:lnSpc>
              <a:spcBef>
                <a:spcPts val="0"/>
              </a:spcBef>
              <a:spcAft>
                <a:spcPts val="0"/>
              </a:spcAft>
              <a:buClrTx/>
              <a:buSzTx/>
              <a:buFontTx/>
              <a:buNone/>
              <a:tabLst/>
              <a:defRPr/>
            </a:pPr>
            <a:fld id="{4ABDCABE-3F10-B64C-92F1-862014417034}" type="slidenum">
              <a:rPr kumimoji="0" lang="en-US" sz="18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1221488"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6"/>
            </p:custDataLst>
          </p:nvPr>
        </p:nvCxnSpPr>
        <p:spPr>
          <a:xfrm>
            <a:off x="13148054" y="12907538"/>
            <a:ext cx="101328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7"/>
            </p:custDataLst>
          </p:nvPr>
        </p:nvCxnSpPr>
        <p:spPr>
          <a:xfrm>
            <a:off x="1109617" y="12907538"/>
            <a:ext cx="101328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8"/>
            </p:custDataLst>
          </p:nvPr>
        </p:nvCxnSpPr>
        <p:spPr>
          <a:xfrm>
            <a:off x="13148054" y="2363812"/>
            <a:ext cx="101328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9"/>
            </p:custDataLst>
          </p:nvPr>
        </p:nvCxnSpPr>
        <p:spPr>
          <a:xfrm>
            <a:off x="1109617" y="2363812"/>
            <a:ext cx="101328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userDrawn="1">
            <p:custDataLst>
              <p:tags r:id="rId10"/>
            </p:custDataLst>
          </p:nvPr>
        </p:nvCxnSpPr>
        <p:spPr>
          <a:xfrm>
            <a:off x="1109617" y="2363812"/>
            <a:ext cx="101328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5. Source" hidden="1">
            <a:extLst>
              <a:ext uri="{FF2B5EF4-FFF2-40B4-BE49-F238E27FC236}">
                <a16:creationId xmlns:a16="http://schemas.microsoft.com/office/drawing/2014/main" id="{F5E9C22A-A356-4521-A359-338A663DFEA2}"/>
              </a:ext>
            </a:extLst>
          </p:cNvPr>
          <p:cNvSpPr txBox="1"/>
          <p:nvPr userDrawn="1">
            <p:custDataLst>
              <p:tags r:id="rId11"/>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1828800" rtl="0" eaLnBrk="1" fontAlgn="auto" latinLnBrk="0" hangingPunct="1">
              <a:lnSpc>
                <a:spcPct val="100000"/>
              </a:lnSpc>
              <a:spcBef>
                <a:spcPts val="600"/>
              </a:spcBef>
              <a:spcAft>
                <a:spcPts val="600"/>
              </a:spcAft>
              <a:buClrTx/>
              <a:buSzTx/>
              <a:buFont typeface="Segoe UI" panose="020B0502040204020203"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20" name="1. On-page tracker">
            <a:extLst>
              <a:ext uri="{FF2B5EF4-FFF2-40B4-BE49-F238E27FC236}">
                <a16:creationId xmlns:a16="http://schemas.microsoft.com/office/drawing/2014/main" id="{0E1A178A-6BDC-4A0A-9F92-72F6EB95AD81}"/>
              </a:ext>
            </a:extLst>
          </p:cNvPr>
          <p:cNvSpPr>
            <a:spLocks noGrp="1"/>
          </p:cNvSpPr>
          <p:nvPr>
            <p:ph type="body" sz="quarter" idx="17" hasCustomPrompt="1"/>
            <p:custDataLst>
              <p:tags r:id="rId12"/>
            </p:custDataLst>
          </p:nvPr>
        </p:nvSpPr>
        <p:spPr>
          <a:xfrm>
            <a:off x="14321368" y="157537"/>
            <a:ext cx="8962287" cy="246222"/>
          </a:xfrm>
        </p:spPr>
        <p:txBody>
          <a:bodyPr anchor="ctr" anchorCtr="0">
            <a:spAutoFit/>
          </a:bodyPr>
          <a:lstStyle>
            <a:lvl1pPr algn="r">
              <a:defRPr sz="1600">
                <a:latin typeface="+mn-lt"/>
              </a:defRPr>
            </a:lvl1pPr>
          </a:lstStyle>
          <a:p>
            <a:pPr lvl="0"/>
            <a:r>
              <a:rPr lang="en-US" dirty="0"/>
              <a:t>Chapter › Topic</a:t>
            </a:r>
          </a:p>
        </p:txBody>
      </p:sp>
      <p:sp>
        <p:nvSpPr>
          <p:cNvPr id="24" name="2. Slide Title">
            <a:extLst>
              <a:ext uri="{FF2B5EF4-FFF2-40B4-BE49-F238E27FC236}">
                <a16:creationId xmlns:a16="http://schemas.microsoft.com/office/drawing/2014/main" id="{06A9E224-CFBD-42B8-A4C0-EFE2C017E523}"/>
              </a:ext>
            </a:extLst>
          </p:cNvPr>
          <p:cNvSpPr>
            <a:spLocks noGrp="1"/>
          </p:cNvSpPr>
          <p:nvPr>
            <p:ph type="title"/>
            <p:custDataLst>
              <p:tags r:id="rId13"/>
            </p:custDataLst>
          </p:nvPr>
        </p:nvSpPr>
        <p:spPr>
          <a:xfrm>
            <a:off x="1109617" y="364744"/>
            <a:ext cx="10132871" cy="1463040"/>
          </a:xfrm>
        </p:spPr>
        <p:txBody>
          <a:bodyPr/>
          <a:lstStyle/>
          <a:p>
            <a:r>
              <a:rPr lang="en-US"/>
              <a:t>Click to edit Master title style</a:t>
            </a:r>
            <a:endParaRPr lang="en-US" dirty="0"/>
          </a:p>
        </p:txBody>
      </p:sp>
      <p:sp>
        <p:nvSpPr>
          <p:cNvPr id="25" name="3. Subtitle">
            <a:extLst>
              <a:ext uri="{FF2B5EF4-FFF2-40B4-BE49-F238E27FC236}">
                <a16:creationId xmlns:a16="http://schemas.microsoft.com/office/drawing/2014/main" id="{F7FC2EC4-28A5-4B24-B46C-79BCB0964344}"/>
              </a:ext>
            </a:extLst>
          </p:cNvPr>
          <p:cNvSpPr>
            <a:spLocks noGrp="1"/>
          </p:cNvSpPr>
          <p:nvPr>
            <p:ph type="subTitle" idx="1"/>
            <p:custDataLst>
              <p:tags r:id="rId14"/>
            </p:custDataLst>
          </p:nvPr>
        </p:nvSpPr>
        <p:spPr>
          <a:xfrm>
            <a:off x="1109617" y="1838501"/>
            <a:ext cx="10132871" cy="492443"/>
          </a:xfrm>
        </p:spPr>
        <p:txBody>
          <a:bodyPr anchor="ctr" anchorCtr="0"/>
          <a:lstStyle/>
          <a:p>
            <a:r>
              <a:rPr lang="en-US" sz="3200"/>
              <a:t>Click to edit Master subtitle style</a:t>
            </a:r>
            <a:endParaRPr lang="en-US" sz="3200" dirty="0"/>
          </a:p>
        </p:txBody>
      </p:sp>
    </p:spTree>
    <p:extLst>
      <p:ext uri="{BB962C8B-B14F-4D97-AF65-F5344CB8AC3E}">
        <p14:creationId xmlns:p14="http://schemas.microsoft.com/office/powerpoint/2010/main" val="723339323"/>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4"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1"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94330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57475825"/>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0618085"/>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3"/>
            <a:ext cx="4901822" cy="8672576"/>
          </a:xfrm>
        </p:spPr>
        <p:txBody>
          <a:bodyPr/>
          <a:lstStyle>
            <a:lvl1pPr>
              <a:spcBef>
                <a:spcPts val="800"/>
              </a:spcBef>
              <a:defRPr sz="3733">
                <a:solidFill>
                  <a:schemeClr val="tx1"/>
                </a:solidFill>
              </a:defRPr>
            </a:lvl1pPr>
            <a:lvl2pPr>
              <a:spcBef>
                <a:spcPts val="2933"/>
              </a:spcBef>
              <a:defRPr sz="3733">
                <a:solidFill>
                  <a:schemeClr val="tx1"/>
                </a:solidFill>
              </a:defRPr>
            </a:lvl2pPr>
            <a:lvl3pPr>
              <a:spcBef>
                <a:spcPts val="2933"/>
              </a:spcBef>
              <a:defRPr sz="3733">
                <a:solidFill>
                  <a:schemeClr val="tx1"/>
                </a:solidFill>
              </a:defRPr>
            </a:lvl3pPr>
            <a:lvl4pPr>
              <a:spcBef>
                <a:spcPts val="2933"/>
              </a:spcBef>
              <a:defRPr sz="3733">
                <a:solidFill>
                  <a:schemeClr val="tx1"/>
                </a:solidFill>
              </a:defRPr>
            </a:lvl4pPr>
            <a:lvl5pPr>
              <a:spcBef>
                <a:spcPts val="2933"/>
              </a:spcBef>
              <a:defRPr sz="37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8736054"/>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7">
                <a:solidFill>
                  <a:schemeClr val="tx1"/>
                </a:solidFill>
              </a:defRPr>
            </a:lvl1pPr>
            <a:lvl2pPr>
              <a:spcBef>
                <a:spcPts val="800"/>
              </a:spcBef>
              <a:defRPr sz="2667">
                <a:solidFill>
                  <a:schemeClr val="tx1"/>
                </a:solidFill>
              </a:defRPr>
            </a:lvl2pPr>
            <a:lvl3pPr>
              <a:spcBef>
                <a:spcPts val="800"/>
              </a:spcBef>
              <a:defRPr sz="2667">
                <a:solidFill>
                  <a:schemeClr val="tx1"/>
                </a:solidFill>
              </a:defRPr>
            </a:lvl3pPr>
            <a:lvl4pPr>
              <a:spcBef>
                <a:spcPts val="800"/>
              </a:spcBef>
              <a:defRPr sz="2667">
                <a:solidFill>
                  <a:schemeClr val="tx1"/>
                </a:solidFill>
              </a:defRPr>
            </a:lvl4pPr>
            <a:lvl5pPr>
              <a:spcBef>
                <a:spcPts val="800"/>
              </a:spcBef>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00413723"/>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81129927"/>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70969321"/>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2003103"/>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7">
                <a:solidFill>
                  <a:schemeClr val="tx1"/>
                </a:solidFill>
              </a:defRPr>
            </a:lvl1pPr>
            <a:lvl2pPr marL="0" indent="0">
              <a:spcBef>
                <a:spcPts val="0"/>
              </a:spcBef>
              <a:buNone/>
              <a:defRPr/>
            </a:lvl2pPr>
            <a:lvl3pPr marL="537647" indent="0">
              <a:buNone/>
              <a:defRPr/>
            </a:lvl3pPr>
            <a:lvl4pPr marL="1159964" indent="0">
              <a:buNone/>
              <a:defRPr/>
            </a:lvl4pPr>
            <a:lvl5pPr marL="1684909"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9861753"/>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5"/>
            <a:ext cx="3460733" cy="1380616"/>
          </a:xfrm>
          <a:prstGeom prst="rect">
            <a:avLst/>
          </a:prstGeom>
        </p:spPr>
      </p:pic>
    </p:spTree>
    <p:extLst>
      <p:ext uri="{BB962C8B-B14F-4D97-AF65-F5344CB8AC3E}">
        <p14:creationId xmlns:p14="http://schemas.microsoft.com/office/powerpoint/2010/main" val="34718550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1_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231551837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6"/>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D2E0F6-5BB5-47A0-8E4A-CD4E6673B19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50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8730609" y="0"/>
            <a:ext cx="15656566" cy="13716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a:endParaRPr lang="en-US" sz="7200"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4"/>
            </p:custDataLst>
          </p:nvPr>
        </p:nvSpPr>
        <p:spPr bwMode="black">
          <a:xfrm>
            <a:off x="20287801" y="12998762"/>
            <a:ext cx="2269852" cy="276999"/>
          </a:xfrm>
          <a:prstGeom prst="rect">
            <a:avLst/>
          </a:prstGeom>
          <a:noFill/>
        </p:spPr>
        <p:txBody>
          <a:bodyPr wrap="none" lIns="0" tIns="0" rIns="0" bIns="0" rtlCol="0" anchor="b">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5"/>
            </p:custDataLst>
          </p:nvPr>
        </p:nvSpPr>
        <p:spPr bwMode="black">
          <a:xfrm>
            <a:off x="22627997" y="12997508"/>
            <a:ext cx="651087" cy="276999"/>
          </a:xfrm>
          <a:prstGeom prst="rect">
            <a:avLst/>
          </a:prstGeom>
          <a:noFill/>
          <a:ln w="9525" algn="ctr">
            <a:noFill/>
            <a:miter lim="800000"/>
            <a:headEnd/>
            <a:tailEnd/>
          </a:ln>
          <a:effectLst/>
        </p:spPr>
        <p:txBody>
          <a:bodyPr wrap="square" lIns="0" tIns="0" rIns="0" bIns="0" anchor="b">
            <a:spAutoFit/>
          </a:bodyPr>
          <a:lstStyle/>
          <a:p>
            <a:pPr algn="r" defTabSz="1221488" fontAlgn="auto">
              <a:spcBef>
                <a:spcPts val="0"/>
              </a:spcBef>
              <a:spcAft>
                <a:spcPts val="0"/>
              </a:spcAft>
              <a:defRPr/>
            </a:pPr>
            <a:fld id="{4ABDCABE-3F10-B64C-92F1-862014417034}" type="slidenum">
              <a:rPr lang="en-US" sz="1800" smtClean="0">
                <a:solidFill>
                  <a:schemeClr val="tx1"/>
                </a:solidFill>
                <a:latin typeface="+mn-lt"/>
                <a:ea typeface="+mn-ea"/>
                <a:cs typeface="Arial" panose="020B0604020202020204" pitchFamily="34" charset="0"/>
              </a:rPr>
              <a:pPr algn="r" defTabSz="1221488" fontAlgn="auto">
                <a:spcBef>
                  <a:spcPts val="0"/>
                </a:spcBef>
                <a:spcAft>
                  <a:spcPts val="0"/>
                </a:spcAft>
                <a:defRPr/>
              </a:pPr>
              <a:t>‹#›</a:t>
            </a:fld>
            <a:endParaRPr lang="en-US" sz="18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6"/>
            </p:custDataLst>
          </p:nvPr>
        </p:nvCxnSpPr>
        <p:spPr>
          <a:xfrm>
            <a:off x="9343654" y="12907538"/>
            <a:ext cx="139372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1109617" y="12907538"/>
            <a:ext cx="693205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8"/>
            </p:custDataLst>
          </p:nvPr>
        </p:nvCxnSpPr>
        <p:spPr>
          <a:xfrm>
            <a:off x="9343654" y="2363812"/>
            <a:ext cx="139372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9"/>
            </p:custDataLst>
          </p:nvPr>
        </p:nvCxnSpPr>
        <p:spPr>
          <a:xfrm>
            <a:off x="1109617" y="2363812"/>
            <a:ext cx="693205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10"/>
            </p:custDataLst>
          </p:nvPr>
        </p:nvSpPr>
        <p:spPr>
          <a:xfrm>
            <a:off x="1109617" y="5488739"/>
            <a:ext cx="6932054" cy="1538882"/>
          </a:xfrm>
          <a:prstGeom prst="rect">
            <a:avLst/>
          </a:prstGeom>
        </p:spPr>
        <p:txBody>
          <a:bodyPr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11"/>
            </p:custDataLst>
          </p:nvPr>
        </p:nvSpPr>
        <p:spPr>
          <a:xfrm>
            <a:off x="1109616" y="7319289"/>
            <a:ext cx="6932052" cy="492442"/>
          </a:xfrm>
        </p:spPr>
        <p:txBody>
          <a:bodyPr wrap="square">
            <a:spAutoFit/>
          </a:bodyPr>
          <a:lstStyle>
            <a:lvl1pPr marL="0" indent="0" algn="l">
              <a:buNone/>
              <a:defRPr sz="3200" b="0">
                <a:solidFill>
                  <a:schemeClr val="tx1"/>
                </a:solidFill>
              </a:defRPr>
            </a:lvl1pPr>
            <a:lvl2pPr marL="914356" indent="0" algn="ctr">
              <a:buNone/>
              <a:defRPr sz="4000"/>
            </a:lvl2pPr>
            <a:lvl3pPr marL="1828708" indent="0" algn="ctr">
              <a:buNone/>
              <a:defRPr sz="3600"/>
            </a:lvl3pPr>
            <a:lvl4pPr marL="2743064" indent="0" algn="ctr">
              <a:buNone/>
              <a:defRPr sz="3200"/>
            </a:lvl4pPr>
            <a:lvl5pPr marL="3657418" indent="0" algn="ctr">
              <a:buNone/>
              <a:defRPr sz="3200"/>
            </a:lvl5pPr>
            <a:lvl6pPr marL="4571772" indent="0" algn="ctr">
              <a:buNone/>
              <a:defRPr sz="3200"/>
            </a:lvl6pPr>
            <a:lvl7pPr marL="5486124" indent="0" algn="ctr">
              <a:buNone/>
              <a:defRPr sz="3200"/>
            </a:lvl7pPr>
            <a:lvl8pPr marL="6400480" indent="0" algn="ctr">
              <a:buNone/>
              <a:defRPr sz="3200"/>
            </a:lvl8pPr>
            <a:lvl9pPr marL="7314836"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12"/>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600" dirty="0"/>
              <a:t>Source: …</a:t>
            </a:r>
          </a:p>
        </p:txBody>
      </p:sp>
      <p:sp>
        <p:nvSpPr>
          <p:cNvPr id="15" name="1. On-page tracker">
            <a:extLst>
              <a:ext uri="{FF2B5EF4-FFF2-40B4-BE49-F238E27FC236}">
                <a16:creationId xmlns:a16="http://schemas.microsoft.com/office/drawing/2014/main" id="{1ADFA379-EDDB-4C62-A3BB-AC227312C688}"/>
              </a:ext>
            </a:extLst>
          </p:cNvPr>
          <p:cNvSpPr>
            <a:spLocks noGrp="1"/>
          </p:cNvSpPr>
          <p:nvPr>
            <p:ph type="body" sz="quarter" idx="17" hasCustomPrompt="1"/>
            <p:custDataLst>
              <p:tags r:id="rId13"/>
            </p:custDataLst>
          </p:nvPr>
        </p:nvSpPr>
        <p:spPr>
          <a:xfrm>
            <a:off x="14321368" y="157537"/>
            <a:ext cx="8962287" cy="246222"/>
          </a:xfrm>
        </p:spPr>
        <p:txBody>
          <a:bodyPr anchor="ctr" anchorCtr="0">
            <a:spAutoFit/>
          </a:bodyPr>
          <a:lstStyle>
            <a:lvl1pPr algn="r">
              <a:defRPr sz="1600">
                <a:latin typeface="+mn-lt"/>
              </a:defRPr>
            </a:lvl1pPr>
          </a:lstStyle>
          <a:p>
            <a:pPr lvl="0"/>
            <a:r>
              <a:rPr lang="en-US" dirty="0"/>
              <a:t>Chapter › Topic</a:t>
            </a:r>
          </a:p>
        </p:txBody>
      </p:sp>
    </p:spTree>
    <p:extLst>
      <p:ext uri="{BB962C8B-B14F-4D97-AF65-F5344CB8AC3E}">
        <p14:creationId xmlns:p14="http://schemas.microsoft.com/office/powerpoint/2010/main" val="354135739"/>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4" y="6167695"/>
            <a:ext cx="3460728" cy="1380616"/>
          </a:xfrm>
          <a:prstGeom prst="rect">
            <a:avLst/>
          </a:prstGeom>
        </p:spPr>
      </p:pic>
    </p:spTree>
    <p:extLst>
      <p:ext uri="{BB962C8B-B14F-4D97-AF65-F5344CB8AC3E}">
        <p14:creationId xmlns:p14="http://schemas.microsoft.com/office/powerpoint/2010/main" val="1887412180"/>
      </p:ext>
    </p:extLst>
  </p:cSld>
  <p:clrMapOvr>
    <a:masterClrMapping/>
  </p:clrMapOvr>
</p:sldLayout>
</file>

<file path=ppt/slideLayouts/slideLayout1071.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3"/>
            <a:ext cx="3460733" cy="1380619"/>
          </a:xfrm>
          <a:prstGeom prst="rect">
            <a:avLst/>
          </a:prstGeom>
        </p:spPr>
      </p:pic>
    </p:spTree>
    <p:extLst>
      <p:ext uri="{BB962C8B-B14F-4D97-AF65-F5344CB8AC3E}">
        <p14:creationId xmlns:p14="http://schemas.microsoft.com/office/powerpoint/2010/main" val="3423576017"/>
      </p:ext>
    </p:extLst>
  </p:cSld>
  <p:clrMapOvr>
    <a:masterClrMapping/>
  </p:clrMapOvr>
</p:sldLayout>
</file>

<file path=ppt/slideLayouts/slideLayout1072.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109" y="3429000"/>
            <a:ext cx="4953645" cy="609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762109" y="441960"/>
            <a:ext cx="4953645" cy="13716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762108" y="12192009"/>
            <a:ext cx="5029858" cy="807720"/>
          </a:xfrm>
        </p:spPr>
        <p:txBody>
          <a:bodyPr tIns="0" anchor="b"/>
          <a:lstStyle>
            <a:lvl1pPr>
              <a:defRPr sz="1333" b="0">
                <a:solidFill>
                  <a:schemeClr val="bg2">
                    <a:alpha val="70000"/>
                  </a:schemeClr>
                </a:solidFill>
              </a:defRPr>
            </a:lvl1pPr>
            <a:lvl2pPr>
              <a:defRPr sz="1501"/>
            </a:lvl2pPr>
            <a:lvl3pPr>
              <a:defRPr sz="1501"/>
            </a:lvl3pPr>
            <a:lvl4pPr>
              <a:defRPr sz="1501"/>
            </a:lvl4pPr>
            <a:lvl5pPr>
              <a:defRPr sz="1501"/>
            </a:lvl5pPr>
          </a:lstStyle>
          <a:p>
            <a:pPr lvl="0"/>
            <a:r>
              <a:rPr lang="en-US" dirty="0"/>
              <a:t>Source: Edit source here</a:t>
            </a:r>
          </a:p>
        </p:txBody>
      </p:sp>
    </p:spTree>
    <p:extLst>
      <p:ext uri="{BB962C8B-B14F-4D97-AF65-F5344CB8AC3E}">
        <p14:creationId xmlns:p14="http://schemas.microsoft.com/office/powerpoint/2010/main" val="164488491"/>
      </p:ext>
    </p:extLst>
  </p:cSld>
  <p:clrMapOvr>
    <a:masterClrMapping/>
  </p:clrMapOvr>
</p:sldLayout>
</file>

<file path=ppt/slideLayouts/slideLayout107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665071"/>
      </p:ext>
    </p:extLst>
  </p:cSld>
  <p:clrMapOvr>
    <a:masterClrMapping/>
  </p:clrMapOvr>
</p:sldLayout>
</file>

<file path=ppt/slideLayouts/slideLayout1074.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3"/>
            <a:ext cx="24387175" cy="12001502"/>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2905243153"/>
      </p:ext>
    </p:extLst>
  </p:cSld>
  <p:clrMapOvr>
    <a:masterClrMapping/>
  </p:clrMapOvr>
  <p:transition spd="med"/>
</p:sldLayout>
</file>

<file path=ppt/slideLayouts/slideLayout1075.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3"/>
            <a:ext cx="24387175" cy="1200150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8" tIns="91418" rIns="91418" bIns="91418" numCol="1" rtlCol="0" anchor="t" anchorCtr="0" compatLnSpc="1">
            <a:prstTxWarp prst="textNoShape">
              <a:avLst/>
            </a:prstTxWarp>
          </a:bodyPr>
          <a:lstStyle/>
          <a:p>
            <a:pPr marL="0" marR="0" indent="0" algn="l" defTabSz="91422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1648935685"/>
      </p:ext>
    </p:extLst>
  </p:cSld>
  <p:clrMapOvr>
    <a:masterClrMapping/>
  </p:clrMapOvr>
  <p:transition spd="med"/>
</p:sldLayout>
</file>

<file path=ppt/slideLayouts/slideLayout1076.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589074263"/>
      </p:ext>
    </p:extLst>
  </p:cSld>
  <p:clrMapOvr>
    <a:masterClrMapping/>
  </p:clrMapOvr>
  <p:transition spd="med"/>
</p:sldLayout>
</file>

<file path=ppt/slideLayouts/slideLayout1077.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378659886"/>
      </p:ext>
    </p:extLst>
  </p:cSld>
  <p:clrMapOvr>
    <a:masterClrMapping/>
  </p:clrMapOvr>
  <p:transition spd="med"/>
</p:sldLayout>
</file>

<file path=ppt/slideLayouts/slideLayout1078.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3595598492"/>
      </p:ext>
    </p:extLst>
  </p:cSld>
  <p:clrMapOvr>
    <a:masterClrMapping/>
  </p:clrMapOvr>
  <p:transition spd="med"/>
</p:sldLayout>
</file>

<file path=ppt/slideLayouts/slideLayout1079.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5" y="576073"/>
            <a:ext cx="10099675" cy="571502"/>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2534514248"/>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18"/>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20" y="12547343"/>
            <a:ext cx="1391079" cy="554954"/>
          </a:xfrm>
          <a:prstGeom prst="rect">
            <a:avLst/>
          </a:prstGeom>
        </p:spPr>
      </p:pic>
    </p:spTree>
    <p:extLst>
      <p:ext uri="{BB962C8B-B14F-4D97-AF65-F5344CB8AC3E}">
        <p14:creationId xmlns:p14="http://schemas.microsoft.com/office/powerpoint/2010/main" val="1245423416"/>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1" cy="11431588"/>
          </a:xfrm>
        </p:spPr>
        <p:txBody>
          <a:bodyPr/>
          <a:lstStyle>
            <a:lvl1pPr defTabSz="1161070">
              <a:spcBef>
                <a:spcPts val="0"/>
              </a:spcBef>
              <a:defRPr>
                <a:solidFill>
                  <a:schemeClr val="tx1"/>
                </a:solidFill>
              </a:defRPr>
            </a:lvl1pPr>
            <a:lvl2pPr defTabSz="1161070">
              <a:spcBef>
                <a:spcPts val="0"/>
              </a:spcBef>
              <a:defRPr>
                <a:solidFill>
                  <a:schemeClr val="tx1"/>
                </a:solidFill>
              </a:defRPr>
            </a:lvl2pPr>
            <a:lvl3pPr defTabSz="1161070">
              <a:spcBef>
                <a:spcPts val="0"/>
              </a:spcBef>
              <a:defRPr>
                <a:solidFill>
                  <a:schemeClr val="tx1"/>
                </a:solidFill>
              </a:defRPr>
            </a:lvl3pPr>
            <a:lvl4pPr defTabSz="1161070">
              <a:spcBef>
                <a:spcPts val="0"/>
              </a:spcBef>
              <a:defRPr>
                <a:solidFill>
                  <a:schemeClr val="tx1"/>
                </a:solidFill>
              </a:defRPr>
            </a:lvl4pPr>
            <a:lvl5pPr defTabSz="116107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7" y="569916"/>
            <a:ext cx="4949826" cy="11431588"/>
          </a:xfrm>
        </p:spPr>
        <p:txBody>
          <a:bodyPr/>
          <a:lstStyle>
            <a:lvl1pPr defTabSz="1161070">
              <a:spcBef>
                <a:spcPts val="0"/>
              </a:spcBef>
              <a:defRPr>
                <a:solidFill>
                  <a:schemeClr val="tx1"/>
                </a:solidFill>
              </a:defRPr>
            </a:lvl1pPr>
            <a:lvl2pPr defTabSz="1161070">
              <a:spcBef>
                <a:spcPts val="0"/>
              </a:spcBef>
              <a:defRPr>
                <a:solidFill>
                  <a:schemeClr val="tx1"/>
                </a:solidFill>
              </a:defRPr>
            </a:lvl2pPr>
            <a:lvl3pPr defTabSz="1161070">
              <a:spcBef>
                <a:spcPts val="0"/>
              </a:spcBef>
              <a:defRPr>
                <a:solidFill>
                  <a:schemeClr val="tx1"/>
                </a:solidFill>
              </a:defRPr>
            </a:lvl3pPr>
            <a:lvl4pPr defTabSz="1161070">
              <a:spcBef>
                <a:spcPts val="0"/>
              </a:spcBef>
              <a:defRPr>
                <a:solidFill>
                  <a:schemeClr val="tx1"/>
                </a:solidFill>
              </a:defRPr>
            </a:lvl4pPr>
            <a:lvl5pPr defTabSz="116107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592727719"/>
      </p:ext>
    </p:extLst>
  </p:cSld>
  <p:clrMapOvr>
    <a:masterClrMapping/>
  </p:clrMapOvr>
  <p:transition spd="med"/>
</p:sldLayout>
</file>

<file path=ppt/slideLayouts/slideLayout108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649950604"/>
      </p:ext>
    </p:extLst>
  </p:cSld>
  <p:clrMapOvr>
    <a:masterClrMapping/>
  </p:clrMapOvr>
  <p:transition spd="med"/>
</p:sldLayout>
</file>

<file path=ppt/slideLayouts/slideLayout108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7" y="420627"/>
            <a:ext cx="17141824" cy="8191502"/>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036232118"/>
      </p:ext>
    </p:extLst>
  </p:cSld>
  <p:clrMapOvr>
    <a:masterClrMapping/>
  </p:clrMapOvr>
  <p:transition spd="med"/>
</p:sldLayout>
</file>

<file path=ppt/slideLayouts/slideLayout108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5" y="448058"/>
            <a:ext cx="11042072" cy="8574088"/>
          </a:xfrm>
        </p:spPr>
        <p:txBody>
          <a:bodyPr/>
          <a:lstStyle>
            <a:lvl1pPr>
              <a:lnSpc>
                <a:spcPct val="100000"/>
              </a:lnSpc>
              <a:spcBef>
                <a:spcPts val="0"/>
              </a:spcBef>
              <a:defRPr sz="6398">
                <a:solidFill>
                  <a:schemeClr val="tx2"/>
                </a:solidFill>
              </a:defRPr>
            </a:lvl1pPr>
            <a:lvl2pPr marL="585106" indent="-585106">
              <a:lnSpc>
                <a:spcPct val="100000"/>
              </a:lnSpc>
              <a:spcBef>
                <a:spcPts val="0"/>
              </a:spcBef>
              <a:defRPr sz="6398">
                <a:solidFill>
                  <a:schemeClr val="tx2"/>
                </a:solidFill>
              </a:defRPr>
            </a:lvl2pPr>
            <a:lvl3pPr marL="1097074" indent="-585106">
              <a:lnSpc>
                <a:spcPct val="100000"/>
              </a:lnSpc>
              <a:spcBef>
                <a:spcPts val="0"/>
              </a:spcBef>
              <a:defRPr sz="6398">
                <a:solidFill>
                  <a:schemeClr val="tx2"/>
                </a:solidFill>
              </a:defRPr>
            </a:lvl3pPr>
            <a:lvl4pPr marL="1755318">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637757867"/>
      </p:ext>
    </p:extLst>
  </p:cSld>
  <p:clrMapOvr>
    <a:masterClrMapping/>
  </p:clrMapOvr>
  <p:transition spd="med"/>
</p:sldLayout>
</file>

<file path=ppt/slideLayouts/slideLayout108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49"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366867491"/>
      </p:ext>
    </p:extLst>
  </p:cSld>
  <p:clrMapOvr>
    <a:masterClrMapping/>
  </p:clrMapOvr>
  <p:transition spd="med"/>
</p:sldLayout>
</file>

<file path=ppt/slideLayouts/slideLayout108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9"/>
            <a:ext cx="11050589"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1"/>
            <a:ext cx="11049000"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4"/>
            <a:ext cx="7620000" cy="6288088"/>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4"/>
            <a:ext cx="7623174" cy="6288088"/>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73437789"/>
      </p:ext>
    </p:extLst>
  </p:cSld>
  <p:clrMapOvr>
    <a:masterClrMapping/>
  </p:clrMapOvr>
  <p:transition spd="med"/>
</p:sldLayout>
</file>

<file path=ppt/slideLayouts/slideLayout1086.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6" y="426483"/>
            <a:ext cx="4949826" cy="1906590"/>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3" y="429655"/>
            <a:ext cx="4949826"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70"/>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70"/>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7"/>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1"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245920738"/>
      </p:ext>
    </p:extLst>
  </p:cSld>
  <p:clrMapOvr>
    <a:masterClrMapping/>
  </p:clrMapOvr>
  <p:transition spd="med"/>
</p:sldLayout>
</file>

<file path=ppt/slideLayouts/slideLayout108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7"/>
            <a:ext cx="4949826" cy="5335590"/>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8"/>
            <a:ext cx="11049000" cy="5335588"/>
          </a:xfrm>
        </p:spPr>
        <p:txBody>
          <a:bodyPr/>
          <a:lstStyle>
            <a:lvl1pPr>
              <a:lnSpc>
                <a:spcPct val="100000"/>
              </a:lnSpc>
              <a:spcBef>
                <a:spcPts val="0"/>
              </a:spcBef>
              <a:defRPr sz="8598">
                <a:solidFill>
                  <a:schemeClr val="tx1"/>
                </a:solidFill>
              </a:defRPr>
            </a:lvl1pPr>
            <a:lvl2pPr marL="786236" indent="-786236">
              <a:lnSpc>
                <a:spcPct val="100000"/>
              </a:lnSpc>
              <a:spcBef>
                <a:spcPts val="0"/>
              </a:spcBef>
              <a:defRPr sz="8598">
                <a:solidFill>
                  <a:schemeClr val="tx1"/>
                </a:solidFill>
              </a:defRPr>
            </a:lvl2pPr>
            <a:lvl3pPr marL="1499336" indent="-786236">
              <a:lnSpc>
                <a:spcPct val="100000"/>
              </a:lnSpc>
              <a:spcBef>
                <a:spcPts val="0"/>
              </a:spcBef>
              <a:defRPr sz="8598">
                <a:solidFill>
                  <a:schemeClr val="tx1"/>
                </a:solidFill>
              </a:defRPr>
            </a:lvl3pPr>
            <a:lvl4pPr marL="2285572" indent="-78623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36" indent="-786236">
              <a:lnSpc>
                <a:spcPct val="100000"/>
              </a:lnSpc>
              <a:spcBef>
                <a:spcPts val="0"/>
              </a:spcBef>
              <a:defRPr sz="8598">
                <a:solidFill>
                  <a:schemeClr val="tx1"/>
                </a:solidFill>
              </a:defRPr>
            </a:lvl2pPr>
            <a:lvl3pPr marL="1499336" indent="-786236">
              <a:lnSpc>
                <a:spcPct val="100000"/>
              </a:lnSpc>
              <a:spcBef>
                <a:spcPts val="0"/>
              </a:spcBef>
              <a:defRPr sz="8598">
                <a:solidFill>
                  <a:schemeClr val="tx1"/>
                </a:solidFill>
              </a:defRPr>
            </a:lvl3pPr>
            <a:lvl4pPr marL="2285572" indent="-78623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4194503406"/>
      </p:ext>
    </p:extLst>
  </p:cSld>
  <p:clrMapOvr>
    <a:masterClrMapping/>
  </p:clrMapOvr>
  <p:transition spd="med"/>
</p:sldLayout>
</file>

<file path=ppt/slideLayouts/slideLayout108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4"/>
            <a:ext cx="4951413" cy="2857508"/>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5" y="8403338"/>
            <a:ext cx="4951411" cy="2857508"/>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699738577"/>
      </p:ext>
    </p:extLst>
  </p:cSld>
  <p:clrMapOvr>
    <a:masterClrMapping/>
  </p:clrMapOvr>
  <p:transition spd="med"/>
</p:sldLayout>
</file>

<file path=ppt/slideLayouts/slideLayout1089.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1"/>
            <a:ext cx="4956175"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502636713"/>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4_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3126226680"/>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828800" rtl="0" eaLnBrk="1" fontAlgn="auto" latinLnBrk="0" hangingPunct="1">
              <a:lnSpc>
                <a:spcPct val="100000"/>
              </a:lnSpc>
              <a:spcBef>
                <a:spcPct val="0"/>
              </a:spcBef>
              <a:spcAft>
                <a:spcPct val="0"/>
              </a:spcAft>
              <a:buClrTx/>
              <a:buSzTx/>
              <a:buFontTx/>
              <a:buNone/>
              <a:tabLst/>
              <a:defRPr/>
            </a:pPr>
            <a:endParaRPr kumimoji="0" lang="en-US" sz="50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1109617" y="344424"/>
            <a:ext cx="22167942" cy="146304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1109617" y="1769451"/>
            <a:ext cx="22167942" cy="553998"/>
          </a:xfrm>
        </p:spPr>
        <p:txBody>
          <a:bodyPr wrap="square">
            <a:noAutofit/>
          </a:bodyPr>
          <a:lstStyle>
            <a:lvl1pPr marL="0" indent="0" algn="l">
              <a:buNone/>
              <a:defRPr sz="3600" b="0">
                <a:solidFill>
                  <a:schemeClr val="tx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22627997" y="12997508"/>
            <a:ext cx="651087" cy="276999"/>
          </a:xfrm>
          <a:prstGeom prst="rect">
            <a:avLst/>
          </a:prstGeom>
          <a:noFill/>
          <a:ln w="9525" algn="ctr">
            <a:noFill/>
            <a:miter lim="800000"/>
            <a:headEnd/>
            <a:tailEnd/>
          </a:ln>
          <a:effectLst/>
        </p:spPr>
        <p:txBody>
          <a:bodyPr wrap="square" lIns="0" tIns="0" rIns="0" bIns="0" anchor="b">
            <a:spAutoFit/>
          </a:bodyPr>
          <a:lstStyle/>
          <a:p>
            <a:pPr marL="0" marR="0" lvl="0" indent="0" algn="r" defTabSz="1221488" rtl="0" eaLnBrk="1" fontAlgn="auto" latinLnBrk="0" hangingPunct="1">
              <a:lnSpc>
                <a:spcPct val="100000"/>
              </a:lnSpc>
              <a:spcBef>
                <a:spcPts val="0"/>
              </a:spcBef>
              <a:spcAft>
                <a:spcPts val="0"/>
              </a:spcAft>
              <a:buClrTx/>
              <a:buSzTx/>
              <a:buFontTx/>
              <a:buNone/>
              <a:tabLst/>
              <a:defRPr/>
            </a:pPr>
            <a:fld id="{4ABDCABE-3F10-B64C-92F1-862014417034}" type="slidenum">
              <a:rPr kumimoji="0" lang="en-US" sz="18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1221488"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1828800" rtl="0" eaLnBrk="1" fontAlgn="auto" latinLnBrk="0" hangingPunct="1">
              <a:lnSpc>
                <a:spcPct val="100000"/>
              </a:lnSpc>
              <a:spcBef>
                <a:spcPts val="600"/>
              </a:spcBef>
              <a:spcAft>
                <a:spcPts val="600"/>
              </a:spcAft>
              <a:buClrTx/>
              <a:buSzTx/>
              <a:buFont typeface="Segoe UI" panose="020B0502040204020203"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7"/>
            </p:custDataLst>
          </p:nvPr>
        </p:nvSpPr>
        <p:spPr>
          <a:xfrm>
            <a:off x="14315272" y="178639"/>
            <a:ext cx="8962287" cy="246222"/>
          </a:xfrm>
        </p:spPr>
        <p:txBody>
          <a:bodyPr anchor="ctr" anchorCtr="0">
            <a:spAutoFit/>
          </a:bodyPr>
          <a:lstStyle>
            <a:lvl1pPr algn="r">
              <a:defRPr sz="1600">
                <a:latin typeface="+mn-lt"/>
              </a:defRPr>
            </a:lvl1pPr>
          </a:lstStyle>
          <a:p>
            <a:pPr lvl="0"/>
            <a:r>
              <a:rPr lang="en-US" dirty="0"/>
              <a:t>Chapter › Topic</a:t>
            </a:r>
          </a:p>
        </p:txBody>
      </p:sp>
    </p:spTree>
    <p:extLst>
      <p:ext uri="{BB962C8B-B14F-4D97-AF65-F5344CB8AC3E}">
        <p14:creationId xmlns:p14="http://schemas.microsoft.com/office/powerpoint/2010/main" val="177108584"/>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9"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1"/>
            <a:ext cx="0" cy="8572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4037363504"/>
      </p:ext>
    </p:extLst>
  </p:cSld>
  <p:clrMapOvr>
    <a:masterClrMapping/>
  </p:clrMapOvr>
  <p:transition spd="med"/>
</p:sldLayout>
</file>

<file path=ppt/slideLayouts/slideLayout109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622360547"/>
      </p:ext>
    </p:extLst>
  </p:cSld>
  <p:clrMapOvr>
    <a:masterClrMapping/>
  </p:clrMapOvr>
  <p:transition spd="med"/>
</p:sldLayout>
</file>

<file path=ppt/slideLayouts/slideLayout109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1"/>
            <a:ext cx="4956175" cy="4000502"/>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1"/>
            <a:ext cx="4942121"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1"/>
            <a:ext cx="4953001"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4"/>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4"/>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3" y="576074"/>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15891984"/>
      </p:ext>
    </p:extLst>
  </p:cSld>
  <p:clrMapOvr>
    <a:masterClrMapping/>
  </p:clrMapOvr>
  <p:transition spd="med"/>
</p:sldLayout>
</file>

<file path=ppt/slideLayouts/slideLayout1093.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1"/>
            <a:ext cx="10096500"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9" y="384049"/>
            <a:ext cx="4956175" cy="1141414"/>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80898196"/>
      </p:ext>
    </p:extLst>
  </p:cSld>
  <p:clrMapOvr>
    <a:masterClrMapping/>
  </p:clrMapOvr>
  <p:transition spd="med"/>
</p:sldLayout>
</file>

<file path=ppt/slideLayouts/slideLayout1094.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5"/>
            <a:ext cx="7424927" cy="1906590"/>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5" y="3429001"/>
            <a:ext cx="10099675"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3" y="3429001"/>
            <a:ext cx="10096500"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79530211"/>
      </p:ext>
    </p:extLst>
  </p:cSld>
  <p:clrMapOvr>
    <a:masterClrMapping/>
  </p:clrMapOvr>
  <p:transition spd="med"/>
</p:sldLayout>
</file>

<file path=ppt/slideLayouts/slideLayout1095.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50"/>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4"/>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76074"/>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59354284"/>
      </p:ext>
    </p:extLst>
  </p:cSld>
  <p:clrMapOvr>
    <a:masterClrMapping/>
  </p:clrMapOvr>
  <p:transition spd="med"/>
</p:sldLayout>
</file>

<file path=ppt/slideLayouts/slideLayout1096.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576074"/>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69916"/>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70826692"/>
      </p:ext>
    </p:extLst>
  </p:cSld>
  <p:clrMapOvr>
    <a:masterClrMapping/>
  </p:clrMapOvr>
  <p:transition spd="med"/>
</p:sldLayout>
</file>

<file path=ppt/slideLayouts/slideLayout109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50"/>
            <a:ext cx="11039477"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6"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92816497"/>
      </p:ext>
    </p:extLst>
  </p:cSld>
  <p:clrMapOvr>
    <a:masterClrMapping/>
  </p:clrMapOvr>
  <p:transition spd="med"/>
</p:sldLayout>
</file>

<file path=ppt/slideLayouts/slideLayout109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4"/>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21467979"/>
      </p:ext>
    </p:extLst>
  </p:cSld>
  <p:clrMapOvr>
    <a:masterClrMapping/>
  </p:clrMapOvr>
  <p:transition spd="med"/>
</p:sldLayout>
</file>

<file path=ppt/slideLayouts/slideLayout109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9"/>
            <a:ext cx="4956175" cy="1141414"/>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5"/>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2" y="576074"/>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7340351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72682577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0" imgW="592" imgH="591" progId="TCLayout.ActiveDocument.1">
                  <p:embed/>
                </p:oleObj>
              </mc:Choice>
              <mc:Fallback>
                <p:oleObj name="think-cell Slide" r:id="rId10"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11"/>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88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1109617" y="9020336"/>
            <a:ext cx="19456123" cy="43088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800" dirty="0"/>
            </a:lvl1pPr>
          </a:lstStyle>
          <a:p>
            <a:pPr lvl="0">
              <a:buNone/>
            </a:pPr>
            <a:r>
              <a:rPr lang="en-US" dirty="0"/>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1104027" y="8185119"/>
            <a:ext cx="19456123" cy="61555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a:defRPr lang="en-US" sz="4000" dirty="0">
                <a:latin typeface="+mj-lt"/>
              </a:defRPr>
            </a:lvl1pPr>
          </a:lstStyle>
          <a:p>
            <a:pPr lvl="0">
              <a:buNone/>
            </a:pPr>
            <a:r>
              <a:rPr lang="en-US"/>
              <a:t>Click to edit Master subtitle style</a:t>
            </a:r>
            <a:endParaRPr lang="en-US" dirty="0"/>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1104029" y="5424132"/>
            <a:ext cx="19456123" cy="135421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800" b="0" dirty="0"/>
            </a:lvl1pPr>
          </a:lstStyle>
          <a:p>
            <a:pPr lvl="0"/>
            <a:r>
              <a:rPr lang="en-US"/>
              <a:t>Click to edit Master title style</a:t>
            </a:r>
            <a:endParaRPr lang="en-US" dirty="0"/>
          </a:p>
        </p:txBody>
      </p:sp>
      <p:pic>
        <p:nvPicPr>
          <p:cNvPr id="8" name="Picture" descr="IBM 8-bar logo">
            <a:extLst>
              <a:ext uri="{FF2B5EF4-FFF2-40B4-BE49-F238E27FC236}">
                <a16:creationId xmlns:a16="http://schemas.microsoft.com/office/drawing/2014/main" id="{E8AE783A-7BB5-49BE-948D-A2B37325A576}"/>
              </a:ext>
            </a:extLst>
          </p:cNvPr>
          <p:cNvPicPr>
            <a:picLocks noChangeAspect="1"/>
          </p:cNvPicPr>
          <p:nvPr userDrawn="1"/>
        </p:nvPicPr>
        <p:blipFill>
          <a:blip r:embed="rId12"/>
          <a:stretch>
            <a:fillRect/>
          </a:stretch>
        </p:blipFill>
        <p:spPr>
          <a:xfrm>
            <a:off x="1155286" y="946654"/>
            <a:ext cx="2595554" cy="1035464"/>
          </a:xfrm>
          <a:prstGeom prst="rect">
            <a:avLst/>
          </a:prstGeom>
        </p:spPr>
      </p:pic>
      <p:sp>
        <p:nvSpPr>
          <p:cNvPr id="11" name="SText">
            <a:extLst>
              <a:ext uri="{FF2B5EF4-FFF2-40B4-BE49-F238E27FC236}">
                <a16:creationId xmlns:a16="http://schemas.microsoft.com/office/drawing/2014/main" id="{CE6AC297-D723-4ED4-8486-27E2AA00768F}"/>
              </a:ext>
            </a:extLst>
          </p:cNvPr>
          <p:cNvSpPr txBox="1"/>
          <p:nvPr userDrawn="1">
            <p:custDataLst>
              <p:tags r:id="rId6"/>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2" name="Text">
            <a:extLst>
              <a:ext uri="{FF2B5EF4-FFF2-40B4-BE49-F238E27FC236}">
                <a16:creationId xmlns:a16="http://schemas.microsoft.com/office/drawing/2014/main" id="{BCFCDB61-D69C-4725-934E-BD710B622A9E}"/>
              </a:ext>
            </a:extLst>
          </p:cNvPr>
          <p:cNvSpPr txBox="1"/>
          <p:nvPr userDrawn="1">
            <p:custDataLst>
              <p:tags r:id="rId7"/>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
        <p:nvSpPr>
          <p:cNvPr id="13" name="Slide Number">
            <a:extLst>
              <a:ext uri="{FF2B5EF4-FFF2-40B4-BE49-F238E27FC236}">
                <a16:creationId xmlns:a16="http://schemas.microsoft.com/office/drawing/2014/main" id="{603A838B-A3E5-4975-A71A-B82700827B87}"/>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593768389"/>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2"/>
            <a:ext cx="6667500"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4" y="8382000"/>
            <a:ext cx="6667500"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4"/>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4"/>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4"/>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2"/>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55388868"/>
      </p:ext>
    </p:extLst>
  </p:cSld>
  <p:clrMapOvr>
    <a:masterClrMapping/>
  </p:clrMapOvr>
  <p:transition spd="med"/>
</p:sldLayout>
</file>

<file path=ppt/slideLayouts/slideLayout1101.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8"/>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3"/>
            <a:ext cx="4956175" cy="1141414"/>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43658108"/>
      </p:ext>
    </p:extLst>
  </p:cSld>
  <p:clrMapOvr>
    <a:masterClrMapping/>
  </p:clrMapOvr>
  <p:transition spd="med"/>
</p:sldLayout>
</file>

<file path=ppt/slideLayouts/slideLayout1102.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4"/>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77368372"/>
      </p:ext>
    </p:extLst>
  </p:cSld>
  <p:clrMapOvr>
    <a:masterClrMapping/>
  </p:clrMapOvr>
  <p:transition spd="med"/>
</p:sldLayout>
</file>

<file path=ppt/slideLayouts/slideLayout110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4"/>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45478652"/>
      </p:ext>
    </p:extLst>
  </p:cSld>
  <p:clrMapOvr>
    <a:masterClrMapping/>
  </p:clrMapOvr>
  <p:transition spd="med"/>
</p:sldLayout>
</file>

<file path=ppt/slideLayouts/slideLayout110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50"/>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4"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98041258"/>
      </p:ext>
    </p:extLst>
  </p:cSld>
  <p:clrMapOvr>
    <a:masterClrMapping/>
  </p:clrMapOvr>
  <p:transition spd="med"/>
</p:sldLayout>
</file>

<file path=ppt/slideLayouts/slideLayout1105.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4573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2"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85618093"/>
      </p:ext>
    </p:extLst>
  </p:cSld>
  <p:clrMapOvr>
    <a:masterClrMapping/>
  </p:clrMapOvr>
  <p:transition spd="med"/>
</p:sldLayout>
</file>

<file path=ppt/slideLayouts/slideLayout110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2"/>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2" y="1333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2"/>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0"/>
            <a:ext cx="4951413" cy="3792684"/>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4"/>
            <a:ext cx="402334"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5" y="576074"/>
            <a:ext cx="402334"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4"/>
            <a:ext cx="402334"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2"/>
            <a:ext cx="402334"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5" y="6694632"/>
            <a:ext cx="402334"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2"/>
            <a:ext cx="402334"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5"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7005614"/>
      </p:ext>
    </p:extLst>
  </p:cSld>
  <p:clrMapOvr>
    <a:masterClrMapping/>
  </p:clrMapOvr>
  <p:transition spd="med"/>
</p:sldLayout>
</file>

<file path=ppt/slideLayouts/slideLayout110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3" y="6665976"/>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77675694"/>
      </p:ext>
    </p:extLst>
  </p:cSld>
  <p:clrMapOvr>
    <a:masterClrMapping/>
  </p:clrMapOvr>
  <p:transition spd="med"/>
</p:sldLayout>
</file>

<file path=ppt/slideLayouts/slideLayout110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3"/>
            <a:ext cx="4949826"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1"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56956070"/>
      </p:ext>
    </p:extLst>
  </p:cSld>
  <p:clrMapOvr>
    <a:masterClrMapping/>
  </p:clrMapOvr>
  <p:transition spd="med"/>
</p:sldLayout>
</file>

<file path=ppt/slideLayouts/slideLayout110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1"/>
            <a:ext cx="4951413"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120135382"/>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77463232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109617" y="1838501"/>
            <a:ext cx="22167942" cy="49244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atin typeface="+mj-lt"/>
              </a:defRPr>
            </a:lvl1pPr>
          </a:lstStyle>
          <a:p>
            <a:pPr lvl="0">
              <a:buNone/>
            </a:pPr>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1109616" y="13003339"/>
            <a:ext cx="14557617"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1600"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6"/>
            </p:custDataLst>
          </p:nvPr>
        </p:nvSpPr>
        <p:spPr>
          <a:xfrm>
            <a:off x="1109614" y="83195"/>
            <a:ext cx="7687677" cy="246222"/>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6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7"/>
            </p:custDataLst>
          </p:nvPr>
        </p:nvSpPr>
        <p:spPr>
          <a:xfrm>
            <a:off x="1109617" y="344424"/>
            <a:ext cx="22167942" cy="1463040"/>
          </a:xfrm>
          <a:prstGeom prst="rect">
            <a:avLst/>
          </a:prstGeom>
        </p:spPr>
        <p:txBody>
          <a:bodyPr vert="horz" wrap="square" lIns="0" tIns="0" rIns="0" bIns="0" rtlCol="0" anchor="b" anchorCtr="0">
            <a:noAutofit/>
          </a:bodyPr>
          <a:lstStyle>
            <a:lvl1pPr>
              <a:defRPr lang="en-US" dirty="0"/>
            </a:lvl1pPr>
          </a:lstStyle>
          <a:p>
            <a:pPr lvl="0"/>
            <a:r>
              <a:rPr lang="en-US"/>
              <a:t>Click to edit Master title style</a:t>
            </a:r>
            <a:endParaRPr lang="en-US" dirty="0"/>
          </a:p>
        </p:txBody>
      </p:sp>
    </p:spTree>
    <p:extLst>
      <p:ext uri="{BB962C8B-B14F-4D97-AF65-F5344CB8AC3E}">
        <p14:creationId xmlns:p14="http://schemas.microsoft.com/office/powerpoint/2010/main" val="3947877995"/>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223443791"/>
      </p:ext>
    </p:extLst>
  </p:cSld>
  <p:clrMapOvr>
    <a:masterClrMapping/>
  </p:clrMapOvr>
  <p:transition spd="med"/>
</p:sldLayout>
</file>

<file path=ppt/slideLayouts/slideLayout111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3"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570323590"/>
      </p:ext>
    </p:extLst>
  </p:cSld>
  <p:clrMapOvr>
    <a:masterClrMapping/>
  </p:clrMapOvr>
  <p:transition spd="med"/>
</p:sldLayout>
</file>

<file path=ppt/slideLayouts/slideLayout111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766276873"/>
      </p:ext>
    </p:extLst>
  </p:cSld>
  <p:clrMapOvr>
    <a:masterClrMapping/>
  </p:clrMapOvr>
  <p:transition spd="med"/>
</p:sldLayout>
</file>

<file path=ppt/slideLayouts/slideLayout111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7" y="569914"/>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346323306"/>
      </p:ext>
    </p:extLst>
  </p:cSld>
  <p:clrMapOvr>
    <a:masterClrMapping/>
  </p:clrMapOvr>
  <p:transition spd="med"/>
</p:sldLayout>
</file>

<file path=ppt/slideLayouts/slideLayout111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4" y="61214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4" y="9525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1"/>
            <a:ext cx="2473324" cy="2476502"/>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4" y="2667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4" y="61214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8" y="61214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4" y="9525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8" y="9525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4" y="2667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8" y="2667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9461753"/>
      </p:ext>
    </p:extLst>
  </p:cSld>
  <p:clrMapOvr>
    <a:masterClrMapping/>
  </p:clrMapOvr>
  <p:transition spd="med"/>
</p:sldLayout>
</file>

<file path=ppt/slideLayouts/slideLayout111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59300359"/>
      </p:ext>
    </p:extLst>
  </p:cSld>
  <p:clrMapOvr>
    <a:masterClrMapping/>
  </p:clrMapOvr>
  <p:transition spd="med"/>
</p:sldLayout>
</file>

<file path=ppt/slideLayouts/slideLayout1116.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04439708"/>
      </p:ext>
    </p:extLst>
  </p:cSld>
  <p:clrMapOvr>
    <a:masterClrMapping/>
  </p:clrMapOvr>
  <p:transition spd="med"/>
</p:sldLayout>
</file>

<file path=ppt/slideLayouts/slideLayout1117.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85470340"/>
      </p:ext>
    </p:extLst>
  </p:cSld>
  <p:clrMapOvr>
    <a:masterClrMapping/>
  </p:clrMapOvr>
  <p:transition spd="med"/>
</p:sldLayout>
</file>

<file path=ppt/slideLayouts/slideLayout1118.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7" y="12804778"/>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43909586"/>
      </p:ext>
    </p:extLst>
  </p:cSld>
  <p:clrMapOvr>
    <a:masterClrMapping/>
  </p:clrMapOvr>
  <p:transition spd="med"/>
</p:sldLayout>
</file>

<file path=ppt/slideLayouts/slideLayout111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4" y="6168464"/>
            <a:ext cx="3456432" cy="1379080"/>
          </a:xfrm>
          <a:prstGeom prst="rect">
            <a:avLst/>
          </a:prstGeom>
        </p:spPr>
      </p:pic>
    </p:spTree>
    <p:extLst>
      <p:ext uri="{BB962C8B-B14F-4D97-AF65-F5344CB8AC3E}">
        <p14:creationId xmlns:p14="http://schemas.microsoft.com/office/powerpoint/2010/main" val="2188672437"/>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26061190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1109616" y="3413127"/>
            <a:ext cx="7627089" cy="1538882"/>
          </a:xfrm>
          <a:prstGeom prst="rect">
            <a:avLst/>
          </a:prstGeom>
        </p:spPr>
        <p:txBody>
          <a:bodyPr vert="horz" anchor="t">
            <a:noAutofit/>
          </a:bodyPr>
          <a:lstStyle>
            <a:lvl1pPr rtl="0">
              <a:lnSpc>
                <a:spcPct val="100000"/>
              </a:lnSpc>
              <a:defRPr>
                <a:ln w="6350" cap="flat">
                  <a:noFill/>
                  <a:miter lim="800000"/>
                </a:ln>
              </a:defRPr>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8" name="Slide Number">
            <a:extLst>
              <a:ext uri="{FF2B5EF4-FFF2-40B4-BE49-F238E27FC236}">
                <a16:creationId xmlns:a16="http://schemas.microsoft.com/office/drawing/2014/main" id="{40BD4A69-EE87-462B-992D-652A2AA93CFC}"/>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1618535109"/>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9414512"/>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userDrawn="1">
  <p:cSld name="1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2"/>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30"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1"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30"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1"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20067443"/>
      </p:ext>
    </p:extLst>
  </p:cSld>
  <p:clrMapOvr>
    <a:masterClrMapping/>
  </p:clrMapOvr>
  <p:transition spd="med"/>
</p:sldLayout>
</file>

<file path=ppt/slideLayouts/slideLayout1122.xml><?xml version="1.0" encoding="utf-8"?>
<p:sldLayout xmlns:a="http://schemas.openxmlformats.org/drawingml/2006/main" xmlns:r="http://schemas.openxmlformats.org/officeDocument/2006/relationships" xmlns:p="http://schemas.openxmlformats.org/presentationml/2006/main" userDrawn="1">
  <p:cSld name="1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3"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9"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04480274"/>
      </p:ext>
    </p:extLst>
  </p:cSld>
  <p:clrMapOvr>
    <a:masterClrMapping/>
  </p:clrMapOvr>
  <p:transition spd="med"/>
</p:sldLayout>
</file>

<file path=ppt/slideLayouts/slideLayout1123.xml><?xml version="1.0" encoding="utf-8"?>
<p:sldLayout xmlns:a="http://schemas.openxmlformats.org/drawingml/2006/main" xmlns:r="http://schemas.openxmlformats.org/officeDocument/2006/relationships" xmlns:p="http://schemas.openxmlformats.org/presentationml/2006/main" userDrawn="1">
  <p:cSld name="1_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385200"/>
            <a:ext cx="7424927" cy="1906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3" y="3429000"/>
            <a:ext cx="1018384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33630017"/>
      </p:ext>
    </p:extLst>
  </p:cSld>
  <p:clrMapOvr>
    <a:masterClrMapping/>
  </p:clrMapOvr>
  <p:transition spd="med"/>
</p:sldLayout>
</file>

<file path=ppt/slideLayouts/slideLayout1124.xml><?xml version="1.0" encoding="utf-8"?>
<p:sldLayout xmlns:a="http://schemas.openxmlformats.org/drawingml/2006/main" xmlns:r="http://schemas.openxmlformats.org/officeDocument/2006/relationships" xmlns:p="http://schemas.openxmlformats.org/presentationml/2006/main" userDrawn="1">
  <p:cSld name="2_[2-1] 4-column ">
    <p:bg>
      <p:bgPr>
        <a:solidFill>
          <a:srgbClr val="CDE3F5">
            <a:alpha val="45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3F4BCE-E9D5-5962-B6C0-190140306AB7}"/>
              </a:ext>
            </a:extLst>
          </p:cNvPr>
          <p:cNvSpPr/>
          <p:nvPr userDrawn="1"/>
        </p:nvSpPr>
        <p:spPr bwMode="auto">
          <a:xfrm>
            <a:off x="6096794" y="0"/>
            <a:ext cx="18290381" cy="1371600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52400" tIns="152400" rIns="152400" bIns="152400" numCol="1" rtlCol="0" anchor="t" anchorCtr="0" compatLnSpc="1">
            <a:prstTxWarp prst="textNoShape">
              <a:avLst/>
            </a:prstTxWarp>
          </a:bodyPr>
          <a:lstStyle/>
          <a:p>
            <a:pPr marL="0" marR="0" indent="0" algn="l" defTabSz="1523940" rtl="0" eaLnBrk="1" fontAlgn="base" latinLnBrk="0" hangingPunct="1">
              <a:lnSpc>
                <a:spcPct val="100000"/>
              </a:lnSpc>
              <a:spcBef>
                <a:spcPct val="0"/>
              </a:spcBef>
              <a:spcAft>
                <a:spcPct val="0"/>
              </a:spcAft>
              <a:buClrTx/>
              <a:buSzTx/>
              <a:buFont typeface="System Font Regular"/>
              <a:buNone/>
              <a:tabLst/>
            </a:pPr>
            <a:endParaRPr kumimoji="0" lang="en-US" sz="2334" b="0" i="0" u="none" strike="noStrike" cap="none" normalizeH="0" baseline="0" dirty="0">
              <a:ln>
                <a:noFill/>
              </a:ln>
              <a:solidFill>
                <a:schemeClr val="bg1"/>
              </a:solidFill>
              <a:effectLst/>
              <a:latin typeface="+mn-lt"/>
            </a:endParaRPr>
          </a:p>
        </p:txBody>
      </p:sp>
      <p:sp>
        <p:nvSpPr>
          <p:cNvPr id="11" name="Content Placeholder 1"/>
          <p:cNvSpPr>
            <a:spLocks noGrp="1"/>
          </p:cNvSpPr>
          <p:nvPr>
            <p:ph sz="quarter" idx="12"/>
          </p:nvPr>
        </p:nvSpPr>
        <p:spPr>
          <a:xfrm>
            <a:off x="-8927" y="6858001"/>
            <a:ext cx="6096794" cy="6141722"/>
          </a:xfrm>
          <a:noFill/>
        </p:spPr>
        <p:txBody>
          <a:bodyPr lIns="457200" tIns="0" rIns="228600" bIns="228600"/>
          <a:lstStyle>
            <a:lvl1pPr>
              <a:buClr>
                <a:srgbClr val="001141"/>
              </a:buClr>
              <a:defRPr sz="2666">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762101" y="12192002"/>
            <a:ext cx="4953645" cy="807720"/>
          </a:xfrm>
        </p:spPr>
        <p:txBody>
          <a:bodyPr anchor="b"/>
          <a:lstStyle>
            <a:lvl1pPr>
              <a:spcBef>
                <a:spcPts val="0"/>
              </a:spcBef>
              <a:defRPr sz="1334">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762099" y="762000"/>
            <a:ext cx="5334683" cy="457200"/>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2" name="Title 1">
            <a:extLst>
              <a:ext uri="{FF2B5EF4-FFF2-40B4-BE49-F238E27FC236}">
                <a16:creationId xmlns:a16="http://schemas.microsoft.com/office/drawing/2014/main" id="{1F236A56-06EB-9301-CDE7-462A8B95EDF2}"/>
              </a:ext>
            </a:extLst>
          </p:cNvPr>
          <p:cNvSpPr>
            <a:spLocks noGrp="1"/>
          </p:cNvSpPr>
          <p:nvPr>
            <p:ph type="title"/>
          </p:nvPr>
        </p:nvSpPr>
        <p:spPr>
          <a:xfrm>
            <a:off x="762101" y="3246120"/>
            <a:ext cx="4953645" cy="3302000"/>
          </a:xfrm>
        </p:spPr>
        <p:txBody>
          <a:bodyPr>
            <a:noAutofit/>
          </a:bodyPr>
          <a:lstStyle>
            <a:lvl1pPr>
              <a:lnSpc>
                <a:spcPct val="100000"/>
              </a:lnSpc>
              <a:spcBef>
                <a:spcPts val="3000"/>
              </a:spcBef>
              <a:defRPr sz="6666" b="0" i="0">
                <a:solidFill>
                  <a:schemeClr val="accent1"/>
                </a:solidFill>
                <a:latin typeface="IBM Plex Sans ExtLt" panose="020B0303050203000203" pitchFamily="34" charset="0"/>
              </a:defRPr>
            </a:lvl1pPr>
          </a:lstStyle>
          <a:p>
            <a:r>
              <a:rPr lang="en-US" dirty="0"/>
              <a:t>Click to edit Master title style</a:t>
            </a:r>
          </a:p>
        </p:txBody>
      </p:sp>
      <p:sp>
        <p:nvSpPr>
          <p:cNvPr id="7" name="Content Placeholder 4">
            <a:extLst>
              <a:ext uri="{FF2B5EF4-FFF2-40B4-BE49-F238E27FC236}">
                <a16:creationId xmlns:a16="http://schemas.microsoft.com/office/drawing/2014/main" id="{EDAC562A-80C4-5E6D-5055-1BEC0F168326}"/>
              </a:ext>
            </a:extLst>
          </p:cNvPr>
          <p:cNvSpPr>
            <a:spLocks noGrp="1"/>
          </p:cNvSpPr>
          <p:nvPr>
            <p:ph sz="quarter" idx="21"/>
          </p:nvPr>
        </p:nvSpPr>
        <p:spPr>
          <a:xfrm>
            <a:off x="6096795" y="-2"/>
            <a:ext cx="18290383" cy="137160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8AD40E2C-915E-9878-0071-C230D000C99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2" y="13106400"/>
            <a:ext cx="943653" cy="381000"/>
          </a:xfrm>
          <a:prstGeom prst="rect">
            <a:avLst/>
          </a:prstGeom>
        </p:spPr>
      </p:pic>
    </p:spTree>
    <p:extLst>
      <p:ext uri="{BB962C8B-B14F-4D97-AF65-F5344CB8AC3E}">
        <p14:creationId xmlns:p14="http://schemas.microsoft.com/office/powerpoint/2010/main" val="809764303"/>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userDrawn="1">
  <p:cSld name="(7)_Title and 4 column">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3429000"/>
            <a:ext cx="6096794" cy="102870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6096794" y="3429000"/>
            <a:ext cx="6096794" cy="102870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12193587" y="3429000"/>
            <a:ext cx="6096794" cy="102870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8290381" y="3429000"/>
            <a:ext cx="6096794" cy="102870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12193588" y="3429000"/>
            <a:ext cx="0"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6096797" y="3429000"/>
            <a:ext cx="5951"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8284433" y="3429000"/>
            <a:ext cx="2"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762102" y="762000"/>
            <a:ext cx="17522331" cy="2032000"/>
          </a:xfrm>
        </p:spPr>
        <p:txBody>
          <a:bodyPr/>
          <a:lstStyle>
            <a:lvl1pPr>
              <a:lnSpc>
                <a:spcPct val="100000"/>
              </a:lnSpc>
              <a:defRPr sz="5334">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762101" y="12192002"/>
            <a:ext cx="4953645" cy="807720"/>
          </a:xfrm>
        </p:spPr>
        <p:txBody>
          <a:bodyPr anchor="b"/>
          <a:lstStyle>
            <a:lvl1pPr>
              <a:spcBef>
                <a:spcPts val="0"/>
              </a:spcBef>
              <a:defRPr sz="1334">
                <a:solidFill>
                  <a:schemeClr val="tx1">
                    <a:alpha val="60000"/>
                  </a:schemeClr>
                </a:solidFill>
              </a:defRPr>
            </a:lvl1pPr>
          </a:lstStyle>
          <a:p>
            <a:endParaRPr lang="en-US" dirty="0"/>
          </a:p>
        </p:txBody>
      </p:sp>
      <p:sp>
        <p:nvSpPr>
          <p:cNvPr id="15" name="Text Placeholder 7">
            <a:extLst>
              <a:ext uri="{FF2B5EF4-FFF2-40B4-BE49-F238E27FC236}">
                <a16:creationId xmlns:a16="http://schemas.microsoft.com/office/drawing/2014/main" id="{138D9AC3-22E3-014D-AC23-DA10B62B9C17}"/>
              </a:ext>
            </a:extLst>
          </p:cNvPr>
          <p:cNvSpPr>
            <a:spLocks noGrp="1"/>
          </p:cNvSpPr>
          <p:nvPr>
            <p:ph type="body" sz="quarter" idx="17"/>
          </p:nvPr>
        </p:nvSpPr>
        <p:spPr>
          <a:xfrm>
            <a:off x="762099" y="381000"/>
            <a:ext cx="11050439" cy="381000"/>
          </a:xfrm>
        </p:spPr>
        <p:txBody>
          <a:bodyPr lIns="0" tIns="0" rIns="0" bIns="0">
            <a:noAutofit/>
          </a:bodyPr>
          <a:lstStyle>
            <a:lvl1pPr marL="0" indent="0">
              <a:lnSpc>
                <a:spcPct val="100000"/>
              </a:lnSpc>
              <a:spcBef>
                <a:spcPts val="0"/>
              </a:spcBef>
              <a:spcAft>
                <a:spcPts val="2334"/>
              </a:spcAft>
              <a:buNone/>
              <a:defRPr sz="1666" b="0" i="0">
                <a:solidFill>
                  <a:srgbClr val="00114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11028753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userDrawn="1">
  <p:cSld name="[5-1] 1/4 : 3/4">
    <p:spTree>
      <p:nvGrpSpPr>
        <p:cNvPr id="1" name=""/>
        <p:cNvGrpSpPr/>
        <p:nvPr/>
      </p:nvGrpSpPr>
      <p:grpSpPr>
        <a:xfrm>
          <a:off x="0" y="0"/>
          <a:ext cx="0" cy="0"/>
          <a:chOff x="0" y="0"/>
          <a:chExt cx="0" cy="0"/>
        </a:xfrm>
      </p:grpSpPr>
      <p:sp>
        <p:nvSpPr>
          <p:cNvPr id="4" name="Rectangle 3"/>
          <p:cNvSpPr/>
          <p:nvPr userDrawn="1"/>
        </p:nvSpPr>
        <p:spPr>
          <a:xfrm>
            <a:off x="6096794" y="0"/>
            <a:ext cx="18290381" cy="13716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2250" b="0" i="0" dirty="0">
              <a:latin typeface="Arial Regular" charset="0"/>
            </a:endParaRPr>
          </a:p>
        </p:txBody>
      </p:sp>
      <p:sp>
        <p:nvSpPr>
          <p:cNvPr id="10" name="Content Placeholder 2"/>
          <p:cNvSpPr>
            <a:spLocks noGrp="1"/>
          </p:cNvSpPr>
          <p:nvPr>
            <p:ph idx="12"/>
          </p:nvPr>
        </p:nvSpPr>
        <p:spPr>
          <a:xfrm>
            <a:off x="6477845" y="3429002"/>
            <a:ext cx="17147230" cy="9144000"/>
          </a:xfrm>
        </p:spPr>
        <p:txBody>
          <a:bodyPr tIns="0">
            <a:noAutofit/>
          </a:bodyPr>
          <a:lstStyle>
            <a:lvl1pPr>
              <a:defRPr sz="3000">
                <a:solidFill>
                  <a:schemeClr val="tx1"/>
                </a:solidFill>
              </a:defRPr>
            </a:lvl1pPr>
            <a:lvl2pPr marL="304788" indent="-304788">
              <a:lnSpc>
                <a:spcPct val="110000"/>
              </a:lnSpc>
              <a:spcBef>
                <a:spcPts val="2000"/>
              </a:spcBef>
              <a:defRPr sz="3000">
                <a:solidFill>
                  <a:schemeClr val="tx1"/>
                </a:solidFill>
              </a:defRPr>
            </a:lvl2pPr>
            <a:lvl3pPr marL="609576" indent="-304788">
              <a:lnSpc>
                <a:spcPct val="110000"/>
              </a:lnSpc>
              <a:spcBef>
                <a:spcPts val="0"/>
              </a:spcBef>
              <a:defRPr sz="3000">
                <a:solidFill>
                  <a:schemeClr val="tx1"/>
                </a:solidFill>
              </a:defRPr>
            </a:lvl3pPr>
            <a:lvl4pPr marL="914364" indent="-304788">
              <a:lnSpc>
                <a:spcPct val="110000"/>
              </a:lnSpc>
              <a:spcBef>
                <a:spcPts val="0"/>
              </a:spcBef>
              <a:defRPr sz="3000">
                <a:solidFill>
                  <a:schemeClr val="tx1"/>
                </a:solidFill>
              </a:defRPr>
            </a:lvl4pPr>
            <a:lvl5pPr marL="1219152" indent="-304788">
              <a:lnSpc>
                <a:spcPct val="110000"/>
              </a:lnSpc>
              <a:spcBef>
                <a:spcPts val="0"/>
              </a:spcBef>
              <a:defRPr sz="3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762101" y="3428996"/>
            <a:ext cx="4953645" cy="9144000"/>
          </a:xfrm>
        </p:spPr>
        <p:txBody>
          <a:bodyPr>
            <a:noAutofit/>
          </a:bodyPr>
          <a:lstStyle>
            <a:lvl1pPr>
              <a:lnSpc>
                <a:spcPct val="100000"/>
              </a:lnSpc>
              <a:spcBef>
                <a:spcPts val="3000"/>
              </a:spcBef>
              <a:defRPr sz="6666" b="0" i="0">
                <a:solidFill>
                  <a:schemeClr val="accent1"/>
                </a:solidFill>
                <a:latin typeface="IBM Plex Sans ExtLt" panose="020B0303050203000203" pitchFamily="34" charset="0"/>
              </a:defRPr>
            </a:lvl1pPr>
          </a:lstStyle>
          <a:p>
            <a:r>
              <a:rPr lang="en-US" dirty="0"/>
              <a:t>Click to edit Master title style</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762102" y="12192001"/>
            <a:ext cx="4953639" cy="807722"/>
          </a:xfrm>
        </p:spPr>
        <p:txBody>
          <a:bodyPr anchor="b"/>
          <a:lstStyle>
            <a:lvl1pPr>
              <a:spcBef>
                <a:spcPts val="0"/>
              </a:spcBef>
              <a:defRPr sz="1334">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20F25A9B-A1BE-A642-B57F-BF7F96FFE76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2" y="13106400"/>
            <a:ext cx="943653" cy="381000"/>
          </a:xfrm>
          <a:prstGeom prst="rect">
            <a:avLst/>
          </a:prstGeom>
        </p:spPr>
      </p:pic>
      <p:sp>
        <p:nvSpPr>
          <p:cNvPr id="5" name="Text Placeholder 7">
            <a:extLst>
              <a:ext uri="{FF2B5EF4-FFF2-40B4-BE49-F238E27FC236}">
                <a16:creationId xmlns:a16="http://schemas.microsoft.com/office/drawing/2014/main" id="{4C646A38-6A99-96E9-3048-36F367A1A9B4}"/>
              </a:ext>
            </a:extLst>
          </p:cNvPr>
          <p:cNvSpPr>
            <a:spLocks noGrp="1"/>
          </p:cNvSpPr>
          <p:nvPr>
            <p:ph type="body" sz="quarter" idx="16" hasCustomPrompt="1"/>
          </p:nvPr>
        </p:nvSpPr>
        <p:spPr>
          <a:xfrm>
            <a:off x="762100" y="762000"/>
            <a:ext cx="4953639" cy="544820"/>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556395802"/>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userDrawn="1">
  <p:cSld name="1_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563636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4674810"/>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00" indent="0">
              <a:buNone/>
              <a:defRPr/>
            </a:lvl3pPr>
            <a:lvl4pPr marL="1159864" indent="0">
              <a:buNone/>
              <a:defRPr/>
            </a:lvl4pPr>
            <a:lvl5pPr marL="168476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00" indent="0">
              <a:buNone/>
              <a:defRPr/>
            </a:lvl3pPr>
            <a:lvl4pPr marL="1159864" indent="0">
              <a:buNone/>
              <a:defRPr/>
            </a:lvl4pPr>
            <a:lvl5pPr marL="168476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570106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3947661832"/>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1109617" y="6088561"/>
            <a:ext cx="10132871" cy="1538882"/>
          </a:xfrm>
          <a:prstGeom prst="rect">
            <a:avLst/>
          </a:prstGeom>
        </p:spPr>
        <p:txBody>
          <a:bodyPr vert="horz" rIns="365760" anchor="ctr">
            <a:noAutofit/>
          </a:bodyPr>
          <a:lstStyle>
            <a:lvl1pPr rtl="0">
              <a:defRPr>
                <a:ln w="6350" cap="flat">
                  <a:noFill/>
                  <a:miter lim="800000"/>
                </a:ln>
              </a:defRPr>
            </a:lvl1pPr>
          </a:lstStyle>
          <a:p>
            <a:r>
              <a:rPr lang="en-US"/>
              <a:t>Click to edit Master title style</a:t>
            </a:r>
            <a:endParaRPr lang="en-US" dirty="0"/>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C5F1280C-96BA-4DDB-8A47-4B21F6AFB3C9}"/>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186057306"/>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userDrawn="1">
  <p:cSld name="1_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2"/>
            <a:ext cx="4949826" cy="4573588"/>
          </a:xfrm>
        </p:spPr>
        <p:txBody>
          <a:bodyPr/>
          <a:lstStyle>
            <a:lvl1pPr>
              <a:lnSpc>
                <a:spcPct val="100000"/>
              </a:lnSpc>
              <a:defRPr sz="6396"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30" y="576077"/>
            <a:ext cx="4963924" cy="5145086"/>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51" y="576077"/>
            <a:ext cx="4963924" cy="5145086"/>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30" y="6667503"/>
            <a:ext cx="4963924" cy="4952998"/>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51" y="6667503"/>
            <a:ext cx="4963924" cy="4952998"/>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9" y="576072"/>
            <a:ext cx="4963924" cy="5145084"/>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9" y="6667501"/>
            <a:ext cx="4963924" cy="4952998"/>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57715909"/>
      </p:ext>
    </p:extLst>
  </p:cSld>
  <p:clrMapOvr>
    <a:masterClrMapping/>
  </p:clrMapOvr>
  <p:transition spd="med"/>
</p:sldLayout>
</file>

<file path=ppt/slideLayouts/slideLayout1131.xml><?xml version="1.0" encoding="utf-8"?>
<p:sldLayout xmlns:a="http://schemas.openxmlformats.org/drawingml/2006/main" xmlns:r="http://schemas.openxmlformats.org/officeDocument/2006/relationships" xmlns:p="http://schemas.openxmlformats.org/presentationml/2006/main" userDrawn="1">
  <p:cSld name="1_[7-2] hd, variable; 2 txt">
    <p:bg>
      <p:bgPr>
        <a:solidFill>
          <a:schemeClr val="bg1">
            <a:alpha val="80303"/>
          </a:schemeClr>
        </a:solidFill>
        <a:effectLst/>
      </p:bgPr>
    </p:bg>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762099" y="3302000"/>
            <a:ext cx="11047390" cy="2145792"/>
          </a:xfrm>
        </p:spPr>
        <p:txBody>
          <a:bodyPr/>
          <a:lstStyle>
            <a:lvl1pPr>
              <a:defRPr sz="4666" b="0" i="0">
                <a:solidFill>
                  <a:schemeClr val="accent1"/>
                </a:solidFill>
                <a:latin typeface="IBM Plex Sans ExtLt" panose="020B0303050203000203" pitchFamily="34" charset="0"/>
              </a:defRPr>
            </a:lvl1pPr>
          </a:lstStyle>
          <a:p>
            <a:r>
              <a:rPr lang="en-US" dirty="0"/>
              <a:t>Click to edit Master title style</a:t>
            </a:r>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762097" y="6858001"/>
            <a:ext cx="11050439" cy="5714998"/>
          </a:xfrm>
        </p:spPr>
        <p:txBody>
          <a:bodyPr/>
          <a:lstStyle>
            <a:lvl1pPr>
              <a:defRPr sz="2666">
                <a:solidFill>
                  <a:schemeClr val="tx1"/>
                </a:solidFill>
              </a:defRPr>
            </a:lvl1pPr>
          </a:lstStyle>
          <a:p>
            <a:pPr lvl="0"/>
            <a:r>
              <a:rPr lang="en-US" dirty="0"/>
              <a:t>Click to edit Master text styles</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762100" y="762001"/>
            <a:ext cx="4953639" cy="457198"/>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4" name="Text Placeholder 1">
            <a:extLst>
              <a:ext uri="{FF2B5EF4-FFF2-40B4-BE49-F238E27FC236}">
                <a16:creationId xmlns:a16="http://schemas.microsoft.com/office/drawing/2014/main" id="{566B3B21-DCDD-6C45-C936-3B77F3E462EF}"/>
              </a:ext>
            </a:extLst>
          </p:cNvPr>
          <p:cNvSpPr>
            <a:spLocks noGrp="1"/>
          </p:cNvSpPr>
          <p:nvPr>
            <p:ph type="body" sz="quarter" idx="19"/>
          </p:nvPr>
        </p:nvSpPr>
        <p:spPr>
          <a:xfrm>
            <a:off x="12193587" y="-4"/>
            <a:ext cx="6090705" cy="13716000"/>
          </a:xfrm>
          <a:solidFill>
            <a:srgbClr val="EAF3FB"/>
          </a:solidFill>
        </p:spPr>
        <p:txBody>
          <a:bodyPr lIns="228600" tIns="2057400" rIns="228600"/>
          <a:lstStyle>
            <a:lvl1pPr>
              <a:defRPr sz="2666">
                <a:solidFill>
                  <a:schemeClr val="tx1"/>
                </a:solidFill>
              </a:defRPr>
            </a:lvl1pPr>
            <a:lvl2pPr>
              <a:defRPr sz="2666">
                <a:solidFill>
                  <a:schemeClr val="tx1"/>
                </a:solidFill>
              </a:defRPr>
            </a:lvl2pPr>
            <a:lvl3pPr>
              <a:defRPr sz="2666">
                <a:solidFill>
                  <a:schemeClr val="tx1"/>
                </a:solidFill>
              </a:defRPr>
            </a:lvl3pPr>
            <a:lvl4pPr>
              <a:defRPr sz="2666">
                <a:solidFill>
                  <a:schemeClr val="tx1"/>
                </a:solidFill>
              </a:defRPr>
            </a:lvl4pPr>
            <a:lvl5pP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18287339" y="0"/>
            <a:ext cx="6096794" cy="13715996"/>
          </a:xfrm>
          <a:solidFill>
            <a:srgbClr val="EAF3FB"/>
          </a:solidFill>
        </p:spPr>
        <p:txBody>
          <a:bodyPr lIns="228600" tIns="2057400" rIns="228600"/>
          <a:lstStyle>
            <a:lvl1pPr>
              <a:defRPr sz="2666">
                <a:solidFill>
                  <a:schemeClr val="tx1"/>
                </a:solidFill>
              </a:defRPr>
            </a:lvl1pPr>
            <a:lvl2pPr>
              <a:defRPr sz="2666">
                <a:solidFill>
                  <a:schemeClr val="tx1"/>
                </a:solidFill>
              </a:defRPr>
            </a:lvl2pPr>
            <a:lvl3pPr>
              <a:defRPr sz="2666">
                <a:solidFill>
                  <a:schemeClr val="tx1"/>
                </a:solidFill>
              </a:defRPr>
            </a:lvl3pPr>
            <a:lvl4pPr>
              <a:defRPr sz="2666">
                <a:solidFill>
                  <a:schemeClr val="tx1"/>
                </a:solidFill>
              </a:defRPr>
            </a:lvl4pPr>
            <a:lvl5pP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3">
            <a:extLst>
              <a:ext uri="{FF2B5EF4-FFF2-40B4-BE49-F238E27FC236}">
                <a16:creationId xmlns:a16="http://schemas.microsoft.com/office/drawing/2014/main" id="{015801FC-5658-C5C5-786B-4628C96C49EB}"/>
              </a:ext>
            </a:extLst>
          </p:cNvPr>
          <p:cNvSpPr>
            <a:spLocks noGrp="1"/>
          </p:cNvSpPr>
          <p:nvPr>
            <p:ph type="body" sz="quarter" idx="15"/>
          </p:nvPr>
        </p:nvSpPr>
        <p:spPr>
          <a:xfrm>
            <a:off x="762099" y="12192002"/>
            <a:ext cx="11047390" cy="807720"/>
          </a:xfrm>
        </p:spPr>
        <p:txBody>
          <a:bodyPr anchor="b"/>
          <a:lstStyle>
            <a:lvl1pPr>
              <a:spcBef>
                <a:spcPts val="0"/>
              </a:spcBef>
              <a:defRPr sz="1334">
                <a:solidFill>
                  <a:schemeClr val="tx1">
                    <a:alpha val="60000"/>
                  </a:schemeClr>
                </a:solidFill>
              </a:defRPr>
            </a:lvl1pPr>
          </a:lstStyle>
          <a:p>
            <a:pPr lvl="0"/>
            <a:r>
              <a:rPr lang="en-US" dirty="0"/>
              <a:t>Click to edit Master text styles</a:t>
            </a:r>
          </a:p>
        </p:txBody>
      </p:sp>
      <p:pic>
        <p:nvPicPr>
          <p:cNvPr id="2" name="Picture 1">
            <a:extLst>
              <a:ext uri="{FF2B5EF4-FFF2-40B4-BE49-F238E27FC236}">
                <a16:creationId xmlns:a16="http://schemas.microsoft.com/office/drawing/2014/main" id="{90570FA5-ABE4-1F5E-07D6-03D74A48FF9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2" y="13106400"/>
            <a:ext cx="943653" cy="381000"/>
          </a:xfrm>
          <a:prstGeom prst="rect">
            <a:avLst/>
          </a:prstGeom>
        </p:spPr>
      </p:pic>
      <p:cxnSp>
        <p:nvCxnSpPr>
          <p:cNvPr id="7" name="Straight Connector 6">
            <a:extLst>
              <a:ext uri="{FF2B5EF4-FFF2-40B4-BE49-F238E27FC236}">
                <a16:creationId xmlns:a16="http://schemas.microsoft.com/office/drawing/2014/main" id="{439C4929-34A2-D6C1-7E74-7A8DB82060EC}"/>
              </a:ext>
            </a:extLst>
          </p:cNvPr>
          <p:cNvCxnSpPr>
            <a:cxnSpLocks/>
          </p:cNvCxnSpPr>
          <p:nvPr userDrawn="1"/>
        </p:nvCxnSpPr>
        <p:spPr bwMode="auto">
          <a:xfrm flipV="1">
            <a:off x="18284430" y="3429000"/>
            <a:ext cx="0"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0071808"/>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userDrawn="1">
  <p:cSld name="3_[2-1] 4-column ">
    <p:bg>
      <p:bgPr>
        <a:solidFill>
          <a:srgbClr val="CDE3F5">
            <a:alpha val="45000"/>
          </a:srgbClr>
        </a:solidFill>
        <a:effectLst/>
      </p:bgPr>
    </p:bg>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8927" y="6858001"/>
            <a:ext cx="6096794" cy="6141722"/>
          </a:xfrm>
          <a:noFill/>
        </p:spPr>
        <p:txBody>
          <a:bodyPr lIns="457200" tIns="0" rIns="228600" bIns="228600"/>
          <a:lstStyle>
            <a:lvl1pPr>
              <a:buClr>
                <a:srgbClr val="001141"/>
              </a:buClr>
              <a:defRPr sz="2666">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6096794" y="6858000"/>
            <a:ext cx="6096794" cy="6858000"/>
          </a:xfrm>
          <a:solidFill>
            <a:schemeClr val="bg1"/>
          </a:solid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12193587" y="6858000"/>
            <a:ext cx="6096794" cy="68580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8290381" y="6858000"/>
            <a:ext cx="6096794" cy="6858000"/>
          </a:xfrm>
          <a:solidFill>
            <a:schemeClr val="bg1"/>
          </a:solid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762101" y="12192002"/>
            <a:ext cx="4953645" cy="807720"/>
          </a:xfrm>
        </p:spPr>
        <p:txBody>
          <a:bodyPr anchor="b"/>
          <a:lstStyle>
            <a:lvl1pPr>
              <a:spcBef>
                <a:spcPts val="0"/>
              </a:spcBef>
              <a:defRPr sz="1334">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762099" y="762000"/>
            <a:ext cx="5334683" cy="457200"/>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2" name="Title 1">
            <a:extLst>
              <a:ext uri="{FF2B5EF4-FFF2-40B4-BE49-F238E27FC236}">
                <a16:creationId xmlns:a16="http://schemas.microsoft.com/office/drawing/2014/main" id="{1F236A56-06EB-9301-CDE7-462A8B95EDF2}"/>
              </a:ext>
            </a:extLst>
          </p:cNvPr>
          <p:cNvSpPr>
            <a:spLocks noGrp="1"/>
          </p:cNvSpPr>
          <p:nvPr>
            <p:ph type="title"/>
          </p:nvPr>
        </p:nvSpPr>
        <p:spPr>
          <a:xfrm>
            <a:off x="762101" y="3246120"/>
            <a:ext cx="4953645" cy="3302000"/>
          </a:xfrm>
        </p:spPr>
        <p:txBody>
          <a:bodyPr>
            <a:noAutofit/>
          </a:bodyPr>
          <a:lstStyle>
            <a:lvl1pPr>
              <a:lnSpc>
                <a:spcPct val="100000"/>
              </a:lnSpc>
              <a:spcBef>
                <a:spcPts val="3000"/>
              </a:spcBef>
              <a:defRPr sz="6666" b="0" i="0">
                <a:solidFill>
                  <a:schemeClr val="accent1"/>
                </a:solidFill>
                <a:latin typeface="IBM Plex Sans ExtLt" panose="020B0303050203000203" pitchFamily="34" charset="0"/>
              </a:defRPr>
            </a:lvl1pPr>
          </a:lstStyle>
          <a:p>
            <a:r>
              <a:rPr lang="en-US" dirty="0"/>
              <a:t>Click to edit Master title style</a:t>
            </a:r>
          </a:p>
        </p:txBody>
      </p:sp>
      <p:sp>
        <p:nvSpPr>
          <p:cNvPr id="5" name="Content Placeholder 4">
            <a:extLst>
              <a:ext uri="{FF2B5EF4-FFF2-40B4-BE49-F238E27FC236}">
                <a16:creationId xmlns:a16="http://schemas.microsoft.com/office/drawing/2014/main" id="{8368C6AF-439A-DF09-CDCB-518A8DD5DF3E}"/>
              </a:ext>
            </a:extLst>
          </p:cNvPr>
          <p:cNvSpPr>
            <a:spLocks noGrp="1"/>
          </p:cNvSpPr>
          <p:nvPr>
            <p:ph sz="quarter" idx="19"/>
          </p:nvPr>
        </p:nvSpPr>
        <p:spPr>
          <a:xfrm>
            <a:off x="12193587" y="0"/>
            <a:ext cx="6096794" cy="68580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02E2963-71DE-1056-2EFA-6C6CE7D8179A}"/>
              </a:ext>
            </a:extLst>
          </p:cNvPr>
          <p:cNvSpPr>
            <a:spLocks noGrp="1"/>
          </p:cNvSpPr>
          <p:nvPr>
            <p:ph sz="quarter" idx="20"/>
          </p:nvPr>
        </p:nvSpPr>
        <p:spPr>
          <a:xfrm>
            <a:off x="18290381" y="0"/>
            <a:ext cx="6096794" cy="6858000"/>
          </a:xfrm>
          <a:solidFill>
            <a:schemeClr val="bg1"/>
          </a:solid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4">
            <a:extLst>
              <a:ext uri="{FF2B5EF4-FFF2-40B4-BE49-F238E27FC236}">
                <a16:creationId xmlns:a16="http://schemas.microsoft.com/office/drawing/2014/main" id="{EDAC562A-80C4-5E6D-5055-1BEC0F168326}"/>
              </a:ext>
            </a:extLst>
          </p:cNvPr>
          <p:cNvSpPr>
            <a:spLocks noGrp="1"/>
          </p:cNvSpPr>
          <p:nvPr>
            <p:ph sz="quarter" idx="21"/>
          </p:nvPr>
        </p:nvSpPr>
        <p:spPr>
          <a:xfrm>
            <a:off x="6096794" y="0"/>
            <a:ext cx="6096794" cy="6858000"/>
          </a:xfrm>
          <a:solidFill>
            <a:schemeClr val="bg1"/>
          </a:solid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0195689"/>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userDrawn="1">
  <p:cSld name="1_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8" y="6853770"/>
            <a:ext cx="6096784"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9"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A69C09FD-DC20-EDEF-2C18-09AEDB31B5BF}"/>
              </a:ext>
            </a:extLst>
          </p:cNvPr>
          <p:cNvCxnSpPr>
            <a:cxnSpLocks/>
          </p:cNvCxnSpPr>
          <p:nvPr userDrawn="1"/>
        </p:nvCxnSpPr>
        <p:spPr bwMode="auto">
          <a:xfrm flipV="1">
            <a:off x="18295992" y="7156513"/>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Content Placeholder 3">
            <a:extLst>
              <a:ext uri="{FF2B5EF4-FFF2-40B4-BE49-F238E27FC236}">
                <a16:creationId xmlns:a16="http://schemas.microsoft.com/office/drawing/2014/main" id="{56760348-1734-EC6C-1331-6B3BC6995286}"/>
              </a:ext>
            </a:extLst>
          </p:cNvPr>
          <p:cNvSpPr>
            <a:spLocks noGrp="1"/>
          </p:cNvSpPr>
          <p:nvPr>
            <p:ph sz="quarter" idx="20"/>
          </p:nvPr>
        </p:nvSpPr>
        <p:spPr>
          <a:xfrm>
            <a:off x="18290392" y="6903170"/>
            <a:ext cx="6096784"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Tree>
    <p:extLst>
      <p:ext uri="{BB962C8B-B14F-4D97-AF65-F5344CB8AC3E}">
        <p14:creationId xmlns:p14="http://schemas.microsoft.com/office/powerpoint/2010/main" val="826407951"/>
      </p:ext>
    </p:extLst>
  </p:cSld>
  <p:clrMapOvr>
    <a:masterClrMapping/>
  </p:clrMapOvr>
</p:sldLayout>
</file>

<file path=ppt/slideLayouts/slideLayout1134.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5"/>
            <a:ext cx="24387175" cy="12001502"/>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0"/>
            <a:ext cx="11050589" cy="6288088"/>
          </a:xfrm>
        </p:spPr>
        <p:txBody>
          <a:bodyPr/>
          <a:lstStyle>
            <a:lvl1pPr>
              <a:lnSpc>
                <a:spcPct val="100000"/>
              </a:lnSpc>
              <a:defRPr sz="8596">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6" y="12088370"/>
            <a:ext cx="4937889" cy="1143000"/>
          </a:xfrm>
        </p:spPr>
        <p:txBody>
          <a:bodyPr anchor="b"/>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4" y="12084740"/>
            <a:ext cx="4937889" cy="1143000"/>
          </a:xfrm>
        </p:spPr>
        <p:txBody>
          <a:bodyPr anchor="b"/>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2643933659"/>
      </p:ext>
    </p:extLst>
  </p:cSld>
  <p:clrMapOvr>
    <a:masterClrMapping/>
  </p:clrMapOvr>
  <p:transition spd="med"/>
</p:sldLayout>
</file>

<file path=ppt/slideLayouts/slideLayout1135.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5"/>
            <a:ext cx="24387175" cy="1200150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06" tIns="91406" rIns="91406" bIns="91406" numCol="1" rtlCol="0" anchor="t" anchorCtr="0" compatLnSpc="1">
            <a:prstTxWarp prst="textNoShape">
              <a:avLst/>
            </a:prstTxWarp>
          </a:bodyPr>
          <a:lstStyle/>
          <a:p>
            <a:pPr marL="0" marR="0" indent="0" algn="l" defTabSz="914046"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0"/>
            <a:ext cx="11050589" cy="4573588"/>
          </a:xfrm>
        </p:spPr>
        <p:txBody>
          <a:bodyPr/>
          <a:lstStyle>
            <a:lvl1pPr>
              <a:lnSpc>
                <a:spcPct val="100000"/>
              </a:lnSpc>
              <a:defRPr sz="8596">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6" y="12088370"/>
            <a:ext cx="4937889" cy="1143000"/>
          </a:xfrm>
        </p:spPr>
        <p:txBody>
          <a:bodyPr anchor="b"/>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4" y="12084740"/>
            <a:ext cx="4937889" cy="1143000"/>
          </a:xfrm>
        </p:spPr>
        <p:txBody>
          <a:bodyPr anchor="b"/>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1642298928"/>
      </p:ext>
    </p:extLst>
  </p:cSld>
  <p:clrMapOvr>
    <a:masterClrMapping/>
  </p:clrMapOvr>
  <p:transition spd="med"/>
</p:sldLayout>
</file>

<file path=ppt/slideLayouts/slideLayout1136.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0"/>
            <a:ext cx="11050589" cy="4573588"/>
          </a:xfrm>
        </p:spPr>
        <p:txBody>
          <a:bodyPr/>
          <a:lstStyle>
            <a:lvl1pPr>
              <a:lnSpc>
                <a:spcPct val="100000"/>
              </a:lnSpc>
              <a:defRPr sz="8596"/>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797218469"/>
      </p:ext>
    </p:extLst>
  </p:cSld>
  <p:clrMapOvr>
    <a:masterClrMapping/>
  </p:clrMapOvr>
  <p:transition spd="med"/>
</p:sldLayout>
</file>

<file path=ppt/slideLayouts/slideLayout1137.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0"/>
            <a:ext cx="11050589" cy="4573588"/>
          </a:xfrm>
        </p:spPr>
        <p:txBody>
          <a:bodyPr/>
          <a:lstStyle>
            <a:lvl1pPr>
              <a:lnSpc>
                <a:spcPct val="100000"/>
              </a:lnSpc>
              <a:defRPr sz="8596">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6"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519837057"/>
      </p:ext>
    </p:extLst>
  </p:cSld>
  <p:clrMapOvr>
    <a:masterClrMapping/>
  </p:clrMapOvr>
  <p:transition spd="med"/>
</p:sldLayout>
</file>

<file path=ppt/slideLayouts/slideLayout1138.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3"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384048"/>
            <a:ext cx="10101071" cy="10479088"/>
          </a:xfrm>
        </p:spPr>
        <p:txBody>
          <a:bodyPr/>
          <a:lstStyle>
            <a:lvl1pPr>
              <a:lnSpc>
                <a:spcPct val="100000"/>
              </a:lnSpc>
              <a:defRPr sz="8596">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206985008"/>
      </p:ext>
    </p:extLst>
  </p:cSld>
  <p:clrMapOvr>
    <a:masterClrMapping/>
  </p:clrMapOvr>
  <p:transition spd="med"/>
</p:sldLayout>
</file>

<file path=ppt/slideLayouts/slideLayout1139.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3"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1527048"/>
            <a:ext cx="10099675" cy="9337676"/>
          </a:xfrm>
        </p:spPr>
        <p:txBody>
          <a:bodyPr/>
          <a:lstStyle>
            <a:lvl1pPr>
              <a:lnSpc>
                <a:spcPct val="100000"/>
              </a:lnSpc>
              <a:defRPr sz="8596">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5" y="576073"/>
            <a:ext cx="10099675" cy="571502"/>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3439900231"/>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383324446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88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1109617" y="9160936"/>
            <a:ext cx="22167942" cy="1354216"/>
          </a:xfrm>
        </p:spPr>
        <p:txBody>
          <a:bodyPr vert="horz" anchor="b">
            <a:noAutofit/>
          </a:bodyPr>
          <a:lstStyle>
            <a:lvl1pPr rtl="0">
              <a:lnSpc>
                <a:spcPct val="100000"/>
              </a:lnSpc>
              <a:defRPr sz="8800"/>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AA8D08D4-41D3-4FBC-ADBF-9797551CC9D5}"/>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96673652"/>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0"/>
            <a:ext cx="4956175" cy="4573588"/>
          </a:xfrm>
        </p:spPr>
        <p:txBody>
          <a:bodyPr/>
          <a:lstStyle>
            <a:lvl1pPr>
              <a:lnSpc>
                <a:spcPct val="100000"/>
              </a:lnSpc>
              <a:defRPr sz="6396">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1" cy="11431588"/>
          </a:xfrm>
        </p:spPr>
        <p:txBody>
          <a:bodyPr/>
          <a:lstStyle>
            <a:lvl1pPr defTabSz="1160838">
              <a:spcBef>
                <a:spcPts val="0"/>
              </a:spcBef>
              <a:defRPr>
                <a:solidFill>
                  <a:schemeClr val="tx1"/>
                </a:solidFill>
              </a:defRPr>
            </a:lvl1pPr>
            <a:lvl2pPr defTabSz="1160838">
              <a:spcBef>
                <a:spcPts val="0"/>
              </a:spcBef>
              <a:defRPr>
                <a:solidFill>
                  <a:schemeClr val="tx1"/>
                </a:solidFill>
              </a:defRPr>
            </a:lvl2pPr>
            <a:lvl3pPr defTabSz="1160838">
              <a:spcBef>
                <a:spcPts val="0"/>
              </a:spcBef>
              <a:defRPr>
                <a:solidFill>
                  <a:schemeClr val="tx1"/>
                </a:solidFill>
              </a:defRPr>
            </a:lvl3pPr>
            <a:lvl4pPr defTabSz="1160838">
              <a:spcBef>
                <a:spcPts val="0"/>
              </a:spcBef>
              <a:defRPr>
                <a:solidFill>
                  <a:schemeClr val="tx1"/>
                </a:solidFill>
              </a:defRPr>
            </a:lvl4pPr>
            <a:lvl5pPr defTabSz="116083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9" y="569916"/>
            <a:ext cx="4949826" cy="11431588"/>
          </a:xfrm>
        </p:spPr>
        <p:txBody>
          <a:bodyPr/>
          <a:lstStyle>
            <a:lvl1pPr defTabSz="1160838">
              <a:spcBef>
                <a:spcPts val="0"/>
              </a:spcBef>
              <a:defRPr>
                <a:solidFill>
                  <a:schemeClr val="tx1"/>
                </a:solidFill>
              </a:defRPr>
            </a:lvl1pPr>
            <a:lvl2pPr defTabSz="1160838">
              <a:spcBef>
                <a:spcPts val="0"/>
              </a:spcBef>
              <a:defRPr>
                <a:solidFill>
                  <a:schemeClr val="tx1"/>
                </a:solidFill>
              </a:defRPr>
            </a:lvl2pPr>
            <a:lvl3pPr defTabSz="1160838">
              <a:spcBef>
                <a:spcPts val="0"/>
              </a:spcBef>
              <a:defRPr>
                <a:solidFill>
                  <a:schemeClr val="tx1"/>
                </a:solidFill>
              </a:defRPr>
            </a:lvl3pPr>
            <a:lvl4pPr defTabSz="1160838">
              <a:spcBef>
                <a:spcPts val="0"/>
              </a:spcBef>
              <a:defRPr>
                <a:solidFill>
                  <a:schemeClr val="tx1"/>
                </a:solidFill>
              </a:defRPr>
            </a:lvl4pPr>
            <a:lvl5pPr defTabSz="116083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1190181586"/>
      </p:ext>
    </p:extLst>
  </p:cSld>
  <p:clrMapOvr>
    <a:masterClrMapping/>
  </p:clrMapOvr>
  <p:transition spd="med"/>
</p:sldLayout>
</file>

<file path=ppt/slideLayouts/slideLayout114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9" cy="2859088"/>
          </a:xfrm>
        </p:spPr>
        <p:txBody>
          <a:bodyPr rIns="457200"/>
          <a:lstStyle>
            <a:lvl1pPr>
              <a:lnSpc>
                <a:spcPct val="100000"/>
              </a:lnSpc>
              <a:defRPr sz="6396">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906348014"/>
      </p:ext>
    </p:extLst>
  </p:cSld>
  <p:clrMapOvr>
    <a:masterClrMapping/>
  </p:clrMapOvr>
  <p:transition spd="med"/>
</p:sldLayout>
</file>

<file path=ppt/slideLayouts/slideLayout114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7" y="420629"/>
            <a:ext cx="17141824" cy="8191502"/>
          </a:xfrm>
        </p:spPr>
        <p:txBody>
          <a:bodyPr/>
          <a:lstStyle>
            <a:lvl1pPr>
              <a:defRPr sz="17192"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3039756092"/>
      </p:ext>
    </p:extLst>
  </p:cSld>
  <p:clrMapOvr>
    <a:masterClrMapping/>
  </p:clrMapOvr>
  <p:transition spd="med"/>
</p:sldLayout>
</file>

<file path=ppt/slideLayouts/slideLayout114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9909174" cy="2859088"/>
          </a:xfrm>
        </p:spPr>
        <p:txBody>
          <a:bodyPr/>
          <a:lstStyle>
            <a:lvl1pPr>
              <a:lnSpc>
                <a:spcPct val="100000"/>
              </a:lnSpc>
              <a:defRPr sz="6396">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7" y="448058"/>
            <a:ext cx="11042072" cy="8574088"/>
          </a:xfrm>
        </p:spPr>
        <p:txBody>
          <a:bodyPr/>
          <a:lstStyle>
            <a:lvl1pPr>
              <a:lnSpc>
                <a:spcPct val="100000"/>
              </a:lnSpc>
              <a:spcBef>
                <a:spcPts val="0"/>
              </a:spcBef>
              <a:defRPr sz="6396">
                <a:solidFill>
                  <a:schemeClr val="tx2"/>
                </a:solidFill>
              </a:defRPr>
            </a:lvl1pPr>
            <a:lvl2pPr marL="584988" indent="-584988">
              <a:lnSpc>
                <a:spcPct val="100000"/>
              </a:lnSpc>
              <a:spcBef>
                <a:spcPts val="0"/>
              </a:spcBef>
              <a:defRPr sz="6396">
                <a:solidFill>
                  <a:schemeClr val="tx2"/>
                </a:solidFill>
              </a:defRPr>
            </a:lvl2pPr>
            <a:lvl3pPr marL="1096854" indent="-584988">
              <a:lnSpc>
                <a:spcPct val="100000"/>
              </a:lnSpc>
              <a:spcBef>
                <a:spcPts val="0"/>
              </a:spcBef>
              <a:defRPr sz="6396">
                <a:solidFill>
                  <a:schemeClr val="tx2"/>
                </a:solidFill>
              </a:defRPr>
            </a:lvl3pPr>
            <a:lvl4pPr marL="1754966">
              <a:lnSpc>
                <a:spcPct val="100000"/>
              </a:lnSpc>
              <a:spcBef>
                <a:spcPts val="0"/>
              </a:spcBef>
              <a:defRPr sz="6396">
                <a:solidFill>
                  <a:schemeClr val="tx2"/>
                </a:solidFill>
              </a:defRPr>
            </a:lvl4pPr>
            <a:lvl5pPr>
              <a:lnSpc>
                <a:spcPct val="100000"/>
              </a:lnSpc>
              <a:spcBef>
                <a:spcPts val="0"/>
              </a:spcBef>
              <a:defRPr sz="6396"/>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3315093782"/>
      </p:ext>
    </p:extLst>
  </p:cSld>
  <p:clrMapOvr>
    <a:masterClrMapping/>
  </p:clrMapOvr>
  <p:transition spd="med"/>
</p:sldLayout>
</file>

<file path=ppt/slideLayouts/slideLayout114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49" cy="9717088"/>
          </a:xfrm>
        </p:spPr>
        <p:txBody>
          <a:bodyPr/>
          <a:lstStyle>
            <a:lvl1pPr>
              <a:lnSpc>
                <a:spcPct val="100000"/>
              </a:lnSpc>
              <a:defRPr sz="8596">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969877988"/>
      </p:ext>
    </p:extLst>
  </p:cSld>
  <p:clrMapOvr>
    <a:masterClrMapping/>
  </p:clrMapOvr>
  <p:transition spd="med"/>
</p:sldLayout>
</file>

<file path=ppt/slideLayouts/slideLayout114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6" y="9299451"/>
            <a:ext cx="11050589" cy="3543302"/>
          </a:xfrm>
        </p:spPr>
        <p:txBody>
          <a:bodyPr anchor="b"/>
          <a:lstStyle>
            <a:lvl1pPr>
              <a:lnSpc>
                <a:spcPct val="90000"/>
              </a:lnSpc>
              <a:spcBef>
                <a:spcPts val="0"/>
              </a:spcBef>
              <a:defRPr sz="25788"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3" y="9296403"/>
            <a:ext cx="11049000" cy="3543302"/>
          </a:xfrm>
        </p:spPr>
        <p:txBody>
          <a:bodyPr anchor="b"/>
          <a:lstStyle>
            <a:lvl1pPr>
              <a:lnSpc>
                <a:spcPct val="90000"/>
              </a:lnSpc>
              <a:spcBef>
                <a:spcPts val="0"/>
              </a:spcBef>
              <a:defRPr sz="25788"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4"/>
            <a:ext cx="7620000" cy="6288088"/>
          </a:xfrm>
        </p:spPr>
        <p:txBody>
          <a:bodyPr/>
          <a:lstStyle>
            <a:lvl1pPr>
              <a:lnSpc>
                <a:spcPct val="100000"/>
              </a:lnSpc>
              <a:spcBef>
                <a:spcPts val="0"/>
              </a:spcBef>
              <a:defRPr sz="4400">
                <a:solidFill>
                  <a:schemeClr val="tx1"/>
                </a:solidFill>
              </a:defRPr>
            </a:lvl1pPr>
            <a:lvl2pPr marL="402180" indent="-402180">
              <a:lnSpc>
                <a:spcPct val="100000"/>
              </a:lnSpc>
              <a:spcBef>
                <a:spcPts val="0"/>
              </a:spcBef>
              <a:defRPr sz="4400">
                <a:solidFill>
                  <a:schemeClr val="tx1"/>
                </a:solidFill>
              </a:defRPr>
            </a:lvl2pPr>
            <a:lvl3pPr marL="804362" indent="-402180">
              <a:lnSpc>
                <a:spcPct val="100000"/>
              </a:lnSpc>
              <a:spcBef>
                <a:spcPts val="0"/>
              </a:spcBef>
              <a:defRPr sz="4400">
                <a:solidFill>
                  <a:schemeClr val="tx1"/>
                </a:solidFill>
              </a:defRPr>
            </a:lvl3pPr>
            <a:lvl4pPr marL="1115134" indent="-40218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4"/>
            <a:ext cx="7623174" cy="6288088"/>
          </a:xfrm>
        </p:spPr>
        <p:txBody>
          <a:bodyPr/>
          <a:lstStyle>
            <a:lvl1pPr>
              <a:lnSpc>
                <a:spcPct val="100000"/>
              </a:lnSpc>
              <a:spcBef>
                <a:spcPts val="0"/>
              </a:spcBef>
              <a:defRPr sz="4400">
                <a:solidFill>
                  <a:schemeClr val="tx1"/>
                </a:solidFill>
              </a:defRPr>
            </a:lvl1pPr>
            <a:lvl2pPr marL="402180" indent="-402180">
              <a:lnSpc>
                <a:spcPct val="100000"/>
              </a:lnSpc>
              <a:spcBef>
                <a:spcPts val="0"/>
              </a:spcBef>
              <a:defRPr sz="4400">
                <a:solidFill>
                  <a:schemeClr val="tx1"/>
                </a:solidFill>
              </a:defRPr>
            </a:lvl2pPr>
            <a:lvl3pPr marL="804362" indent="-402180">
              <a:lnSpc>
                <a:spcPct val="100000"/>
              </a:lnSpc>
              <a:spcBef>
                <a:spcPts val="0"/>
              </a:spcBef>
              <a:defRPr sz="4400">
                <a:solidFill>
                  <a:schemeClr val="tx1"/>
                </a:solidFill>
              </a:defRPr>
            </a:lvl3pPr>
            <a:lvl4pPr marL="1115134" indent="-40218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1310871483"/>
      </p:ext>
    </p:extLst>
  </p:cSld>
  <p:clrMapOvr>
    <a:masterClrMapping/>
  </p:clrMapOvr>
  <p:transition spd="med"/>
</p:sldLayout>
</file>

<file path=ppt/slideLayouts/slideLayout1146.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8" y="426485"/>
            <a:ext cx="4949826" cy="1906590"/>
          </a:xfrm>
        </p:spPr>
        <p:txBody>
          <a:bodyPr/>
          <a:lstStyle>
            <a:lvl1pPr>
              <a:lnSpc>
                <a:spcPct val="90000"/>
              </a:lnSpc>
              <a:defRPr sz="12996">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5" y="429657"/>
            <a:ext cx="4949826" cy="1903414"/>
          </a:xfrm>
        </p:spPr>
        <p:txBody>
          <a:bodyPr/>
          <a:lstStyle>
            <a:lvl1pPr>
              <a:lnSpc>
                <a:spcPct val="90000"/>
              </a:lnSpc>
              <a:defRPr sz="12996">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70"/>
            <a:ext cx="4951413" cy="1907912"/>
          </a:xfrm>
        </p:spPr>
        <p:txBody>
          <a:bodyPr/>
          <a:lstStyle>
            <a:lvl1pPr>
              <a:lnSpc>
                <a:spcPct val="90000"/>
              </a:lnSpc>
              <a:defRPr sz="12996">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46" indent="-146246">
              <a:lnSpc>
                <a:spcPct val="120000"/>
              </a:lnSpc>
              <a:spcBef>
                <a:spcPts val="0"/>
              </a:spcBef>
              <a:defRPr sz="1600" b="0" i="0">
                <a:solidFill>
                  <a:schemeClr val="tx1"/>
                </a:solidFill>
                <a:latin typeface="IBM Plex Sans" panose="020B0503050203000203" pitchFamily="34" charset="0"/>
              </a:defRPr>
            </a:lvl2pPr>
            <a:lvl3pPr marL="292496" indent="-146246">
              <a:lnSpc>
                <a:spcPct val="120000"/>
              </a:lnSpc>
              <a:spcBef>
                <a:spcPts val="0"/>
              </a:spcBef>
              <a:defRPr sz="1600" b="0" i="0">
                <a:solidFill>
                  <a:schemeClr val="tx1"/>
                </a:solidFill>
                <a:latin typeface="IBM Plex Sans" panose="020B0503050203000203" pitchFamily="34" charset="0"/>
              </a:defRPr>
            </a:lvl3pPr>
            <a:lvl4pPr marL="438742" indent="-14624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70"/>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1"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641811385"/>
      </p:ext>
    </p:extLst>
  </p:cSld>
  <p:clrMapOvr>
    <a:masterClrMapping/>
  </p:clrMapOvr>
  <p:transition spd="med"/>
</p:sldLayout>
</file>

<file path=ppt/slideLayouts/slideLayout114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9"/>
            <a:ext cx="4949826" cy="5335590"/>
          </a:xfrm>
        </p:spPr>
        <p:txBody>
          <a:bodyPr/>
          <a:lstStyle>
            <a:lvl1pPr>
              <a:lnSpc>
                <a:spcPct val="100000"/>
              </a:lnSpc>
              <a:defRPr sz="8596">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8"/>
            <a:ext cx="11049000" cy="5335588"/>
          </a:xfrm>
        </p:spPr>
        <p:txBody>
          <a:bodyPr/>
          <a:lstStyle>
            <a:lvl1pPr>
              <a:lnSpc>
                <a:spcPct val="100000"/>
              </a:lnSpc>
              <a:spcBef>
                <a:spcPts val="0"/>
              </a:spcBef>
              <a:defRPr sz="8596">
                <a:solidFill>
                  <a:schemeClr val="tx1"/>
                </a:solidFill>
              </a:defRPr>
            </a:lvl1pPr>
            <a:lvl2pPr marL="786078" indent="-786078">
              <a:lnSpc>
                <a:spcPct val="100000"/>
              </a:lnSpc>
              <a:spcBef>
                <a:spcPts val="0"/>
              </a:spcBef>
              <a:defRPr sz="8596">
                <a:solidFill>
                  <a:schemeClr val="tx1"/>
                </a:solidFill>
              </a:defRPr>
            </a:lvl2pPr>
            <a:lvl3pPr marL="1499036" indent="-786078">
              <a:lnSpc>
                <a:spcPct val="100000"/>
              </a:lnSpc>
              <a:spcBef>
                <a:spcPts val="0"/>
              </a:spcBef>
              <a:defRPr sz="8596">
                <a:solidFill>
                  <a:schemeClr val="tx1"/>
                </a:solidFill>
              </a:defRPr>
            </a:lvl3pPr>
            <a:lvl4pPr marL="2285114" indent="-786078">
              <a:lnSpc>
                <a:spcPct val="100000"/>
              </a:lnSpc>
              <a:spcBef>
                <a:spcPts val="0"/>
              </a:spcBef>
              <a:defRPr sz="8596">
                <a:solidFill>
                  <a:schemeClr val="tx1"/>
                </a:solidFill>
              </a:defRPr>
            </a:lvl4pPr>
            <a:lvl5pPr>
              <a:lnSpc>
                <a:spcPct val="100000"/>
              </a:lnSpc>
              <a:spcBef>
                <a:spcPts val="0"/>
              </a:spcBef>
              <a:defRPr sz="859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596">
                <a:solidFill>
                  <a:schemeClr val="accent1"/>
                </a:solidFill>
              </a:defRPr>
            </a:lvl1pPr>
            <a:lvl2pPr>
              <a:lnSpc>
                <a:spcPct val="100000"/>
              </a:lnSpc>
              <a:defRPr sz="8596">
                <a:solidFill>
                  <a:schemeClr val="accent1"/>
                </a:solidFill>
              </a:defRPr>
            </a:lvl2pPr>
            <a:lvl3pPr>
              <a:lnSpc>
                <a:spcPct val="100000"/>
              </a:lnSpc>
              <a:defRPr sz="8596">
                <a:solidFill>
                  <a:schemeClr val="accent1"/>
                </a:solidFill>
              </a:defRPr>
            </a:lvl3pPr>
            <a:lvl4pPr>
              <a:lnSpc>
                <a:spcPct val="100000"/>
              </a:lnSpc>
              <a:defRPr sz="8596">
                <a:solidFill>
                  <a:schemeClr val="accent1"/>
                </a:solidFill>
              </a:defRPr>
            </a:lvl4pPr>
            <a:lvl5pPr>
              <a:lnSpc>
                <a:spcPct val="100000"/>
              </a:lnSpc>
              <a:defRPr sz="8596">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6">
                <a:solidFill>
                  <a:schemeClr val="tx1"/>
                </a:solidFill>
              </a:defRPr>
            </a:lvl1pPr>
            <a:lvl2pPr marL="786078" indent="-786078">
              <a:lnSpc>
                <a:spcPct val="100000"/>
              </a:lnSpc>
              <a:spcBef>
                <a:spcPts val="0"/>
              </a:spcBef>
              <a:defRPr sz="8596">
                <a:solidFill>
                  <a:schemeClr val="tx1"/>
                </a:solidFill>
              </a:defRPr>
            </a:lvl2pPr>
            <a:lvl3pPr marL="1499036" indent="-786078">
              <a:lnSpc>
                <a:spcPct val="100000"/>
              </a:lnSpc>
              <a:spcBef>
                <a:spcPts val="0"/>
              </a:spcBef>
              <a:defRPr sz="8596">
                <a:solidFill>
                  <a:schemeClr val="tx1"/>
                </a:solidFill>
              </a:defRPr>
            </a:lvl3pPr>
            <a:lvl4pPr marL="2285114" indent="-786078">
              <a:lnSpc>
                <a:spcPct val="100000"/>
              </a:lnSpc>
              <a:spcBef>
                <a:spcPts val="0"/>
              </a:spcBef>
              <a:defRPr sz="8596">
                <a:solidFill>
                  <a:schemeClr val="tx1"/>
                </a:solidFill>
              </a:defRPr>
            </a:lvl4pPr>
            <a:lvl5pPr>
              <a:lnSpc>
                <a:spcPct val="100000"/>
              </a:lnSpc>
              <a:spcBef>
                <a:spcPts val="0"/>
              </a:spcBef>
              <a:defRPr sz="859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2822322003"/>
      </p:ext>
    </p:extLst>
  </p:cSld>
  <p:clrMapOvr>
    <a:masterClrMapping/>
  </p:clrMapOvr>
  <p:transition spd="med"/>
</p:sldLayout>
</file>

<file path=ppt/slideLayouts/slideLayout114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6">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3"/>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3"/>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4"/>
            <a:ext cx="4951413" cy="2857508"/>
          </a:xfrm>
        </p:spPr>
        <p:txBody>
          <a:bodyPr/>
          <a:lstStyle>
            <a:lvl1pPr>
              <a:lnSpc>
                <a:spcPct val="90000"/>
              </a:lnSpc>
              <a:defRPr sz="12996">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7" y="8403338"/>
            <a:ext cx="4951411" cy="2857508"/>
          </a:xfrm>
        </p:spPr>
        <p:txBody>
          <a:bodyPr/>
          <a:lstStyle>
            <a:lvl1pPr>
              <a:lnSpc>
                <a:spcPct val="90000"/>
              </a:lnSpc>
              <a:defRPr sz="12996">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4242613298"/>
      </p:ext>
    </p:extLst>
  </p:cSld>
  <p:clrMapOvr>
    <a:masterClrMapping/>
  </p:clrMapOvr>
  <p:transition spd="med"/>
</p:sldLayout>
</file>

<file path=ppt/slideLayouts/slideLayout1149.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5"/>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6" y="3429003"/>
            <a:ext cx="4956175" cy="8572502"/>
          </a:xfrm>
        </p:spPr>
        <p:txBody>
          <a:bodyPr/>
          <a:lstStyle>
            <a:lvl1pPr>
              <a:spcBef>
                <a:spcPts val="0"/>
              </a:spcBef>
              <a:defRPr sz="2000" b="0" i="0">
                <a:solidFill>
                  <a:schemeClr val="tx1"/>
                </a:solidFill>
                <a:latin typeface="IBM Plex Sans" panose="020B0503050203000203" pitchFamily="34" charset="0"/>
              </a:defRPr>
            </a:lvl1pPr>
            <a:lvl2pPr marL="182810" indent="-182810">
              <a:spcBef>
                <a:spcPts val="0"/>
              </a:spcBef>
              <a:defRPr sz="2000" b="0" i="0">
                <a:solidFill>
                  <a:schemeClr val="tx1"/>
                </a:solidFill>
                <a:latin typeface="IBM Plex Sans" panose="020B0503050203000203" pitchFamily="34" charset="0"/>
              </a:defRPr>
            </a:lvl2pPr>
            <a:lvl3pPr marL="365618" indent="-182810">
              <a:spcBef>
                <a:spcPts val="0"/>
              </a:spcBef>
              <a:defRPr sz="2000" b="0" i="0">
                <a:solidFill>
                  <a:schemeClr val="tx1"/>
                </a:solidFill>
                <a:latin typeface="IBM Plex Sans" panose="020B0503050203000203" pitchFamily="34" charset="0"/>
              </a:defRPr>
            </a:lvl3pPr>
            <a:lvl4pPr marL="548428" indent="-18281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3"/>
            <a:ext cx="4951413" cy="8572502"/>
          </a:xfrm>
        </p:spPr>
        <p:txBody>
          <a:bodyPr/>
          <a:lstStyle>
            <a:lvl1pPr>
              <a:spcBef>
                <a:spcPts val="0"/>
              </a:spcBef>
              <a:defRPr sz="2000" b="0" i="0">
                <a:solidFill>
                  <a:schemeClr val="tx1"/>
                </a:solidFill>
                <a:latin typeface="IBM Plex Sans" panose="020B0503050203000203" pitchFamily="34" charset="0"/>
              </a:defRPr>
            </a:lvl1pPr>
            <a:lvl2pPr marL="182810" indent="-182810">
              <a:spcBef>
                <a:spcPts val="0"/>
              </a:spcBef>
              <a:defRPr sz="2000" b="0" i="0">
                <a:solidFill>
                  <a:schemeClr val="tx1"/>
                </a:solidFill>
                <a:latin typeface="IBM Plex Sans" panose="020B0503050203000203" pitchFamily="34" charset="0"/>
              </a:defRPr>
            </a:lvl2pPr>
            <a:lvl3pPr marL="365618" indent="-182810">
              <a:spcBef>
                <a:spcPts val="0"/>
              </a:spcBef>
              <a:defRPr sz="2000" b="0" i="0">
                <a:solidFill>
                  <a:schemeClr val="tx1"/>
                </a:solidFill>
                <a:latin typeface="IBM Plex Sans" panose="020B0503050203000203" pitchFamily="34" charset="0"/>
              </a:defRPr>
            </a:lvl3pPr>
            <a:lvl4pPr marL="548428" indent="-18281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3"/>
            <a:ext cx="4953001" cy="8572502"/>
          </a:xfrm>
        </p:spPr>
        <p:txBody>
          <a:bodyPr/>
          <a:lstStyle>
            <a:lvl1pPr>
              <a:spcBef>
                <a:spcPts val="0"/>
              </a:spcBef>
              <a:defRPr sz="2000" b="0" i="0">
                <a:solidFill>
                  <a:schemeClr val="tx1"/>
                </a:solidFill>
                <a:latin typeface="IBM Plex Sans" panose="020B0503050203000203" pitchFamily="34" charset="0"/>
              </a:defRPr>
            </a:lvl1pPr>
            <a:lvl2pPr marL="182810" indent="-182810">
              <a:spcBef>
                <a:spcPts val="0"/>
              </a:spcBef>
              <a:defRPr sz="2000" b="0" i="0">
                <a:solidFill>
                  <a:schemeClr val="tx1"/>
                </a:solidFill>
                <a:latin typeface="IBM Plex Sans" panose="020B0503050203000203" pitchFamily="34" charset="0"/>
              </a:defRPr>
            </a:lvl2pPr>
            <a:lvl3pPr marL="365618" indent="-182810">
              <a:spcBef>
                <a:spcPts val="0"/>
              </a:spcBef>
              <a:defRPr sz="2000" b="0" i="0">
                <a:solidFill>
                  <a:schemeClr val="tx1"/>
                </a:solidFill>
                <a:latin typeface="IBM Plex Sans" panose="020B0503050203000203" pitchFamily="34" charset="0"/>
              </a:defRPr>
            </a:lvl3pPr>
            <a:lvl4pPr marL="548428" indent="-18281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3"/>
            <a:ext cx="4959350" cy="8572502"/>
          </a:xfrm>
        </p:spPr>
        <p:txBody>
          <a:bodyPr/>
          <a:lstStyle>
            <a:lvl1pPr>
              <a:spcBef>
                <a:spcPts val="0"/>
              </a:spcBef>
              <a:defRPr sz="2000" b="0" i="0">
                <a:solidFill>
                  <a:schemeClr val="tx1"/>
                </a:solidFill>
                <a:latin typeface="IBM Plex Sans" panose="020B0503050203000203" pitchFamily="34" charset="0"/>
              </a:defRPr>
            </a:lvl1pPr>
            <a:lvl2pPr marL="182810" indent="-182810">
              <a:spcBef>
                <a:spcPts val="0"/>
              </a:spcBef>
              <a:defRPr sz="2000" b="0" i="0">
                <a:solidFill>
                  <a:schemeClr val="tx1"/>
                </a:solidFill>
                <a:latin typeface="IBM Plex Sans" panose="020B0503050203000203" pitchFamily="34" charset="0"/>
              </a:defRPr>
            </a:lvl2pPr>
            <a:lvl3pPr marL="365618" indent="-182810">
              <a:spcBef>
                <a:spcPts val="0"/>
              </a:spcBef>
              <a:defRPr sz="2000" b="0" i="0">
                <a:solidFill>
                  <a:schemeClr val="tx1"/>
                </a:solidFill>
                <a:latin typeface="IBM Plex Sans" panose="020B0503050203000203" pitchFamily="34" charset="0"/>
              </a:defRPr>
            </a:lvl3pPr>
            <a:lvl4pPr marL="548428" indent="-18281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2744468349"/>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361680549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68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3011816" y="7112458"/>
            <a:ext cx="18363543" cy="1046440"/>
          </a:xfrm>
          <a:prstGeom prst="rect">
            <a:avLst/>
          </a:prstGeom>
        </p:spPr>
        <p:txBody>
          <a:bodyPr vert="horz">
            <a:spAutoFit/>
          </a:bodyPr>
          <a:lstStyle>
            <a:lvl1pPr rtl="0">
              <a:lnSpc>
                <a:spcPct val="105000"/>
              </a:lnSpc>
              <a:defRPr sz="68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3011816" y="8569261"/>
            <a:ext cx="18363543" cy="492442"/>
          </a:xfrm>
          <a:prstGeom prst="rect">
            <a:avLst/>
          </a:prstGeom>
        </p:spPr>
        <p:txBody>
          <a:bodyPr wrap="square">
            <a:spAutoFit/>
          </a:bodyPr>
          <a:lstStyle>
            <a:lvl1pPr marL="0" indent="0" algn="l" rtl="0">
              <a:buNone/>
              <a:defRPr sz="3200" b="0"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add quote source</a:t>
            </a: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5"/>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6"/>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EC2FD804-6408-48EE-A9D1-53F7320DC789}"/>
              </a:ext>
            </a:extLst>
          </p:cNvPr>
          <p:cNvSpPr>
            <a:spLocks noChangeArrowheads="1"/>
          </p:cNvSpPr>
          <p:nvPr userDrawn="1">
            <p:custDataLst>
              <p:tags r:id="rId7"/>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4136884236"/>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5"/>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3"/>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0" indent="-182810">
              <a:lnSpc>
                <a:spcPct val="110000"/>
              </a:lnSpc>
              <a:spcBef>
                <a:spcPts val="0"/>
              </a:spcBef>
              <a:defRPr sz="2000" b="0" i="0">
                <a:solidFill>
                  <a:schemeClr val="tx1"/>
                </a:solidFill>
                <a:latin typeface="IBM Plex Sans" panose="020B0503050203000203" pitchFamily="34" charset="0"/>
              </a:defRPr>
            </a:lvl2pPr>
            <a:lvl3pPr marL="365618" indent="-182810">
              <a:lnSpc>
                <a:spcPct val="110000"/>
              </a:lnSpc>
              <a:spcBef>
                <a:spcPts val="0"/>
              </a:spcBef>
              <a:defRPr sz="2000" b="0" i="0">
                <a:solidFill>
                  <a:schemeClr val="tx1"/>
                </a:solidFill>
                <a:latin typeface="IBM Plex Sans" panose="020B0503050203000203" pitchFamily="34" charset="0"/>
              </a:defRPr>
            </a:lvl3pPr>
            <a:lvl4pPr marL="548428" indent="-18281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3"/>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0" indent="-182810">
              <a:lnSpc>
                <a:spcPct val="110000"/>
              </a:lnSpc>
              <a:spcBef>
                <a:spcPts val="0"/>
              </a:spcBef>
              <a:defRPr sz="2000" b="0" i="0">
                <a:solidFill>
                  <a:schemeClr val="tx1"/>
                </a:solidFill>
                <a:latin typeface="IBM Plex Sans" panose="020B0503050203000203" pitchFamily="34" charset="0"/>
              </a:defRPr>
            </a:lvl2pPr>
            <a:lvl3pPr marL="365618" indent="-182810">
              <a:lnSpc>
                <a:spcPct val="110000"/>
              </a:lnSpc>
              <a:spcBef>
                <a:spcPts val="0"/>
              </a:spcBef>
              <a:defRPr sz="2000" b="0" i="0">
                <a:solidFill>
                  <a:schemeClr val="tx1"/>
                </a:solidFill>
                <a:latin typeface="IBM Plex Sans" panose="020B0503050203000203" pitchFamily="34" charset="0"/>
              </a:defRPr>
            </a:lvl3pPr>
            <a:lvl4pPr marL="548428" indent="-18281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3"/>
            <a:ext cx="4959350"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0" indent="-182810">
              <a:lnSpc>
                <a:spcPct val="110000"/>
              </a:lnSpc>
              <a:spcBef>
                <a:spcPts val="0"/>
              </a:spcBef>
              <a:defRPr sz="2000" b="0" i="0">
                <a:solidFill>
                  <a:schemeClr val="tx1"/>
                </a:solidFill>
                <a:latin typeface="IBM Plex Sans" panose="020B0503050203000203" pitchFamily="34" charset="0"/>
              </a:defRPr>
            </a:lvl2pPr>
            <a:lvl3pPr marL="365618" indent="-182810">
              <a:lnSpc>
                <a:spcPct val="110000"/>
              </a:lnSpc>
              <a:spcBef>
                <a:spcPts val="0"/>
              </a:spcBef>
              <a:defRPr sz="2000" b="0" i="0">
                <a:solidFill>
                  <a:schemeClr val="tx1"/>
                </a:solidFill>
                <a:latin typeface="IBM Plex Sans" panose="020B0503050203000203" pitchFamily="34" charset="0"/>
              </a:defRPr>
            </a:lvl3pPr>
            <a:lvl4pPr marL="548428" indent="-18281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3" y="576074"/>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0" indent="-182810">
              <a:lnSpc>
                <a:spcPct val="110000"/>
              </a:lnSpc>
              <a:spcBef>
                <a:spcPts val="0"/>
              </a:spcBef>
              <a:defRPr sz="2000" b="0" i="0">
                <a:solidFill>
                  <a:schemeClr val="tx1"/>
                </a:solidFill>
                <a:latin typeface="IBM Plex Sans" panose="020B0503050203000203" pitchFamily="34" charset="0"/>
              </a:defRPr>
            </a:lvl2pPr>
            <a:lvl3pPr marL="365618" indent="-182810">
              <a:lnSpc>
                <a:spcPct val="110000"/>
              </a:lnSpc>
              <a:spcBef>
                <a:spcPts val="0"/>
              </a:spcBef>
              <a:defRPr sz="2000" b="0" i="0">
                <a:solidFill>
                  <a:schemeClr val="tx1"/>
                </a:solidFill>
                <a:latin typeface="IBM Plex Sans" panose="020B0503050203000203" pitchFamily="34" charset="0"/>
              </a:defRPr>
            </a:lvl3pPr>
            <a:lvl4pPr marL="548428" indent="-18281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9" y="3429003"/>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0" indent="-182810">
              <a:lnSpc>
                <a:spcPct val="110000"/>
              </a:lnSpc>
              <a:spcBef>
                <a:spcPts val="0"/>
              </a:spcBef>
              <a:defRPr sz="2000" b="0" i="0">
                <a:solidFill>
                  <a:schemeClr val="tx1"/>
                </a:solidFill>
                <a:latin typeface="IBM Plex Sans" panose="020B0503050203000203" pitchFamily="34" charset="0"/>
              </a:defRPr>
            </a:lvl2pPr>
            <a:lvl3pPr marL="365618" indent="-182810">
              <a:lnSpc>
                <a:spcPct val="110000"/>
              </a:lnSpc>
              <a:spcBef>
                <a:spcPts val="0"/>
              </a:spcBef>
              <a:defRPr sz="2000" b="0" i="0">
                <a:solidFill>
                  <a:schemeClr val="tx1"/>
                </a:solidFill>
                <a:latin typeface="IBM Plex Sans" panose="020B0503050203000203" pitchFamily="34" charset="0"/>
              </a:defRPr>
            </a:lvl3pPr>
            <a:lvl4pPr marL="548428" indent="-18281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3"/>
            <a:ext cx="0" cy="8572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3316891460"/>
      </p:ext>
    </p:extLst>
  </p:cSld>
  <p:clrMapOvr>
    <a:masterClrMapping/>
  </p:clrMapOvr>
  <p:transition spd="med"/>
</p:sldLayout>
</file>

<file path=ppt/slideLayouts/slideLayout115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5"/>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3"/>
            <a:ext cx="4951413" cy="8572502"/>
          </a:xfrm>
        </p:spPr>
        <p:txBody>
          <a:bodyPr/>
          <a:lstStyle>
            <a:lvl1pPr>
              <a:spcBef>
                <a:spcPts val="0"/>
              </a:spcBef>
              <a:defRPr sz="2000" b="0" i="0">
                <a:solidFill>
                  <a:schemeClr val="tx1"/>
                </a:solidFill>
                <a:latin typeface="IBM Plex Sans" panose="020B0503050203000203" pitchFamily="34" charset="0"/>
              </a:defRPr>
            </a:lvl1pPr>
            <a:lvl2pPr marL="182810" indent="-182810">
              <a:spcBef>
                <a:spcPts val="0"/>
              </a:spcBef>
              <a:defRPr sz="2000" b="0" i="0">
                <a:solidFill>
                  <a:schemeClr val="tx1"/>
                </a:solidFill>
                <a:latin typeface="IBM Plex Sans" panose="020B0503050203000203" pitchFamily="34" charset="0"/>
              </a:defRPr>
            </a:lvl2pPr>
            <a:lvl3pPr marL="365618" indent="-182810">
              <a:spcBef>
                <a:spcPts val="0"/>
              </a:spcBef>
              <a:defRPr sz="2000" b="0" i="0">
                <a:solidFill>
                  <a:schemeClr val="tx1"/>
                </a:solidFill>
                <a:latin typeface="IBM Plex Sans" panose="020B0503050203000203" pitchFamily="34" charset="0"/>
              </a:defRPr>
            </a:lvl3pPr>
            <a:lvl4pPr marL="548428" indent="-18281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3"/>
            <a:ext cx="4953001" cy="8572502"/>
          </a:xfrm>
        </p:spPr>
        <p:txBody>
          <a:bodyPr/>
          <a:lstStyle>
            <a:lvl1pPr>
              <a:spcBef>
                <a:spcPts val="0"/>
              </a:spcBef>
              <a:defRPr sz="2000" b="0" i="0">
                <a:solidFill>
                  <a:schemeClr val="tx1"/>
                </a:solidFill>
                <a:latin typeface="IBM Plex Sans" panose="020B0503050203000203" pitchFamily="34" charset="0"/>
              </a:defRPr>
            </a:lvl1pPr>
            <a:lvl2pPr marL="182810" indent="-182810">
              <a:spcBef>
                <a:spcPts val="0"/>
              </a:spcBef>
              <a:defRPr sz="2000" b="0" i="0">
                <a:solidFill>
                  <a:schemeClr val="tx1"/>
                </a:solidFill>
                <a:latin typeface="IBM Plex Sans" panose="020B0503050203000203" pitchFamily="34" charset="0"/>
              </a:defRPr>
            </a:lvl2pPr>
            <a:lvl3pPr marL="365618" indent="-182810">
              <a:spcBef>
                <a:spcPts val="0"/>
              </a:spcBef>
              <a:defRPr sz="2000" b="0" i="0">
                <a:solidFill>
                  <a:schemeClr val="tx1"/>
                </a:solidFill>
                <a:latin typeface="IBM Plex Sans" panose="020B0503050203000203" pitchFamily="34" charset="0"/>
              </a:defRPr>
            </a:lvl3pPr>
            <a:lvl4pPr marL="548428" indent="-18281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3"/>
            <a:ext cx="4959350" cy="8572502"/>
          </a:xfrm>
        </p:spPr>
        <p:txBody>
          <a:bodyPr/>
          <a:lstStyle>
            <a:lvl1pPr>
              <a:spcBef>
                <a:spcPts val="0"/>
              </a:spcBef>
              <a:defRPr sz="2000" b="0" i="0">
                <a:solidFill>
                  <a:schemeClr val="tx1"/>
                </a:solidFill>
                <a:latin typeface="IBM Plex Sans" panose="020B0503050203000203" pitchFamily="34" charset="0"/>
              </a:defRPr>
            </a:lvl1pPr>
            <a:lvl2pPr marL="182810" indent="-182810">
              <a:spcBef>
                <a:spcPts val="0"/>
              </a:spcBef>
              <a:defRPr sz="2000" b="0" i="0">
                <a:solidFill>
                  <a:schemeClr val="tx1"/>
                </a:solidFill>
                <a:latin typeface="IBM Plex Sans" panose="020B0503050203000203" pitchFamily="34" charset="0"/>
              </a:defRPr>
            </a:lvl2pPr>
            <a:lvl3pPr marL="365618" indent="-182810">
              <a:spcBef>
                <a:spcPts val="0"/>
              </a:spcBef>
              <a:defRPr sz="2000" b="0" i="0">
                <a:solidFill>
                  <a:schemeClr val="tx1"/>
                </a:solidFill>
                <a:latin typeface="IBM Plex Sans" panose="020B0503050203000203" pitchFamily="34" charset="0"/>
              </a:defRPr>
            </a:lvl3pPr>
            <a:lvl4pPr marL="548428" indent="-18281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3" y="576074"/>
            <a:ext cx="4956175" cy="1525588"/>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1875335232"/>
      </p:ext>
    </p:extLst>
  </p:cSld>
  <p:clrMapOvr>
    <a:masterClrMapping/>
  </p:clrMapOvr>
  <p:transition spd="med"/>
</p:sldLayout>
</file>

<file path=ppt/slideLayouts/slideLayout115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6" y="3429003"/>
            <a:ext cx="4956175" cy="4000502"/>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3"/>
            <a:ext cx="4951413" cy="8572502"/>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2"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3" y="3429003"/>
            <a:ext cx="4942121" cy="8572502"/>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2"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3"/>
            <a:ext cx="4953001" cy="8572502"/>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2"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4"/>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4"/>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5" y="576074"/>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97697550"/>
      </p:ext>
    </p:extLst>
  </p:cSld>
  <p:clrMapOvr>
    <a:masterClrMapping/>
  </p:clrMapOvr>
  <p:transition spd="med"/>
</p:sldLayout>
</file>

<file path=ppt/slideLayouts/slideLayout1153.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51"/>
            <a:ext cx="4949826" cy="1141414"/>
          </a:xfrm>
        </p:spPr>
        <p:txBody>
          <a:bodyPr/>
          <a:lstStyle>
            <a:lvl1pPr>
              <a:lnSpc>
                <a:spcPct val="100000"/>
              </a:lnSpc>
              <a:defRPr sz="6396">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3"/>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32" indent="-255932">
              <a:spcBef>
                <a:spcPts val="0"/>
              </a:spcBef>
              <a:defRPr sz="2800" b="0" i="0">
                <a:solidFill>
                  <a:schemeClr val="tx1"/>
                </a:solidFill>
                <a:latin typeface="IBM Plex Sans Light" panose="020B0403050203000203" pitchFamily="34" charset="0"/>
              </a:defRPr>
            </a:lvl2pPr>
            <a:lvl3pPr marL="511866" indent="-255932">
              <a:spcBef>
                <a:spcPts val="0"/>
              </a:spcBef>
              <a:defRPr sz="2800" b="0" i="0">
                <a:solidFill>
                  <a:schemeClr val="tx1"/>
                </a:solidFill>
                <a:latin typeface="IBM Plex Sans Light" panose="020B0403050203000203" pitchFamily="34" charset="0"/>
              </a:defRPr>
            </a:lvl3pPr>
            <a:lvl4pPr marL="767798" indent="-2559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5" y="3429003"/>
            <a:ext cx="10096500" cy="8572502"/>
          </a:xfrm>
        </p:spPr>
        <p:txBody>
          <a:bodyPr/>
          <a:lstStyle>
            <a:lvl1pPr>
              <a:spcBef>
                <a:spcPts val="0"/>
              </a:spcBef>
              <a:defRPr sz="2800" b="0" i="0">
                <a:solidFill>
                  <a:schemeClr val="tx1"/>
                </a:solidFill>
                <a:latin typeface="IBM Plex Sans Light" panose="020B0403050203000203" pitchFamily="34" charset="0"/>
              </a:defRPr>
            </a:lvl1pPr>
            <a:lvl2pPr marL="255932" indent="-255932">
              <a:spcBef>
                <a:spcPts val="0"/>
              </a:spcBef>
              <a:defRPr sz="2800" b="0" i="0">
                <a:solidFill>
                  <a:schemeClr val="tx1"/>
                </a:solidFill>
                <a:latin typeface="IBM Plex Sans Light" panose="020B0403050203000203" pitchFamily="34" charset="0"/>
              </a:defRPr>
            </a:lvl2pPr>
            <a:lvl3pPr marL="511866" indent="-255932">
              <a:spcBef>
                <a:spcPts val="0"/>
              </a:spcBef>
              <a:defRPr sz="2800" b="0" i="0">
                <a:solidFill>
                  <a:schemeClr val="tx1"/>
                </a:solidFill>
                <a:latin typeface="IBM Plex Sans Light" panose="020B0403050203000203" pitchFamily="34" charset="0"/>
              </a:defRPr>
            </a:lvl3pPr>
            <a:lvl4pPr marL="767798" indent="-2559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81" y="384051"/>
            <a:ext cx="4956175" cy="1141414"/>
          </a:xfrm>
        </p:spPr>
        <p:txBody>
          <a:bodyPr/>
          <a:lstStyle>
            <a:lvl1pPr>
              <a:lnSpc>
                <a:spcPct val="100000"/>
              </a:lnSpc>
              <a:spcBef>
                <a:spcPts val="0"/>
              </a:spcBef>
              <a:defRPr sz="6396">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5425965"/>
      </p:ext>
    </p:extLst>
  </p:cSld>
  <p:clrMapOvr>
    <a:masterClrMapping/>
  </p:clrMapOvr>
  <p:transition spd="med"/>
</p:sldLayout>
</file>

<file path=ppt/slideLayouts/slideLayout1154.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7"/>
            <a:ext cx="7424927" cy="1906590"/>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5" y="3429003"/>
            <a:ext cx="10099675"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5" y="3429003"/>
            <a:ext cx="10096500"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61864292"/>
      </p:ext>
    </p:extLst>
  </p:cSld>
  <p:clrMapOvr>
    <a:masterClrMapping/>
  </p:clrMapOvr>
  <p:transition spd="med"/>
</p:sldLayout>
</file>

<file path=ppt/slideLayouts/slideLayout1155.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50"/>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4"/>
            <a:ext cx="4953001" cy="11431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76074"/>
            <a:ext cx="4953001" cy="11431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10545322"/>
      </p:ext>
    </p:extLst>
  </p:cSld>
  <p:clrMapOvr>
    <a:masterClrMapping/>
  </p:clrMapOvr>
  <p:transition spd="med"/>
</p:sldLayout>
</file>

<file path=ppt/slideLayouts/slideLayout1156.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576074"/>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1" cy="11431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69916"/>
            <a:ext cx="4953001" cy="11431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58526836"/>
      </p:ext>
    </p:extLst>
  </p:cSld>
  <p:clrMapOvr>
    <a:masterClrMapping/>
  </p:clrMapOvr>
  <p:transition spd="med"/>
</p:sldLayout>
</file>

<file path=ppt/slideLayouts/slideLayout115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50"/>
            <a:ext cx="11039477"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3"/>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0" indent="-182810">
              <a:lnSpc>
                <a:spcPct val="110000"/>
              </a:lnSpc>
              <a:spcBef>
                <a:spcPts val="0"/>
              </a:spcBef>
              <a:defRPr sz="2000" b="0" i="0">
                <a:solidFill>
                  <a:schemeClr val="tx1"/>
                </a:solidFill>
                <a:latin typeface="IBM Plex Sans" panose="020B0503050203000203" pitchFamily="34" charset="0"/>
              </a:defRPr>
            </a:lvl2pPr>
            <a:lvl3pPr marL="365618" indent="-182810">
              <a:lnSpc>
                <a:spcPct val="110000"/>
              </a:lnSpc>
              <a:spcBef>
                <a:spcPts val="0"/>
              </a:spcBef>
              <a:defRPr sz="2000" b="0" i="0">
                <a:solidFill>
                  <a:schemeClr val="tx1"/>
                </a:solidFill>
                <a:latin typeface="IBM Plex Sans" panose="020B0503050203000203" pitchFamily="34" charset="0"/>
              </a:defRPr>
            </a:lvl3pPr>
            <a:lvl4pPr marL="548428" indent="-18281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6" y="3429003"/>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0" indent="-182810">
              <a:lnSpc>
                <a:spcPct val="110000"/>
              </a:lnSpc>
              <a:spcBef>
                <a:spcPts val="0"/>
              </a:spcBef>
              <a:defRPr sz="2000" b="0" i="0">
                <a:solidFill>
                  <a:schemeClr val="tx1"/>
                </a:solidFill>
                <a:latin typeface="IBM Plex Sans" panose="020B0503050203000203" pitchFamily="34" charset="0"/>
              </a:defRPr>
            </a:lvl2pPr>
            <a:lvl3pPr marL="365618" indent="-182810">
              <a:lnSpc>
                <a:spcPct val="110000"/>
              </a:lnSpc>
              <a:spcBef>
                <a:spcPts val="0"/>
              </a:spcBef>
              <a:defRPr sz="2000" b="0" i="0">
                <a:solidFill>
                  <a:schemeClr val="tx1"/>
                </a:solidFill>
                <a:latin typeface="IBM Plex Sans" panose="020B0503050203000203" pitchFamily="34" charset="0"/>
              </a:defRPr>
            </a:lvl3pPr>
            <a:lvl4pPr marL="548428" indent="-18281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52283953"/>
      </p:ext>
    </p:extLst>
  </p:cSld>
  <p:clrMapOvr>
    <a:masterClrMapping/>
  </p:clrMapOvr>
  <p:transition spd="med"/>
</p:sldLayout>
</file>

<file path=ppt/slideLayouts/slideLayout115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4"/>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3"/>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0" indent="-182810">
              <a:lnSpc>
                <a:spcPct val="110000"/>
              </a:lnSpc>
              <a:spcBef>
                <a:spcPts val="0"/>
              </a:spcBef>
              <a:defRPr sz="2000" b="0" i="0">
                <a:solidFill>
                  <a:schemeClr val="tx1"/>
                </a:solidFill>
                <a:latin typeface="IBM Plex Sans" panose="020B0503050203000203" pitchFamily="34" charset="0"/>
              </a:defRPr>
            </a:lvl2pPr>
            <a:lvl3pPr marL="365618" indent="-182810">
              <a:lnSpc>
                <a:spcPct val="110000"/>
              </a:lnSpc>
              <a:spcBef>
                <a:spcPts val="0"/>
              </a:spcBef>
              <a:defRPr sz="2000" b="0" i="0">
                <a:solidFill>
                  <a:schemeClr val="tx1"/>
                </a:solidFill>
                <a:latin typeface="IBM Plex Sans" panose="020B0503050203000203" pitchFamily="34" charset="0"/>
              </a:defRPr>
            </a:lvl3pPr>
            <a:lvl4pPr marL="548428" indent="-18281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3"/>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10" indent="-182810">
              <a:lnSpc>
                <a:spcPct val="110000"/>
              </a:lnSpc>
              <a:spcBef>
                <a:spcPts val="0"/>
              </a:spcBef>
              <a:defRPr sz="2000" b="0" i="0">
                <a:solidFill>
                  <a:schemeClr val="tx1"/>
                </a:solidFill>
                <a:latin typeface="IBM Plex Sans" panose="020B0503050203000203" pitchFamily="34" charset="0"/>
              </a:defRPr>
            </a:lvl2pPr>
            <a:lvl3pPr marL="365618" indent="-182810">
              <a:lnSpc>
                <a:spcPct val="110000"/>
              </a:lnSpc>
              <a:spcBef>
                <a:spcPts val="0"/>
              </a:spcBef>
              <a:defRPr sz="2000" b="0" i="0">
                <a:solidFill>
                  <a:schemeClr val="tx1"/>
                </a:solidFill>
                <a:latin typeface="IBM Plex Sans" panose="020B0503050203000203" pitchFamily="34" charset="0"/>
              </a:defRPr>
            </a:lvl3pPr>
            <a:lvl4pPr marL="548428" indent="-18281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35814426"/>
      </p:ext>
    </p:extLst>
  </p:cSld>
  <p:clrMapOvr>
    <a:masterClrMapping/>
  </p:clrMapOvr>
  <p:transition spd="med"/>
</p:sldLayout>
</file>

<file path=ppt/slideLayouts/slideLayout115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51"/>
            <a:ext cx="4949826" cy="1141414"/>
          </a:xfrm>
        </p:spPr>
        <p:txBody>
          <a:bodyPr/>
          <a:lstStyle>
            <a:lvl1pPr>
              <a:lnSpc>
                <a:spcPct val="100000"/>
              </a:lnSpc>
              <a:defRPr sz="6396">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3"/>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32" indent="-255932">
              <a:spcBef>
                <a:spcPts val="0"/>
              </a:spcBef>
              <a:defRPr sz="2800" b="0" i="0">
                <a:solidFill>
                  <a:schemeClr val="tx1"/>
                </a:solidFill>
                <a:latin typeface="IBM Plex Sans Light" panose="020B0403050203000203" pitchFamily="34" charset="0"/>
              </a:defRPr>
            </a:lvl2pPr>
            <a:lvl3pPr marL="511866" indent="-255932">
              <a:spcBef>
                <a:spcPts val="0"/>
              </a:spcBef>
              <a:defRPr sz="2800" b="0" i="0">
                <a:solidFill>
                  <a:schemeClr val="tx1"/>
                </a:solidFill>
                <a:latin typeface="IBM Plex Sans Light" panose="020B0403050203000203" pitchFamily="34" charset="0"/>
              </a:defRPr>
            </a:lvl3pPr>
            <a:lvl4pPr marL="767798" indent="-2559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3"/>
            <a:ext cx="4953001" cy="8572502"/>
          </a:xfrm>
        </p:spPr>
        <p:txBody>
          <a:bodyPr/>
          <a:lstStyle>
            <a:lvl1pPr>
              <a:spcBef>
                <a:spcPts val="0"/>
              </a:spcBef>
              <a:defRPr sz="2000" b="0" i="0">
                <a:solidFill>
                  <a:schemeClr val="tx1"/>
                </a:solidFill>
                <a:latin typeface="IBM Plex Sans" panose="020B0503050203000203" pitchFamily="34" charset="0"/>
              </a:defRPr>
            </a:lvl1pPr>
            <a:lvl2pPr marL="182810" indent="-182810">
              <a:spcBef>
                <a:spcPts val="0"/>
              </a:spcBef>
              <a:defRPr sz="2000" b="0" i="0">
                <a:solidFill>
                  <a:schemeClr val="tx1"/>
                </a:solidFill>
                <a:latin typeface="IBM Plex Sans" panose="020B0503050203000203" pitchFamily="34" charset="0"/>
              </a:defRPr>
            </a:lvl2pPr>
            <a:lvl3pPr marL="365618" indent="-182810">
              <a:spcBef>
                <a:spcPts val="0"/>
              </a:spcBef>
              <a:defRPr sz="2000" b="0" i="0">
                <a:solidFill>
                  <a:schemeClr val="tx1"/>
                </a:solidFill>
                <a:latin typeface="IBM Plex Sans" panose="020B0503050203000203" pitchFamily="34" charset="0"/>
              </a:defRPr>
            </a:lvl3pPr>
            <a:lvl4pPr marL="548428" indent="-18281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3"/>
            <a:ext cx="4959350" cy="8572502"/>
          </a:xfrm>
        </p:spPr>
        <p:txBody>
          <a:bodyPr/>
          <a:lstStyle>
            <a:lvl1pPr>
              <a:spcBef>
                <a:spcPts val="0"/>
              </a:spcBef>
              <a:defRPr sz="2000" b="0" i="0">
                <a:solidFill>
                  <a:schemeClr val="tx1"/>
                </a:solidFill>
                <a:latin typeface="IBM Plex Sans" panose="020B0503050203000203" pitchFamily="34" charset="0"/>
              </a:defRPr>
            </a:lvl1pPr>
            <a:lvl2pPr marL="182810" indent="-182810">
              <a:spcBef>
                <a:spcPts val="0"/>
              </a:spcBef>
              <a:defRPr sz="2000" b="0" i="0">
                <a:solidFill>
                  <a:schemeClr val="tx1"/>
                </a:solidFill>
                <a:latin typeface="IBM Plex Sans" panose="020B0503050203000203" pitchFamily="34" charset="0"/>
              </a:defRPr>
            </a:lvl2pPr>
            <a:lvl3pPr marL="365618" indent="-182810">
              <a:spcBef>
                <a:spcPts val="0"/>
              </a:spcBef>
              <a:defRPr sz="2000" b="0" i="0">
                <a:solidFill>
                  <a:schemeClr val="tx1"/>
                </a:solidFill>
                <a:latin typeface="IBM Plex Sans" panose="020B0503050203000203" pitchFamily="34" charset="0"/>
              </a:defRPr>
            </a:lvl3pPr>
            <a:lvl4pPr marL="548428" indent="-18281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5" y="384051"/>
            <a:ext cx="4956175" cy="1141414"/>
          </a:xfrm>
        </p:spPr>
        <p:txBody>
          <a:bodyPr/>
          <a:lstStyle>
            <a:lvl1pPr>
              <a:lnSpc>
                <a:spcPct val="100000"/>
              </a:lnSpc>
              <a:spcBef>
                <a:spcPts val="0"/>
              </a:spcBef>
              <a:defRPr sz="6396">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3" y="576077"/>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4" y="576074"/>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31065597"/>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2049915973"/>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6828409" y="0"/>
            <a:ext cx="17558766"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4"/>
            </p:custDataLst>
          </p:nvPr>
        </p:nvSpPr>
        <p:spPr>
          <a:xfrm>
            <a:off x="1109616" y="5488739"/>
            <a:ext cx="5029855" cy="1538882"/>
          </a:xfr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5"/>
            </p:custDataLst>
          </p:nvPr>
        </p:nvSpPr>
        <p:spPr>
          <a:xfrm>
            <a:off x="1109616" y="7319289"/>
            <a:ext cx="5029855" cy="984886"/>
          </a:xfrm>
          <a:prstGeom prst="rect">
            <a:avLst/>
          </a:prstGeom>
        </p:spPr>
        <p:txBody>
          <a:bodyPr wrap="square">
            <a:spAutoFit/>
          </a:bodyPr>
          <a:lstStyle>
            <a:lvl1pPr marL="0" indent="0" algn="l" rtl="0">
              <a:buNone/>
              <a:defRPr sz="3200" b="0" baseline="0">
                <a:solidFill>
                  <a:schemeClr val="tx1"/>
                </a:solidFill>
                <a:latin typeface="+mj-lt"/>
              </a:defRPr>
            </a:lvl1pPr>
            <a:lvl2pPr marL="914356" indent="0" algn="ctr">
              <a:buNone/>
              <a:defRPr sz="4000"/>
            </a:lvl2pPr>
            <a:lvl3pPr marL="1828708" indent="0" algn="ctr">
              <a:buNone/>
              <a:defRPr sz="3600"/>
            </a:lvl3pPr>
            <a:lvl4pPr marL="2743064" indent="0" algn="ctr">
              <a:buNone/>
              <a:defRPr sz="3200"/>
            </a:lvl4pPr>
            <a:lvl5pPr marL="3657418" indent="0" algn="ctr">
              <a:buNone/>
              <a:defRPr sz="3200"/>
            </a:lvl5pPr>
            <a:lvl6pPr marL="4571772" indent="0" algn="ctr">
              <a:buNone/>
              <a:defRPr sz="3200"/>
            </a:lvl6pPr>
            <a:lvl7pPr marL="5486124" indent="0" algn="ctr">
              <a:buNone/>
              <a:defRPr sz="3200"/>
            </a:lvl7pPr>
            <a:lvl8pPr marL="6400480" indent="0" algn="ctr">
              <a:buNone/>
              <a:defRPr sz="3200"/>
            </a:lvl8pPr>
            <a:lvl9pPr marL="7314836"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7"/>
            </p:custDataLst>
          </p:nvPr>
        </p:nvSpPr>
        <p:spPr>
          <a:xfrm>
            <a:off x="1109615" y="83195"/>
            <a:ext cx="502985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7A015A71-EDA6-4893-B0FC-19F76A074AD8}"/>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4EE2C36A-FCF4-4530-AF91-D865AB125D6E}"/>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3D545829-9BD2-4211-BBDB-826A846018FA}"/>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4168918869"/>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180" indent="-402180">
              <a:lnSpc>
                <a:spcPct val="100000"/>
              </a:lnSpc>
              <a:spcBef>
                <a:spcPts val="0"/>
              </a:spcBef>
              <a:defRPr sz="4400">
                <a:solidFill>
                  <a:schemeClr val="tx1"/>
                </a:solidFill>
              </a:defRPr>
            </a:lvl2pPr>
            <a:lvl3pPr marL="804362" indent="-402180">
              <a:lnSpc>
                <a:spcPct val="100000"/>
              </a:lnSpc>
              <a:spcBef>
                <a:spcPts val="0"/>
              </a:spcBef>
              <a:defRPr sz="4400">
                <a:solidFill>
                  <a:schemeClr val="tx1"/>
                </a:solidFill>
              </a:defRPr>
            </a:lvl3pPr>
            <a:lvl4pPr marL="1115134" indent="-40218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2"/>
            <a:ext cx="6667500" cy="3048000"/>
          </a:xfrm>
        </p:spPr>
        <p:txBody>
          <a:bodyPr/>
          <a:lstStyle>
            <a:lvl1pPr>
              <a:lnSpc>
                <a:spcPct val="100000"/>
              </a:lnSpc>
              <a:spcBef>
                <a:spcPts val="0"/>
              </a:spcBef>
              <a:defRPr sz="4400">
                <a:solidFill>
                  <a:schemeClr val="tx1"/>
                </a:solidFill>
              </a:defRPr>
            </a:lvl1pPr>
            <a:lvl2pPr marL="402180" indent="-402180">
              <a:lnSpc>
                <a:spcPct val="100000"/>
              </a:lnSpc>
              <a:spcBef>
                <a:spcPts val="0"/>
              </a:spcBef>
              <a:defRPr sz="4400">
                <a:solidFill>
                  <a:schemeClr val="tx1"/>
                </a:solidFill>
              </a:defRPr>
            </a:lvl2pPr>
            <a:lvl3pPr marL="804362" indent="-402180">
              <a:lnSpc>
                <a:spcPct val="100000"/>
              </a:lnSpc>
              <a:spcBef>
                <a:spcPts val="0"/>
              </a:spcBef>
              <a:defRPr sz="4400">
                <a:solidFill>
                  <a:schemeClr val="tx1"/>
                </a:solidFill>
              </a:defRPr>
            </a:lvl3pPr>
            <a:lvl4pPr marL="1115134" indent="-40218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180" indent="-402180">
              <a:lnSpc>
                <a:spcPct val="100000"/>
              </a:lnSpc>
              <a:spcBef>
                <a:spcPts val="0"/>
              </a:spcBef>
              <a:defRPr sz="4400">
                <a:solidFill>
                  <a:schemeClr val="tx1"/>
                </a:solidFill>
              </a:defRPr>
            </a:lvl2pPr>
            <a:lvl3pPr marL="804362" indent="-402180">
              <a:lnSpc>
                <a:spcPct val="100000"/>
              </a:lnSpc>
              <a:spcBef>
                <a:spcPts val="0"/>
              </a:spcBef>
              <a:defRPr sz="4400">
                <a:solidFill>
                  <a:schemeClr val="tx1"/>
                </a:solidFill>
              </a:defRPr>
            </a:lvl3pPr>
            <a:lvl4pPr marL="1115134" indent="-40218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4" y="8382000"/>
            <a:ext cx="6667500" cy="3048000"/>
          </a:xfrm>
        </p:spPr>
        <p:txBody>
          <a:bodyPr/>
          <a:lstStyle>
            <a:lvl1pPr>
              <a:lnSpc>
                <a:spcPct val="100000"/>
              </a:lnSpc>
              <a:spcBef>
                <a:spcPts val="0"/>
              </a:spcBef>
              <a:defRPr sz="4400">
                <a:solidFill>
                  <a:schemeClr val="tx1"/>
                </a:solidFill>
              </a:defRPr>
            </a:lvl1pPr>
            <a:lvl2pPr marL="402180" indent="-402180">
              <a:lnSpc>
                <a:spcPct val="100000"/>
              </a:lnSpc>
              <a:spcBef>
                <a:spcPts val="0"/>
              </a:spcBef>
              <a:defRPr sz="4400">
                <a:solidFill>
                  <a:schemeClr val="tx1"/>
                </a:solidFill>
              </a:defRPr>
            </a:lvl2pPr>
            <a:lvl3pPr marL="804362" indent="-402180">
              <a:lnSpc>
                <a:spcPct val="100000"/>
              </a:lnSpc>
              <a:spcBef>
                <a:spcPts val="0"/>
              </a:spcBef>
              <a:defRPr sz="4400">
                <a:solidFill>
                  <a:schemeClr val="tx1"/>
                </a:solidFill>
              </a:defRPr>
            </a:lvl3pPr>
            <a:lvl4pPr marL="1115134" indent="-40218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4"/>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3" y="576074"/>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4"/>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3" y="6477002"/>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12793401"/>
      </p:ext>
    </p:extLst>
  </p:cSld>
  <p:clrMapOvr>
    <a:masterClrMapping/>
  </p:clrMapOvr>
  <p:transition spd="med"/>
</p:sldLayout>
</file>

<file path=ppt/slideLayouts/slideLayout1161.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8"/>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6" y="576075"/>
            <a:ext cx="4956175" cy="1141414"/>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22408796"/>
      </p:ext>
    </p:extLst>
  </p:cSld>
  <p:clrMapOvr>
    <a:masterClrMapping/>
  </p:clrMapOvr>
  <p:transition spd="med"/>
</p:sldLayout>
</file>

<file path=ppt/slideLayouts/slideLayout1162.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10000"/>
              </a:lnSpc>
              <a:defRPr sz="6396">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6" y="576074"/>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14281538"/>
      </p:ext>
    </p:extLst>
  </p:cSld>
  <p:clrMapOvr>
    <a:masterClrMapping/>
  </p:clrMapOvr>
  <p:transition spd="med"/>
</p:sldLayout>
</file>

<file path=ppt/slideLayouts/slideLayout116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6" y="576074"/>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5"/>
            <a:ext cx="4949826" cy="534491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5" y="6667505"/>
            <a:ext cx="4949826" cy="534491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5"/>
            <a:ext cx="4949826" cy="534491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5" y="6667505"/>
            <a:ext cx="4949826" cy="534491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10692671"/>
      </p:ext>
    </p:extLst>
  </p:cSld>
  <p:clrMapOvr>
    <a:masterClrMapping/>
  </p:clrMapOvr>
  <p:transition spd="med"/>
</p:sldLayout>
</file>

<file path=ppt/slideLayouts/slideLayout116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6" y="384050"/>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5"/>
            <a:ext cx="4949826" cy="534491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6" y="6667505"/>
            <a:ext cx="4949826" cy="534491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5"/>
            <a:ext cx="4949826" cy="534491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5" y="6667505"/>
            <a:ext cx="4949826" cy="534491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09794395"/>
      </p:ext>
    </p:extLst>
  </p:cSld>
  <p:clrMapOvr>
    <a:masterClrMapping/>
  </p:clrMapOvr>
  <p:transition spd="med"/>
</p:sldLayout>
</file>

<file path=ppt/slideLayouts/slideLayout1165.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5"/>
            <a:ext cx="4949826" cy="4573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2"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32" indent="-255932">
              <a:lnSpc>
                <a:spcPct val="110000"/>
              </a:lnSpc>
              <a:spcBef>
                <a:spcPts val="0"/>
              </a:spcBef>
              <a:defRPr sz="2800" b="0" i="0">
                <a:solidFill>
                  <a:schemeClr val="tx1"/>
                </a:solidFill>
                <a:latin typeface="IBM Plex Sans Light" panose="020B0403050203000203" pitchFamily="34" charset="0"/>
              </a:defRPr>
            </a:lvl2pPr>
            <a:lvl3pPr marL="511866" indent="-255932">
              <a:lnSpc>
                <a:spcPct val="110000"/>
              </a:lnSpc>
              <a:spcBef>
                <a:spcPts val="0"/>
              </a:spcBef>
              <a:defRPr sz="2800" b="0" i="0">
                <a:solidFill>
                  <a:schemeClr val="tx1"/>
                </a:solidFill>
                <a:latin typeface="IBM Plex Sans Light" panose="020B0403050203000203" pitchFamily="34" charset="0"/>
              </a:defRPr>
            </a:lvl3pPr>
            <a:lvl4pPr marL="767798" indent="-2559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78974293"/>
      </p:ext>
    </p:extLst>
  </p:cSld>
  <p:clrMapOvr>
    <a:masterClrMapping/>
  </p:clrMapOvr>
  <p:transition spd="med"/>
</p:sldLayout>
</file>

<file path=ppt/slideLayouts/slideLayout116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2"/>
            <a:ext cx="4951413" cy="3810000"/>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2"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2" y="1333502"/>
            <a:ext cx="4953001" cy="3810000"/>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2"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2"/>
            <a:ext cx="4953001" cy="3810000"/>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2"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2"/>
            <a:ext cx="4951413" cy="3810000"/>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2"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0"/>
            <a:ext cx="4951413" cy="3792684"/>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2"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2"/>
            <a:ext cx="4953001" cy="3810000"/>
          </a:xfrm>
        </p:spPr>
        <p:txBody>
          <a:bodyPr/>
          <a:lstStyle>
            <a:lvl1pPr>
              <a:lnSpc>
                <a:spcPct val="110000"/>
              </a:lnSpc>
              <a:spcBef>
                <a:spcPts val="0"/>
              </a:spcBef>
              <a:defRPr sz="2400">
                <a:solidFill>
                  <a:schemeClr val="tx1"/>
                </a:solidFill>
              </a:defRPr>
            </a:lvl1pPr>
            <a:lvl2pPr marL="219372" indent="-219372">
              <a:lnSpc>
                <a:spcPct val="110000"/>
              </a:lnSpc>
              <a:spcBef>
                <a:spcPts val="0"/>
              </a:spcBef>
              <a:defRPr sz="2400">
                <a:solidFill>
                  <a:schemeClr val="tx1"/>
                </a:solidFill>
              </a:defRPr>
            </a:lvl2pPr>
            <a:lvl3pPr marL="438742" indent="-219372">
              <a:lnSpc>
                <a:spcPct val="110000"/>
              </a:lnSpc>
              <a:spcBef>
                <a:spcPts val="0"/>
              </a:spcBef>
              <a:defRPr sz="2400">
                <a:solidFill>
                  <a:schemeClr val="tx1"/>
                </a:solidFill>
              </a:defRPr>
            </a:lvl3pPr>
            <a:lvl4pPr marL="658112" indent="-21937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4"/>
            <a:ext cx="402334"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7" y="576074"/>
            <a:ext cx="402334"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5" y="576074"/>
            <a:ext cx="402334"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2"/>
            <a:ext cx="402334"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7" y="6694632"/>
            <a:ext cx="402334"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5" y="6694632"/>
            <a:ext cx="402334"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7"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04960820"/>
      </p:ext>
    </p:extLst>
  </p:cSld>
  <p:clrMapOvr>
    <a:masterClrMapping/>
  </p:clrMapOvr>
  <p:transition spd="med"/>
</p:sldLayout>
</file>

<file path=ppt/slideLayouts/slideLayout116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6" y="384051"/>
            <a:ext cx="11039475" cy="3413126"/>
          </a:xfrm>
        </p:spPr>
        <p:txBody>
          <a:bodyPr rIns="457200"/>
          <a:lstStyle>
            <a:lvl1pPr>
              <a:lnSpc>
                <a:spcPct val="100000"/>
              </a:lnSpc>
              <a:defRPr sz="6396">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3" y="6665976"/>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80"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5"/>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60067156"/>
      </p:ext>
    </p:extLst>
  </p:cSld>
  <p:clrMapOvr>
    <a:masterClrMapping/>
  </p:clrMapOvr>
  <p:transition spd="med"/>
</p:sldLayout>
</file>

<file path=ppt/slideLayouts/slideLayout116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5"/>
            <a:ext cx="4949826"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1" y="6667502"/>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32" indent="-255932">
              <a:spcBef>
                <a:spcPts val="0"/>
              </a:spcBef>
              <a:defRPr sz="2800">
                <a:solidFill>
                  <a:schemeClr val="tx1"/>
                </a:solidFill>
              </a:defRPr>
            </a:lvl2pPr>
            <a:lvl3pPr marL="511866" indent="-255932">
              <a:spcBef>
                <a:spcPts val="0"/>
              </a:spcBef>
              <a:defRPr sz="2800">
                <a:solidFill>
                  <a:schemeClr val="tx1"/>
                </a:solidFill>
              </a:defRPr>
            </a:lvl3pPr>
            <a:lvl4pPr marL="767798" indent="-2559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80"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5"/>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33699708"/>
      </p:ext>
    </p:extLst>
  </p:cSld>
  <p:clrMapOvr>
    <a:masterClrMapping/>
  </p:clrMapOvr>
  <p:transition spd="med"/>
</p:sldLayout>
</file>

<file path=ppt/slideLayouts/slideLayout116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5"/>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6" y="3429003"/>
            <a:ext cx="4956175" cy="8572502"/>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3"/>
            <a:ext cx="4951413" cy="8572502"/>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3"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214837320"/>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289192774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8730609" y="0"/>
            <a:ext cx="15656566"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4"/>
            </p:custDataLst>
          </p:nvPr>
        </p:nvSpPr>
        <p:spPr>
          <a:xfrm>
            <a:off x="1109617" y="5488739"/>
            <a:ext cx="6932054" cy="1538882"/>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1109616" y="7319289"/>
            <a:ext cx="6932052" cy="492442"/>
          </a:xfrm>
          <a:prstGeom prst="rect">
            <a:avLst/>
          </a:prstGeom>
        </p:spPr>
        <p:txBody>
          <a:bodyPr wrap="square">
            <a:spAutoFit/>
          </a:bodyPr>
          <a:lstStyle>
            <a:lvl1pPr marL="0" indent="0" algn="l" rtl="0">
              <a:buNone/>
              <a:defRPr sz="3200" b="0" baseline="0">
                <a:solidFill>
                  <a:schemeClr val="tx1"/>
                </a:solidFill>
                <a:latin typeface="+mj-lt"/>
              </a:defRPr>
            </a:lvl1pPr>
            <a:lvl2pPr marL="914356" indent="0" algn="ctr">
              <a:buNone/>
              <a:defRPr sz="4000"/>
            </a:lvl2pPr>
            <a:lvl3pPr marL="1828708" indent="0" algn="ctr">
              <a:buNone/>
              <a:defRPr sz="3600"/>
            </a:lvl3pPr>
            <a:lvl4pPr marL="2743064" indent="0" algn="ctr">
              <a:buNone/>
              <a:defRPr sz="3200"/>
            </a:lvl4pPr>
            <a:lvl5pPr marL="3657418" indent="0" algn="ctr">
              <a:buNone/>
              <a:defRPr sz="3200"/>
            </a:lvl5pPr>
            <a:lvl6pPr marL="4571772" indent="0" algn="ctr">
              <a:buNone/>
              <a:defRPr sz="3200"/>
            </a:lvl6pPr>
            <a:lvl7pPr marL="5486124" indent="0" algn="ctr">
              <a:buNone/>
              <a:defRPr sz="3200"/>
            </a:lvl7pPr>
            <a:lvl8pPr marL="6400480" indent="0" algn="ctr">
              <a:buNone/>
              <a:defRPr sz="3200"/>
            </a:lvl8pPr>
            <a:lvl9pPr marL="7314836"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7"/>
            </p:custDataLst>
          </p:nvPr>
        </p:nvSpPr>
        <p:spPr>
          <a:xfrm>
            <a:off x="1109616" y="83195"/>
            <a:ext cx="6932056"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47085560-93A7-4306-8B77-11970E3FCA21}"/>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9F2CE880-F822-434F-B5F6-A232AF06849B}"/>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BDFE8BCC-A94A-4D10-8C17-0579F09A36F7}"/>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1598611855"/>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5"/>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31"/>
            <a:ext cx="273614"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6" y="3429003"/>
            <a:ext cx="4956175" cy="8572502"/>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3"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37229699"/>
      </p:ext>
    </p:extLst>
  </p:cSld>
  <p:clrMapOvr>
    <a:masterClrMapping/>
  </p:clrMapOvr>
  <p:transition spd="med"/>
</p:sldLayout>
</file>

<file path=ppt/slideLayouts/slideLayout117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5"/>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31"/>
            <a:ext cx="273614"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6" y="3429003"/>
            <a:ext cx="4956175" cy="8572502"/>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5" y="565155"/>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237315051"/>
      </p:ext>
    </p:extLst>
  </p:cSld>
  <p:clrMapOvr>
    <a:masterClrMapping/>
  </p:clrMapOvr>
  <p:transition spd="med"/>
</p:sldLayout>
</file>

<file path=ppt/slideLayouts/slideLayout117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31"/>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089908195"/>
      </p:ext>
    </p:extLst>
  </p:cSld>
  <p:clrMapOvr>
    <a:masterClrMapping/>
  </p:clrMapOvr>
  <p:transition spd="med"/>
</p:sldLayout>
</file>

<file path=ppt/slideLayouts/slideLayout117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31"/>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7" y="569914"/>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149241978"/>
      </p:ext>
    </p:extLst>
  </p:cSld>
  <p:clrMapOvr>
    <a:masterClrMapping/>
  </p:clrMapOvr>
  <p:transition spd="med"/>
</p:sldLayout>
</file>

<file path=ppt/slideLayouts/slideLayout117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5"/>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3"/>
            <a:ext cx="2473324" cy="2476502"/>
          </a:xfr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6" y="6121403"/>
            <a:ext cx="5708649" cy="2476502"/>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3"/>
            <a:ext cx="2473324" cy="2476502"/>
          </a:xfr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6" y="9525003"/>
            <a:ext cx="5708649" cy="2476502"/>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1"/>
            <a:ext cx="2473324" cy="2476502"/>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6" y="2667001"/>
            <a:ext cx="5708649" cy="2476502"/>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6" y="6121403"/>
            <a:ext cx="2473324" cy="2476502"/>
          </a:xfr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30" y="6121403"/>
            <a:ext cx="5708649" cy="2476502"/>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6" y="9525003"/>
            <a:ext cx="2473324" cy="2476502"/>
          </a:xfr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30" y="9525003"/>
            <a:ext cx="5708649" cy="2476502"/>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6" y="2667001"/>
            <a:ext cx="2473324" cy="2476502"/>
          </a:xfr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30" y="2667001"/>
            <a:ext cx="5708649" cy="2476502"/>
          </a:xfrm>
        </p:spPr>
        <p:txBody>
          <a:bodyPr/>
          <a:lstStyle>
            <a:lvl1pPr>
              <a:lnSpc>
                <a:spcPct val="110000"/>
              </a:lnSpc>
              <a:spcBef>
                <a:spcPts val="0"/>
              </a:spcBef>
              <a:defRPr sz="2800">
                <a:solidFill>
                  <a:schemeClr val="tx1"/>
                </a:solidFill>
              </a:defRPr>
            </a:lvl1pPr>
            <a:lvl2pPr marL="255932" indent="-255932">
              <a:lnSpc>
                <a:spcPct val="110000"/>
              </a:lnSpc>
              <a:spcBef>
                <a:spcPts val="0"/>
              </a:spcBef>
              <a:defRPr sz="2800">
                <a:solidFill>
                  <a:schemeClr val="tx1"/>
                </a:solidFill>
              </a:defRPr>
            </a:lvl2pPr>
            <a:lvl3pPr marL="511866" indent="-255932">
              <a:lnSpc>
                <a:spcPct val="110000"/>
              </a:lnSpc>
              <a:spcBef>
                <a:spcPts val="0"/>
              </a:spcBef>
              <a:defRPr sz="2800">
                <a:solidFill>
                  <a:schemeClr val="tx1"/>
                </a:solidFill>
              </a:defRPr>
            </a:lvl3pPr>
            <a:lvl4pPr marL="767798" indent="-2559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31735640"/>
      </p:ext>
    </p:extLst>
  </p:cSld>
  <p:clrMapOvr>
    <a:masterClrMapping/>
  </p:clrMapOvr>
  <p:transition spd="med"/>
</p:sldLayout>
</file>

<file path=ppt/slideLayouts/slideLayout117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86660252"/>
      </p:ext>
    </p:extLst>
  </p:cSld>
  <p:clrMapOvr>
    <a:masterClrMapping/>
  </p:clrMapOvr>
  <p:transition spd="med"/>
</p:sldLayout>
</file>

<file path=ppt/slideLayouts/slideLayout1176.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6" y="384048"/>
            <a:ext cx="4956175" cy="2859088"/>
          </a:xfrm>
        </p:spPr>
        <p:txBody>
          <a:bodyPr/>
          <a:lstStyle>
            <a:lvl1pPr>
              <a:lnSpc>
                <a:spcPct val="90000"/>
              </a:lnSpc>
              <a:spcBef>
                <a:spcPts val="0"/>
              </a:spcBef>
              <a:defRPr sz="6396">
                <a:solidFill>
                  <a:schemeClr val="tx2"/>
                </a:solidFill>
              </a:defRPr>
            </a:lvl1pPr>
            <a:lvl2pPr>
              <a:lnSpc>
                <a:spcPct val="100000"/>
              </a:lnSpc>
              <a:spcBef>
                <a:spcPts val="0"/>
              </a:spcBef>
              <a:defRPr sz="6396">
                <a:solidFill>
                  <a:schemeClr val="tx1"/>
                </a:solidFill>
              </a:defRPr>
            </a:lvl2pPr>
            <a:lvl3pPr>
              <a:lnSpc>
                <a:spcPct val="100000"/>
              </a:lnSpc>
              <a:spcBef>
                <a:spcPts val="0"/>
              </a:spcBef>
              <a:defRPr sz="6396">
                <a:solidFill>
                  <a:schemeClr val="tx1"/>
                </a:solidFill>
              </a:defRPr>
            </a:lvl3pPr>
            <a:lvl4pPr>
              <a:lnSpc>
                <a:spcPct val="100000"/>
              </a:lnSpc>
              <a:spcBef>
                <a:spcPts val="0"/>
              </a:spcBef>
              <a:defRPr sz="6396">
                <a:solidFill>
                  <a:schemeClr val="tx1"/>
                </a:solidFill>
              </a:defRPr>
            </a:lvl4pPr>
            <a:lvl5pPr>
              <a:lnSpc>
                <a:spcPct val="100000"/>
              </a:lnSpc>
              <a:spcBef>
                <a:spcPts val="0"/>
              </a:spcBef>
              <a:defRPr sz="6396">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46" indent="-146246">
              <a:lnSpc>
                <a:spcPct val="120000"/>
              </a:lnSpc>
              <a:spcBef>
                <a:spcPts val="0"/>
              </a:spcBef>
              <a:defRPr sz="1600" b="0" i="0">
                <a:solidFill>
                  <a:schemeClr val="tx1"/>
                </a:solidFill>
                <a:latin typeface="IBM Plex Sans" panose="020B0503050203000203" pitchFamily="34" charset="0"/>
              </a:defRPr>
            </a:lvl2pPr>
            <a:lvl3pPr marL="292496" indent="-146246">
              <a:lnSpc>
                <a:spcPct val="120000"/>
              </a:lnSpc>
              <a:spcBef>
                <a:spcPts val="0"/>
              </a:spcBef>
              <a:defRPr sz="1600" b="0" i="0">
                <a:solidFill>
                  <a:schemeClr val="tx1"/>
                </a:solidFill>
                <a:latin typeface="IBM Plex Sans" panose="020B0503050203000203" pitchFamily="34" charset="0"/>
              </a:defRPr>
            </a:lvl3pPr>
            <a:lvl4pPr marL="438742" indent="-14624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3371881"/>
      </p:ext>
    </p:extLst>
  </p:cSld>
  <p:clrMapOvr>
    <a:masterClrMapping/>
  </p:clrMapOvr>
  <p:transition spd="med"/>
</p:sldLayout>
</file>

<file path=ppt/slideLayouts/slideLayout1177.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91123362"/>
      </p:ext>
    </p:extLst>
  </p:cSld>
  <p:clrMapOvr>
    <a:masterClrMapping/>
  </p:clrMapOvr>
  <p:transition spd="med"/>
</p:sldLayout>
</file>

<file path=ppt/slideLayouts/slideLayout1178.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6" y="384048"/>
            <a:ext cx="4956175" cy="2859088"/>
          </a:xfrm>
        </p:spPr>
        <p:txBody>
          <a:bodyPr/>
          <a:lstStyle>
            <a:lvl1pPr>
              <a:lnSpc>
                <a:spcPct val="90000"/>
              </a:lnSpc>
              <a:spcBef>
                <a:spcPts val="0"/>
              </a:spcBef>
              <a:defRPr sz="6396">
                <a:solidFill>
                  <a:schemeClr val="tx2"/>
                </a:solidFill>
              </a:defRPr>
            </a:lvl1pPr>
            <a:lvl2pPr>
              <a:lnSpc>
                <a:spcPct val="100000"/>
              </a:lnSpc>
              <a:spcBef>
                <a:spcPts val="0"/>
              </a:spcBef>
              <a:defRPr sz="6396">
                <a:solidFill>
                  <a:schemeClr val="tx1"/>
                </a:solidFill>
              </a:defRPr>
            </a:lvl2pPr>
            <a:lvl3pPr>
              <a:lnSpc>
                <a:spcPct val="100000"/>
              </a:lnSpc>
              <a:spcBef>
                <a:spcPts val="0"/>
              </a:spcBef>
              <a:defRPr sz="6396">
                <a:solidFill>
                  <a:schemeClr val="tx1"/>
                </a:solidFill>
              </a:defRPr>
            </a:lvl3pPr>
            <a:lvl4pPr>
              <a:lnSpc>
                <a:spcPct val="100000"/>
              </a:lnSpc>
              <a:spcBef>
                <a:spcPts val="0"/>
              </a:spcBef>
              <a:defRPr sz="6396">
                <a:solidFill>
                  <a:schemeClr val="tx1"/>
                </a:solidFill>
              </a:defRPr>
            </a:lvl4pPr>
            <a:lvl5pPr>
              <a:lnSpc>
                <a:spcPct val="100000"/>
              </a:lnSpc>
              <a:spcBef>
                <a:spcPts val="0"/>
              </a:spcBef>
              <a:defRPr sz="6396">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46" indent="-146246">
              <a:lnSpc>
                <a:spcPct val="120000"/>
              </a:lnSpc>
              <a:spcBef>
                <a:spcPts val="0"/>
              </a:spcBef>
              <a:defRPr sz="1600" b="0" i="0">
                <a:solidFill>
                  <a:schemeClr val="tx1"/>
                </a:solidFill>
                <a:latin typeface="IBM Plex Sans" panose="020B0503050203000203" pitchFamily="34" charset="0"/>
              </a:defRPr>
            </a:lvl2pPr>
            <a:lvl3pPr marL="292496" indent="-146246">
              <a:lnSpc>
                <a:spcPct val="120000"/>
              </a:lnSpc>
              <a:spcBef>
                <a:spcPts val="0"/>
              </a:spcBef>
              <a:defRPr sz="1600" b="0" i="0">
                <a:solidFill>
                  <a:schemeClr val="tx1"/>
                </a:solidFill>
                <a:latin typeface="IBM Plex Sans" panose="020B0503050203000203" pitchFamily="34" charset="0"/>
              </a:defRPr>
            </a:lvl3pPr>
            <a:lvl4pPr marL="438742" indent="-14624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9" y="12804778"/>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46" indent="-146246">
              <a:lnSpc>
                <a:spcPct val="120000"/>
              </a:lnSpc>
              <a:spcBef>
                <a:spcPts val="0"/>
              </a:spcBef>
              <a:defRPr sz="1600" b="0" i="0">
                <a:solidFill>
                  <a:schemeClr val="tx1"/>
                </a:solidFill>
                <a:latin typeface="IBM Plex Sans" panose="020B0503050203000203" pitchFamily="34" charset="0"/>
              </a:defRPr>
            </a:lvl2pPr>
            <a:lvl3pPr marL="292496" indent="-146246">
              <a:lnSpc>
                <a:spcPct val="120000"/>
              </a:lnSpc>
              <a:spcBef>
                <a:spcPts val="0"/>
              </a:spcBef>
              <a:defRPr sz="1600" b="0" i="0">
                <a:solidFill>
                  <a:schemeClr val="tx1"/>
                </a:solidFill>
                <a:latin typeface="IBM Plex Sans" panose="020B0503050203000203" pitchFamily="34" charset="0"/>
              </a:defRPr>
            </a:lvl3pPr>
            <a:lvl4pPr marL="438742" indent="-14624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55986238"/>
      </p:ext>
    </p:extLst>
  </p:cSld>
  <p:clrMapOvr>
    <a:masterClrMapping/>
  </p:clrMapOvr>
  <p:transition spd="med"/>
</p:sldLayout>
</file>

<file path=ppt/slideLayouts/slideLayout117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6" y="6168464"/>
            <a:ext cx="3456432" cy="1379080"/>
          </a:xfrm>
          <a:prstGeom prst="rect">
            <a:avLst/>
          </a:prstGeom>
        </p:spPr>
      </p:pic>
    </p:spTree>
    <p:extLst>
      <p:ext uri="{BB962C8B-B14F-4D97-AF65-F5344CB8AC3E}">
        <p14:creationId xmlns:p14="http://schemas.microsoft.com/office/powerpoint/2010/main" val="737252003"/>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983466540"/>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12187491" y="0"/>
            <a:ext cx="12199684"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1109617" y="344424"/>
            <a:ext cx="10132871" cy="1463040"/>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1109617" y="1838501"/>
            <a:ext cx="10132871" cy="492442"/>
          </a:xfrm>
          <a:prstGeom prst="rect">
            <a:avLst/>
          </a:prstGeom>
        </p:spPr>
        <p:txBody>
          <a:bodyPr wrap="square">
            <a:spAutoFit/>
          </a:bodyPr>
          <a:lstStyle>
            <a:lvl1pPr marL="0" indent="0" algn="l" rtl="0">
              <a:buNone/>
              <a:defRPr sz="3200" b="0"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7"/>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492AB191-0932-49B6-B99B-63B5D1A709A2}"/>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E463D2E6-8AFF-4790-A2C7-B32F05B3B8FF}"/>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0605EB33-7981-43AD-A9AA-F162ACCA777D}"/>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1543819521"/>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6113022"/>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userDrawn="1">
  <p:cSld name="1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6" y="385202"/>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30" y="576079"/>
            <a:ext cx="4963924" cy="5145086"/>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3" y="576079"/>
            <a:ext cx="4963924" cy="5145086"/>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30" y="6667500"/>
            <a:ext cx="4963924" cy="4953000"/>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3" y="6667500"/>
            <a:ext cx="4963924" cy="4953000"/>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0494720"/>
      </p:ext>
    </p:extLst>
  </p:cSld>
  <p:clrMapOvr>
    <a:masterClrMapping/>
  </p:clrMapOvr>
  <p:transition spd="med"/>
</p:sldLayout>
</file>

<file path=ppt/slideLayouts/slideLayout1182.xml><?xml version="1.0" encoding="utf-8"?>
<p:sldLayout xmlns:a="http://schemas.openxmlformats.org/drawingml/2006/main" xmlns:r="http://schemas.openxmlformats.org/officeDocument/2006/relationships" xmlns:p="http://schemas.openxmlformats.org/presentationml/2006/main" userDrawn="1">
  <p:cSld name="1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3"/>
            <a:ext cx="4949826" cy="1525590"/>
          </a:xfrm>
        </p:spPr>
        <p:txBody>
          <a:bodyPr/>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3" y="569916"/>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5" y="3429003"/>
            <a:ext cx="4972489"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91" y="3429003"/>
            <a:ext cx="4972489"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3497710"/>
      </p:ext>
    </p:extLst>
  </p:cSld>
  <p:clrMapOvr>
    <a:masterClrMapping/>
  </p:clrMapOvr>
  <p:transition spd="med"/>
</p:sldLayout>
</file>

<file path=ppt/slideLayouts/slideLayout1183.xml><?xml version="1.0" encoding="utf-8"?>
<p:sldLayout xmlns:a="http://schemas.openxmlformats.org/drawingml/2006/main" xmlns:r="http://schemas.openxmlformats.org/officeDocument/2006/relationships" xmlns:p="http://schemas.openxmlformats.org/presentationml/2006/main" userDrawn="1">
  <p:cSld name="1_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385200"/>
            <a:ext cx="7424927" cy="1906588"/>
          </a:xfrm>
        </p:spPr>
        <p:txBody>
          <a:bodyPr/>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500"/>
          </a:xfrm>
          <a:prstGeom prst="rect">
            <a:avLst/>
          </a:prstGeom>
        </p:spPr>
        <p:txBody>
          <a:bodyPr/>
          <a:lstStyle>
            <a:lvl1pPr defTabSz="1160824">
              <a:lnSpc>
                <a:spcPct val="100000"/>
              </a:lnSpc>
              <a:spcBef>
                <a:spcPts val="0"/>
              </a:spcBef>
              <a:defRPr sz="3600" b="0" i="0">
                <a:solidFill>
                  <a:schemeClr val="tx1"/>
                </a:solidFill>
                <a:latin typeface="IBM Plex Sans Light" panose="020B0403050203000203" pitchFamily="34" charset="0"/>
              </a:defRPr>
            </a:lvl1pPr>
            <a:lvl2pPr defTabSz="1160824">
              <a:lnSpc>
                <a:spcPct val="100000"/>
              </a:lnSpc>
              <a:spcBef>
                <a:spcPts val="0"/>
              </a:spcBef>
              <a:defRPr sz="3600" b="0" i="0">
                <a:solidFill>
                  <a:schemeClr val="tx1"/>
                </a:solidFill>
                <a:latin typeface="IBM Plex Sans Light" panose="020B0403050203000203" pitchFamily="34" charset="0"/>
              </a:defRPr>
            </a:lvl2pPr>
            <a:lvl3pPr defTabSz="1160824">
              <a:lnSpc>
                <a:spcPct val="100000"/>
              </a:lnSpc>
              <a:spcBef>
                <a:spcPts val="0"/>
              </a:spcBef>
              <a:defRPr sz="3600" b="0" i="0">
                <a:solidFill>
                  <a:schemeClr val="tx1"/>
                </a:solidFill>
                <a:latin typeface="IBM Plex Sans Light" panose="020B0403050203000203" pitchFamily="34" charset="0"/>
              </a:defRPr>
            </a:lvl3pPr>
            <a:lvl4pPr defTabSz="1160824">
              <a:lnSpc>
                <a:spcPct val="100000"/>
              </a:lnSpc>
              <a:spcBef>
                <a:spcPts val="0"/>
              </a:spcBef>
              <a:defRPr sz="3600" b="0" i="0">
                <a:solidFill>
                  <a:schemeClr val="tx1"/>
                </a:solidFill>
                <a:latin typeface="IBM Plex Sans Light" panose="020B0403050203000203" pitchFamily="34" charset="0"/>
              </a:defRPr>
            </a:lvl4pPr>
            <a:lvl5pPr defTabSz="116082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3" y="3429000"/>
            <a:ext cx="10183842" cy="8572500"/>
          </a:xfrm>
          <a:prstGeom prst="rect">
            <a:avLst/>
          </a:prstGeom>
        </p:spPr>
        <p:txBody>
          <a:bodyPr/>
          <a:lstStyle>
            <a:lvl1pPr defTabSz="1160824">
              <a:lnSpc>
                <a:spcPct val="100000"/>
              </a:lnSpc>
              <a:spcBef>
                <a:spcPts val="0"/>
              </a:spcBef>
              <a:defRPr sz="3600" b="0" i="0">
                <a:solidFill>
                  <a:schemeClr val="tx1"/>
                </a:solidFill>
                <a:latin typeface="IBM Plex Sans Light" panose="020B0403050203000203" pitchFamily="34" charset="0"/>
              </a:defRPr>
            </a:lvl1pPr>
            <a:lvl2pPr defTabSz="1160824">
              <a:lnSpc>
                <a:spcPct val="100000"/>
              </a:lnSpc>
              <a:spcBef>
                <a:spcPts val="0"/>
              </a:spcBef>
              <a:defRPr sz="3600" b="0" i="0">
                <a:solidFill>
                  <a:schemeClr val="tx1"/>
                </a:solidFill>
                <a:latin typeface="IBM Plex Sans Light" panose="020B0403050203000203" pitchFamily="34" charset="0"/>
              </a:defRPr>
            </a:lvl2pPr>
            <a:lvl3pPr defTabSz="1160824">
              <a:lnSpc>
                <a:spcPct val="100000"/>
              </a:lnSpc>
              <a:spcBef>
                <a:spcPts val="0"/>
              </a:spcBef>
              <a:defRPr sz="3600" b="0" i="0">
                <a:solidFill>
                  <a:schemeClr val="tx1"/>
                </a:solidFill>
                <a:latin typeface="IBM Plex Sans Light" panose="020B0403050203000203" pitchFamily="34" charset="0"/>
              </a:defRPr>
            </a:lvl3pPr>
            <a:lvl4pPr defTabSz="1160824">
              <a:lnSpc>
                <a:spcPct val="100000"/>
              </a:lnSpc>
              <a:spcBef>
                <a:spcPts val="0"/>
              </a:spcBef>
              <a:defRPr sz="3600" b="0" i="0">
                <a:solidFill>
                  <a:schemeClr val="tx1"/>
                </a:solidFill>
                <a:latin typeface="IBM Plex Sans Light" panose="020B0403050203000203" pitchFamily="34" charset="0"/>
              </a:defRPr>
            </a:lvl4pPr>
            <a:lvl5pPr defTabSz="116082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6820654"/>
      </p:ext>
    </p:extLst>
  </p:cSld>
  <p:clrMapOvr>
    <a:masterClrMapping/>
  </p:clrMapOvr>
  <p:transition spd="med"/>
</p:sldLayout>
</file>

<file path=ppt/slideLayouts/slideLayout1184.xml><?xml version="1.0" encoding="utf-8"?>
<p:sldLayout xmlns:a="http://schemas.openxmlformats.org/drawingml/2006/main" xmlns:r="http://schemas.openxmlformats.org/officeDocument/2006/relationships" xmlns:p="http://schemas.openxmlformats.org/presentationml/2006/main" userDrawn="1">
  <p:cSld name="2_[2-1] 4-column ">
    <p:bg>
      <p:bgPr>
        <a:solidFill>
          <a:srgbClr val="CDE3F5">
            <a:alpha val="45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3F4BCE-E9D5-5962-B6C0-190140306AB7}"/>
              </a:ext>
            </a:extLst>
          </p:cNvPr>
          <p:cNvSpPr/>
          <p:nvPr userDrawn="1"/>
        </p:nvSpPr>
        <p:spPr bwMode="auto">
          <a:xfrm>
            <a:off x="6096794" y="0"/>
            <a:ext cx="18290381" cy="1371600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52380" tIns="152380" rIns="152380" bIns="152380" numCol="1" rtlCol="0" anchor="t" anchorCtr="0" compatLnSpc="1">
            <a:prstTxWarp prst="textNoShape">
              <a:avLst/>
            </a:prstTxWarp>
          </a:bodyPr>
          <a:lstStyle/>
          <a:p>
            <a:pPr marL="0" marR="0" indent="0" algn="l" defTabSz="1523636" rtl="0" eaLnBrk="1" fontAlgn="base" latinLnBrk="0" hangingPunct="1">
              <a:lnSpc>
                <a:spcPct val="100000"/>
              </a:lnSpc>
              <a:spcBef>
                <a:spcPct val="0"/>
              </a:spcBef>
              <a:spcAft>
                <a:spcPct val="0"/>
              </a:spcAft>
              <a:buClrTx/>
              <a:buSzTx/>
              <a:buFont typeface="System Font Regular"/>
              <a:buNone/>
              <a:tabLst/>
            </a:pPr>
            <a:endParaRPr kumimoji="0" lang="en-US" sz="2334" b="0" i="0" u="none" strike="noStrike" cap="none" normalizeH="0" baseline="0" dirty="0">
              <a:ln>
                <a:noFill/>
              </a:ln>
              <a:solidFill>
                <a:schemeClr val="bg1"/>
              </a:solidFill>
              <a:effectLst/>
              <a:latin typeface="+mn-lt"/>
            </a:endParaRPr>
          </a:p>
        </p:txBody>
      </p:sp>
      <p:sp>
        <p:nvSpPr>
          <p:cNvPr id="11" name="Content Placeholder 1"/>
          <p:cNvSpPr>
            <a:spLocks noGrp="1"/>
          </p:cNvSpPr>
          <p:nvPr>
            <p:ph sz="quarter" idx="12"/>
          </p:nvPr>
        </p:nvSpPr>
        <p:spPr>
          <a:xfrm>
            <a:off x="-8927" y="6858003"/>
            <a:ext cx="6096794" cy="6141722"/>
          </a:xfrm>
          <a:noFill/>
        </p:spPr>
        <p:txBody>
          <a:bodyPr lIns="457200" tIns="0" rIns="228600" bIns="228600"/>
          <a:lstStyle>
            <a:lvl1pPr>
              <a:buClr>
                <a:srgbClr val="001141"/>
              </a:buClr>
              <a:defRPr sz="2666">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762101" y="12192002"/>
            <a:ext cx="4953645" cy="807720"/>
          </a:xfrm>
        </p:spPr>
        <p:txBody>
          <a:bodyPr anchor="b"/>
          <a:lstStyle>
            <a:lvl1pPr>
              <a:spcBef>
                <a:spcPts val="0"/>
              </a:spcBef>
              <a:defRPr sz="1334">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762099" y="762000"/>
            <a:ext cx="5334683" cy="457200"/>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2" name="Title 1">
            <a:extLst>
              <a:ext uri="{FF2B5EF4-FFF2-40B4-BE49-F238E27FC236}">
                <a16:creationId xmlns:a16="http://schemas.microsoft.com/office/drawing/2014/main" id="{1F236A56-06EB-9301-CDE7-462A8B95EDF2}"/>
              </a:ext>
            </a:extLst>
          </p:cNvPr>
          <p:cNvSpPr>
            <a:spLocks noGrp="1"/>
          </p:cNvSpPr>
          <p:nvPr>
            <p:ph type="title"/>
          </p:nvPr>
        </p:nvSpPr>
        <p:spPr>
          <a:xfrm>
            <a:off x="762101" y="3246120"/>
            <a:ext cx="4953645" cy="3302000"/>
          </a:xfrm>
        </p:spPr>
        <p:txBody>
          <a:bodyPr>
            <a:noAutofit/>
          </a:bodyPr>
          <a:lstStyle>
            <a:lvl1pPr>
              <a:lnSpc>
                <a:spcPct val="100000"/>
              </a:lnSpc>
              <a:spcBef>
                <a:spcPts val="3000"/>
              </a:spcBef>
              <a:defRPr sz="6664" b="0" i="0">
                <a:solidFill>
                  <a:schemeClr val="accent1"/>
                </a:solidFill>
                <a:latin typeface="IBM Plex Sans ExtLt" panose="020B0303050203000203" pitchFamily="34" charset="0"/>
              </a:defRPr>
            </a:lvl1pPr>
          </a:lstStyle>
          <a:p>
            <a:r>
              <a:rPr lang="en-US" dirty="0"/>
              <a:t>Click to edit Master title style</a:t>
            </a:r>
          </a:p>
        </p:txBody>
      </p:sp>
      <p:sp>
        <p:nvSpPr>
          <p:cNvPr id="7" name="Content Placeholder 4">
            <a:extLst>
              <a:ext uri="{FF2B5EF4-FFF2-40B4-BE49-F238E27FC236}">
                <a16:creationId xmlns:a16="http://schemas.microsoft.com/office/drawing/2014/main" id="{EDAC562A-80C4-5E6D-5055-1BEC0F168326}"/>
              </a:ext>
            </a:extLst>
          </p:cNvPr>
          <p:cNvSpPr>
            <a:spLocks noGrp="1"/>
          </p:cNvSpPr>
          <p:nvPr>
            <p:ph sz="quarter" idx="21"/>
          </p:nvPr>
        </p:nvSpPr>
        <p:spPr>
          <a:xfrm>
            <a:off x="6096797" y="-2"/>
            <a:ext cx="18290383" cy="137160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8AD40E2C-915E-9878-0071-C230D000C99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4" y="13106400"/>
            <a:ext cx="943653" cy="381000"/>
          </a:xfrm>
          <a:prstGeom prst="rect">
            <a:avLst/>
          </a:prstGeom>
        </p:spPr>
      </p:pic>
    </p:spTree>
    <p:extLst>
      <p:ext uri="{BB962C8B-B14F-4D97-AF65-F5344CB8AC3E}">
        <p14:creationId xmlns:p14="http://schemas.microsoft.com/office/powerpoint/2010/main" val="2734111350"/>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userDrawn="1">
  <p:cSld name="(7)_Title and 4 column">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3429000"/>
            <a:ext cx="6096794" cy="102870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6096794" y="3429000"/>
            <a:ext cx="6096794" cy="102870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12193587" y="3429000"/>
            <a:ext cx="6096794" cy="102870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8290381" y="3429000"/>
            <a:ext cx="6096794" cy="102870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12193588" y="3429000"/>
            <a:ext cx="0"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6096799" y="3429000"/>
            <a:ext cx="5951"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8284433" y="3429000"/>
            <a:ext cx="2"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762104" y="762000"/>
            <a:ext cx="17522331" cy="2032000"/>
          </a:xfrm>
        </p:spPr>
        <p:txBody>
          <a:bodyPr/>
          <a:lstStyle>
            <a:lvl1pPr>
              <a:lnSpc>
                <a:spcPct val="100000"/>
              </a:lnSpc>
              <a:defRPr sz="5332">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762101" y="12192002"/>
            <a:ext cx="4953645" cy="807720"/>
          </a:xfrm>
        </p:spPr>
        <p:txBody>
          <a:bodyPr anchor="b"/>
          <a:lstStyle>
            <a:lvl1pPr>
              <a:spcBef>
                <a:spcPts val="0"/>
              </a:spcBef>
              <a:defRPr sz="1334">
                <a:solidFill>
                  <a:schemeClr val="tx1">
                    <a:alpha val="60000"/>
                  </a:schemeClr>
                </a:solidFill>
              </a:defRPr>
            </a:lvl1pPr>
          </a:lstStyle>
          <a:p>
            <a:endParaRPr lang="en-US" dirty="0"/>
          </a:p>
        </p:txBody>
      </p:sp>
      <p:sp>
        <p:nvSpPr>
          <p:cNvPr id="15" name="Text Placeholder 7">
            <a:extLst>
              <a:ext uri="{FF2B5EF4-FFF2-40B4-BE49-F238E27FC236}">
                <a16:creationId xmlns:a16="http://schemas.microsoft.com/office/drawing/2014/main" id="{138D9AC3-22E3-014D-AC23-DA10B62B9C17}"/>
              </a:ext>
            </a:extLst>
          </p:cNvPr>
          <p:cNvSpPr>
            <a:spLocks noGrp="1"/>
          </p:cNvSpPr>
          <p:nvPr>
            <p:ph type="body" sz="quarter" idx="17"/>
          </p:nvPr>
        </p:nvSpPr>
        <p:spPr>
          <a:xfrm>
            <a:off x="762099" y="381000"/>
            <a:ext cx="11050439" cy="381000"/>
          </a:xfrm>
        </p:spPr>
        <p:txBody>
          <a:bodyPr lIns="0" tIns="0" rIns="0" bIns="0">
            <a:noAutofit/>
          </a:bodyPr>
          <a:lstStyle>
            <a:lvl1pPr marL="0" indent="0">
              <a:lnSpc>
                <a:spcPct val="100000"/>
              </a:lnSpc>
              <a:spcBef>
                <a:spcPts val="0"/>
              </a:spcBef>
              <a:spcAft>
                <a:spcPts val="2334"/>
              </a:spcAft>
              <a:buNone/>
              <a:defRPr sz="1666" b="0" i="0">
                <a:solidFill>
                  <a:srgbClr val="00114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473442966"/>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userDrawn="1">
  <p:cSld name="[5-1] 1/4 : 3/4">
    <p:spTree>
      <p:nvGrpSpPr>
        <p:cNvPr id="1" name=""/>
        <p:cNvGrpSpPr/>
        <p:nvPr/>
      </p:nvGrpSpPr>
      <p:grpSpPr>
        <a:xfrm>
          <a:off x="0" y="0"/>
          <a:ext cx="0" cy="0"/>
          <a:chOff x="0" y="0"/>
          <a:chExt cx="0" cy="0"/>
        </a:xfrm>
      </p:grpSpPr>
      <p:sp>
        <p:nvSpPr>
          <p:cNvPr id="4" name="Rectangle 3"/>
          <p:cNvSpPr/>
          <p:nvPr userDrawn="1"/>
        </p:nvSpPr>
        <p:spPr>
          <a:xfrm>
            <a:off x="6096794" y="0"/>
            <a:ext cx="18290381" cy="13716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380" tIns="76190" rIns="152380" bIns="76190" numCol="1" spcCol="0" rtlCol="0" fromWordArt="0" anchor="ctr" anchorCtr="0" forceAA="0" compatLnSpc="1">
            <a:prstTxWarp prst="textNoShape">
              <a:avLst/>
            </a:prstTxWarp>
            <a:noAutofit/>
          </a:bodyPr>
          <a:lstStyle/>
          <a:p>
            <a:pPr algn="ctr"/>
            <a:endParaRPr lang="en-US" sz="2250" b="0" i="0" dirty="0">
              <a:latin typeface="Arial Regular" charset="0"/>
            </a:endParaRPr>
          </a:p>
        </p:txBody>
      </p:sp>
      <p:sp>
        <p:nvSpPr>
          <p:cNvPr id="10" name="Content Placeholder 2"/>
          <p:cNvSpPr>
            <a:spLocks noGrp="1"/>
          </p:cNvSpPr>
          <p:nvPr>
            <p:ph idx="12"/>
          </p:nvPr>
        </p:nvSpPr>
        <p:spPr>
          <a:xfrm>
            <a:off x="6477847" y="3429002"/>
            <a:ext cx="17147230" cy="9144000"/>
          </a:xfrm>
        </p:spPr>
        <p:txBody>
          <a:bodyPr tIns="0">
            <a:noAutofit/>
          </a:bodyPr>
          <a:lstStyle>
            <a:lvl1pPr>
              <a:defRPr sz="3000">
                <a:solidFill>
                  <a:schemeClr val="tx1"/>
                </a:solidFill>
              </a:defRPr>
            </a:lvl1pPr>
            <a:lvl2pPr marL="304728" indent="-304728">
              <a:lnSpc>
                <a:spcPct val="110000"/>
              </a:lnSpc>
              <a:spcBef>
                <a:spcPts val="2000"/>
              </a:spcBef>
              <a:defRPr sz="3000">
                <a:solidFill>
                  <a:schemeClr val="tx1"/>
                </a:solidFill>
              </a:defRPr>
            </a:lvl2pPr>
            <a:lvl3pPr marL="609454" indent="-304728">
              <a:lnSpc>
                <a:spcPct val="110000"/>
              </a:lnSpc>
              <a:spcBef>
                <a:spcPts val="0"/>
              </a:spcBef>
              <a:defRPr sz="3000">
                <a:solidFill>
                  <a:schemeClr val="tx1"/>
                </a:solidFill>
              </a:defRPr>
            </a:lvl3pPr>
            <a:lvl4pPr marL="914182" indent="-304728">
              <a:lnSpc>
                <a:spcPct val="110000"/>
              </a:lnSpc>
              <a:spcBef>
                <a:spcPts val="0"/>
              </a:spcBef>
              <a:defRPr sz="3000">
                <a:solidFill>
                  <a:schemeClr val="tx1"/>
                </a:solidFill>
              </a:defRPr>
            </a:lvl4pPr>
            <a:lvl5pPr marL="1218908" indent="-304728">
              <a:lnSpc>
                <a:spcPct val="110000"/>
              </a:lnSpc>
              <a:spcBef>
                <a:spcPts val="0"/>
              </a:spcBef>
              <a:defRPr sz="3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762101" y="3428996"/>
            <a:ext cx="4953645" cy="9144000"/>
          </a:xfrm>
        </p:spPr>
        <p:txBody>
          <a:bodyPr>
            <a:noAutofit/>
          </a:bodyPr>
          <a:lstStyle>
            <a:lvl1pPr>
              <a:lnSpc>
                <a:spcPct val="100000"/>
              </a:lnSpc>
              <a:spcBef>
                <a:spcPts val="3000"/>
              </a:spcBef>
              <a:defRPr sz="6664" b="0" i="0">
                <a:solidFill>
                  <a:schemeClr val="accent1"/>
                </a:solidFill>
                <a:latin typeface="IBM Plex Sans ExtLt" panose="020B0303050203000203" pitchFamily="34" charset="0"/>
              </a:defRPr>
            </a:lvl1pPr>
          </a:lstStyle>
          <a:p>
            <a:r>
              <a:rPr lang="en-US" dirty="0"/>
              <a:t>Click to edit Master title style</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762104" y="12192003"/>
            <a:ext cx="4953639" cy="807722"/>
          </a:xfrm>
        </p:spPr>
        <p:txBody>
          <a:bodyPr anchor="b"/>
          <a:lstStyle>
            <a:lvl1pPr>
              <a:spcBef>
                <a:spcPts val="0"/>
              </a:spcBef>
              <a:defRPr sz="1334">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20F25A9B-A1BE-A642-B57F-BF7F96FFE76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4" y="13106400"/>
            <a:ext cx="943653" cy="381000"/>
          </a:xfrm>
          <a:prstGeom prst="rect">
            <a:avLst/>
          </a:prstGeom>
        </p:spPr>
      </p:pic>
      <p:sp>
        <p:nvSpPr>
          <p:cNvPr id="5" name="Text Placeholder 7">
            <a:extLst>
              <a:ext uri="{FF2B5EF4-FFF2-40B4-BE49-F238E27FC236}">
                <a16:creationId xmlns:a16="http://schemas.microsoft.com/office/drawing/2014/main" id="{4C646A38-6A99-96E9-3048-36F367A1A9B4}"/>
              </a:ext>
            </a:extLst>
          </p:cNvPr>
          <p:cNvSpPr>
            <a:spLocks noGrp="1"/>
          </p:cNvSpPr>
          <p:nvPr>
            <p:ph type="body" sz="quarter" idx="16" hasCustomPrompt="1"/>
          </p:nvPr>
        </p:nvSpPr>
        <p:spPr>
          <a:xfrm>
            <a:off x="762102" y="762000"/>
            <a:ext cx="4953639" cy="544820"/>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291350778"/>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userDrawn="1">
  <p:cSld name="1_[7-4] 3 block">
    <p:bg>
      <p:bgPr>
        <a:solidFill>
          <a:schemeClr val="bg1"/>
        </a:solidFill>
        <a:effectLst/>
      </p:bgPr>
    </p:bg>
    <p:spTree>
      <p:nvGrpSpPr>
        <p:cNvPr id="1" name=""/>
        <p:cNvGrpSpPr/>
        <p:nvPr/>
      </p:nvGrpSpPr>
      <p:grpSpPr>
        <a:xfrm>
          <a:off x="0" y="0"/>
          <a:ext cx="0" cy="0"/>
          <a:chOff x="0" y="0"/>
          <a:chExt cx="0" cy="0"/>
        </a:xfrm>
      </p:grpSpPr>
      <p:sp>
        <p:nvSpPr>
          <p:cNvPr id="3" name="Picture Placeholder">
            <a:extLst>
              <a:ext uri="{FF2B5EF4-FFF2-40B4-BE49-F238E27FC236}">
                <a16:creationId xmlns:a16="http://schemas.microsoft.com/office/drawing/2014/main" id="{4B66DA08-E4C1-28EA-F038-9955AABC7BB5}"/>
              </a:ext>
            </a:extLst>
          </p:cNvPr>
          <p:cNvSpPr>
            <a:spLocks noGrp="1"/>
          </p:cNvSpPr>
          <p:nvPr>
            <p:ph type="pic" sz="quarter" idx="19"/>
          </p:nvPr>
        </p:nvSpPr>
        <p:spPr>
          <a:xfrm>
            <a:off x="0" y="-4"/>
            <a:ext cx="12193588" cy="13716000"/>
          </a:xfrm>
        </p:spPr>
        <p:txBody>
          <a:bodyPr lIns="228600" tIns="457200" rIns="91440" bIns="91440" anchor="ctr"/>
          <a:lstStyle>
            <a:lvl1pPr algn="ctr">
              <a:defRPr sz="20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762099" y="3302003"/>
            <a:ext cx="10974229" cy="3556002"/>
          </a:xfrm>
        </p:spPr>
        <p:txBody>
          <a:bodyPr>
            <a:noAutofit/>
          </a:bodyPr>
          <a:lstStyle>
            <a:lvl1pPr>
              <a:defRPr sz="6664" b="0" i="0">
                <a:solidFill>
                  <a:schemeClr val="tx1"/>
                </a:solidFill>
                <a:latin typeface="IBM Plex Sans ExtLt" panose="020B0303050203000203" pitchFamily="34" charset="0"/>
                <a:ea typeface="IBM Plex Sans ExtLt" panose="020B0303050203000203" pitchFamily="34" charset="0"/>
                <a:cs typeface="IBM Plex Sans ExtLt" panose="020B0303050203000203" pitchFamily="34" charset="0"/>
              </a:defRPr>
            </a:lvl1pPr>
          </a:lstStyle>
          <a:p>
            <a:r>
              <a:rPr lang="en-US" dirty="0"/>
              <a:t>Click to edit Master title style</a:t>
            </a:r>
          </a:p>
        </p:txBody>
      </p:sp>
      <p:sp>
        <p:nvSpPr>
          <p:cNvPr id="11" name="Content Placeholder 13"/>
          <p:cNvSpPr>
            <a:spLocks noGrp="1"/>
          </p:cNvSpPr>
          <p:nvPr>
            <p:ph sz="quarter" idx="17"/>
          </p:nvPr>
        </p:nvSpPr>
        <p:spPr>
          <a:xfrm>
            <a:off x="0" y="6858000"/>
            <a:ext cx="6096794" cy="6858000"/>
          </a:xfrm>
          <a:prstGeom prst="rect">
            <a:avLst/>
          </a:prstGeom>
          <a:noFill/>
          <a:ln>
            <a:noFill/>
          </a:ln>
        </p:spPr>
        <p:txBody>
          <a:bodyPr lIns="457200" tIns="457200" rIns="228600" bIns="228600"/>
          <a:lstStyle>
            <a:lvl1pPr>
              <a:lnSpc>
                <a:spcPct val="110000"/>
              </a:lnSpc>
              <a:spcBef>
                <a:spcPts val="3000"/>
              </a:spcBef>
              <a:defRPr sz="2666"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dirty="0"/>
              <a:t>Click to edit Master text styles</a:t>
            </a:r>
          </a:p>
        </p:txBody>
      </p:sp>
      <p:sp>
        <p:nvSpPr>
          <p:cNvPr id="26" name="Text Placeholder 23"/>
          <p:cNvSpPr>
            <a:spLocks noGrp="1"/>
          </p:cNvSpPr>
          <p:nvPr>
            <p:ph type="body" sz="quarter" idx="14" hasCustomPrompt="1"/>
          </p:nvPr>
        </p:nvSpPr>
        <p:spPr>
          <a:xfrm>
            <a:off x="762099" y="12237720"/>
            <a:ext cx="10974229" cy="762000"/>
          </a:xfrm>
          <a:prstGeom prst="rect">
            <a:avLst/>
          </a:prstGeom>
        </p:spPr>
        <p:txBody>
          <a:bodyPr lIns="0" tIns="0" rIns="0" bIns="0" anchor="b"/>
          <a:lstStyle>
            <a:lvl1pPr marL="0" indent="0">
              <a:tabLst/>
              <a:defRPr sz="1334" b="0" i="0">
                <a:solidFill>
                  <a:schemeClr val="tx1">
                    <a:alpha val="60000"/>
                  </a:schemeClr>
                </a:solidFill>
                <a:latin typeface="IBM Plex Sans" charset="0"/>
                <a:ea typeface="IBM Plex Sans" charset="0"/>
                <a:cs typeface="IBM Plex Sans" charset="0"/>
              </a:defRPr>
            </a:lvl1pPr>
            <a:lvl2pPr>
              <a:defRPr sz="1502"/>
            </a:lvl2pPr>
            <a:lvl3pPr>
              <a:defRPr sz="1502"/>
            </a:lvl3pPr>
            <a:lvl4pPr>
              <a:defRPr sz="1502"/>
            </a:lvl4pPr>
            <a:lvl5pPr>
              <a:defRPr sz="1502"/>
            </a:lvl5pPr>
          </a:lstStyle>
          <a:p>
            <a:pPr lvl="0"/>
            <a:r>
              <a:rPr lang="en-US" dirty="0"/>
              <a:t>Source: Edit source here</a:t>
            </a:r>
          </a:p>
        </p:txBody>
      </p:sp>
      <p:sp>
        <p:nvSpPr>
          <p:cNvPr id="4" name="Text Placeholder 7">
            <a:extLst>
              <a:ext uri="{FF2B5EF4-FFF2-40B4-BE49-F238E27FC236}">
                <a16:creationId xmlns:a16="http://schemas.microsoft.com/office/drawing/2014/main" id="{C85A5FBD-0BD7-F996-69FA-7ECF8144CCEF}"/>
              </a:ext>
            </a:extLst>
          </p:cNvPr>
          <p:cNvSpPr>
            <a:spLocks noGrp="1"/>
          </p:cNvSpPr>
          <p:nvPr>
            <p:ph type="body" sz="quarter" idx="18" hasCustomPrompt="1"/>
          </p:nvPr>
        </p:nvSpPr>
        <p:spPr>
          <a:xfrm>
            <a:off x="762102" y="762001"/>
            <a:ext cx="4953639" cy="457198"/>
          </a:xfrm>
        </p:spPr>
        <p:txBody>
          <a:bodyPr lIns="0" tIns="0" rIns="0" bIns="0">
            <a:noAutofit/>
          </a:bodyPr>
          <a:lstStyle>
            <a:lvl1pPr marL="0" indent="0">
              <a:lnSpc>
                <a:spcPct val="100000"/>
              </a:lnSpc>
              <a:spcBef>
                <a:spcPts val="0"/>
              </a:spcBef>
              <a:spcAft>
                <a:spcPts val="2334"/>
              </a:spcAft>
              <a:buNone/>
              <a:defRPr sz="2334"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5" name="Content Placeholder 13">
            <a:extLst>
              <a:ext uri="{FF2B5EF4-FFF2-40B4-BE49-F238E27FC236}">
                <a16:creationId xmlns:a16="http://schemas.microsoft.com/office/drawing/2014/main" id="{8EA8F7A3-7507-ADB2-14B8-886A4E1CDDFB}"/>
              </a:ext>
            </a:extLst>
          </p:cNvPr>
          <p:cNvSpPr>
            <a:spLocks noGrp="1"/>
          </p:cNvSpPr>
          <p:nvPr>
            <p:ph sz="quarter" idx="20"/>
          </p:nvPr>
        </p:nvSpPr>
        <p:spPr>
          <a:xfrm>
            <a:off x="6096794" y="6857996"/>
            <a:ext cx="6096794" cy="6858000"/>
          </a:xfrm>
          <a:prstGeom prst="rect">
            <a:avLst/>
          </a:prstGeom>
          <a:noFill/>
          <a:ln>
            <a:noFill/>
          </a:ln>
        </p:spPr>
        <p:txBody>
          <a:bodyPr lIns="457200" tIns="457200" rIns="228600" bIns="228600"/>
          <a:lstStyle>
            <a:lvl1pPr>
              <a:lnSpc>
                <a:spcPct val="110000"/>
              </a:lnSpc>
              <a:spcBef>
                <a:spcPts val="3000"/>
              </a:spcBef>
              <a:defRPr sz="2666"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dirty="0"/>
              <a:t>Click to edit Master text styles</a:t>
            </a:r>
          </a:p>
        </p:txBody>
      </p:sp>
      <p:sp>
        <p:nvSpPr>
          <p:cNvPr id="6" name="Content Placeholder 13">
            <a:extLst>
              <a:ext uri="{FF2B5EF4-FFF2-40B4-BE49-F238E27FC236}">
                <a16:creationId xmlns:a16="http://schemas.microsoft.com/office/drawing/2014/main" id="{F2923D2A-64F7-D40B-5E02-15B78A5E146A}"/>
              </a:ext>
            </a:extLst>
          </p:cNvPr>
          <p:cNvSpPr>
            <a:spLocks noGrp="1"/>
          </p:cNvSpPr>
          <p:nvPr>
            <p:ph sz="quarter" idx="21"/>
          </p:nvPr>
        </p:nvSpPr>
        <p:spPr>
          <a:xfrm>
            <a:off x="12193587" y="6858000"/>
            <a:ext cx="6096794" cy="6858000"/>
          </a:xfrm>
          <a:prstGeom prst="rect">
            <a:avLst/>
          </a:prstGeom>
          <a:noFill/>
          <a:ln>
            <a:noFill/>
          </a:ln>
        </p:spPr>
        <p:txBody>
          <a:bodyPr lIns="457200" tIns="457200" rIns="228600" bIns="228600"/>
          <a:lstStyle>
            <a:lvl1pPr>
              <a:lnSpc>
                <a:spcPct val="110000"/>
              </a:lnSpc>
              <a:spcBef>
                <a:spcPts val="3000"/>
              </a:spcBef>
              <a:defRPr sz="2666"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dirty="0"/>
              <a:t>Click to edit Master text styles</a:t>
            </a:r>
          </a:p>
        </p:txBody>
      </p:sp>
      <p:sp>
        <p:nvSpPr>
          <p:cNvPr id="7" name="Content Placeholder 13">
            <a:extLst>
              <a:ext uri="{FF2B5EF4-FFF2-40B4-BE49-F238E27FC236}">
                <a16:creationId xmlns:a16="http://schemas.microsoft.com/office/drawing/2014/main" id="{749B7DEA-2243-3936-BDBB-1194347F94C7}"/>
              </a:ext>
            </a:extLst>
          </p:cNvPr>
          <p:cNvSpPr>
            <a:spLocks noGrp="1"/>
          </p:cNvSpPr>
          <p:nvPr>
            <p:ph sz="quarter" idx="22"/>
          </p:nvPr>
        </p:nvSpPr>
        <p:spPr>
          <a:xfrm>
            <a:off x="18290381" y="6858000"/>
            <a:ext cx="6096794" cy="6858000"/>
          </a:xfrm>
          <a:prstGeom prst="rect">
            <a:avLst/>
          </a:prstGeom>
          <a:noFill/>
          <a:ln>
            <a:noFill/>
          </a:ln>
        </p:spPr>
        <p:txBody>
          <a:bodyPr lIns="457200" tIns="457200" rIns="228600" bIns="228600"/>
          <a:lstStyle>
            <a:lvl1pPr>
              <a:lnSpc>
                <a:spcPct val="110000"/>
              </a:lnSpc>
              <a:spcBef>
                <a:spcPts val="3000"/>
              </a:spcBef>
              <a:defRPr sz="2666"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613214014"/>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userDrawn="1">
  <p:cSld name="1_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2246749"/>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969248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208741073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572" imgH="588" progId="TCLayout.ActiveDocument.1">
                  <p:embed/>
                </p:oleObj>
              </mc:Choice>
              <mc:Fallback>
                <p:oleObj name="think-cell Slide" r:id="rId12"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1109616" y="344424"/>
            <a:ext cx="13937271" cy="1463040"/>
          </a:xfrm>
        </p:spPr>
        <p:txBody>
          <a:bodyPr vert="horz"/>
          <a:lstStyle>
            <a:lvl1pPr rtl="0">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15662663" y="0"/>
            <a:ext cx="8724512"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1109616" y="1838501"/>
            <a:ext cx="13937271" cy="492442"/>
          </a:xfrm>
          <a:prstGeom prst="rect">
            <a:avLst/>
          </a:prstGeom>
        </p:spPr>
        <p:txBody>
          <a:bodyPr wrap="square">
            <a:spAutoFit/>
          </a:bodyPr>
          <a:lstStyle>
            <a:lvl1pPr marL="0" indent="0" algn="l" rtl="0">
              <a:buNone/>
              <a:defRPr sz="3200" b="0"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6"/>
            </p:custDataLst>
          </p:nvPr>
        </p:nvSpPr>
        <p:spPr>
          <a:xfrm>
            <a:off x="1109615" y="13003339"/>
            <a:ext cx="13937273"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solidFill>
                  <a:schemeClr val="tx1"/>
                </a:solidFill>
              </a:rPr>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7"/>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E4703E82-9FC0-41AA-93D0-C06026BE79C4}"/>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6BEB994A-2240-47C0-B395-657264937586}"/>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65BB3DD3-60DD-4506-834F-11730E0E4059}"/>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3899736875"/>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492" indent="0">
              <a:buNone/>
              <a:defRPr/>
            </a:lvl3pPr>
            <a:lvl4pPr marL="1159632" indent="0">
              <a:buNone/>
              <a:defRPr/>
            </a:lvl4pPr>
            <a:lvl5pPr marL="168442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492" indent="0">
              <a:buNone/>
              <a:defRPr/>
            </a:lvl3pPr>
            <a:lvl4pPr marL="1159632" indent="0">
              <a:buNone/>
              <a:defRPr/>
            </a:lvl4pPr>
            <a:lvl5pPr marL="168442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2226603"/>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userDrawn="1">
  <p:cSld name="1_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2"/>
            <a:ext cx="4949826" cy="4573588"/>
          </a:xfrm>
        </p:spPr>
        <p:txBody>
          <a:bodyPr/>
          <a:lstStyle>
            <a:lvl1pPr>
              <a:lnSpc>
                <a:spcPct val="100000"/>
              </a:lnSpc>
              <a:defRPr sz="6394"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30" y="576079"/>
            <a:ext cx="4963924" cy="5145086"/>
          </a:xfrm>
          <a:prstGeom prst="rect">
            <a:avLst/>
          </a:prstGeom>
        </p:spPr>
        <p:txBody>
          <a:bodyPr/>
          <a:lstStyle>
            <a:lvl1pPr defTabSz="1160446">
              <a:lnSpc>
                <a:spcPct val="100000"/>
              </a:lnSpc>
              <a:spcBef>
                <a:spcPts val="0"/>
              </a:spcBef>
              <a:defRPr sz="3598" b="0" i="0">
                <a:solidFill>
                  <a:schemeClr val="tx1"/>
                </a:solidFill>
                <a:latin typeface="IBM Plex Sans Light" panose="020B0403050203000203" pitchFamily="34" charset="0"/>
              </a:defRPr>
            </a:lvl1pPr>
            <a:lvl2pPr defTabSz="1160446">
              <a:lnSpc>
                <a:spcPct val="100000"/>
              </a:lnSpc>
              <a:spcBef>
                <a:spcPts val="0"/>
              </a:spcBef>
              <a:defRPr sz="3598" b="0" i="0">
                <a:solidFill>
                  <a:schemeClr val="tx1"/>
                </a:solidFill>
                <a:latin typeface="IBM Plex Sans Light" panose="020B0403050203000203" pitchFamily="34" charset="0"/>
              </a:defRPr>
            </a:lvl2pPr>
            <a:lvl3pPr defTabSz="1160446">
              <a:lnSpc>
                <a:spcPct val="100000"/>
              </a:lnSpc>
              <a:spcBef>
                <a:spcPts val="0"/>
              </a:spcBef>
              <a:defRPr sz="3598" b="0" i="0">
                <a:solidFill>
                  <a:schemeClr val="tx1"/>
                </a:solidFill>
                <a:latin typeface="IBM Plex Sans Light" panose="020B0403050203000203" pitchFamily="34" charset="0"/>
              </a:defRPr>
            </a:lvl3pPr>
            <a:lvl4pPr defTabSz="1160446">
              <a:lnSpc>
                <a:spcPct val="100000"/>
              </a:lnSpc>
              <a:spcBef>
                <a:spcPts val="0"/>
              </a:spcBef>
              <a:defRPr sz="3598" b="0" i="0">
                <a:solidFill>
                  <a:schemeClr val="tx1"/>
                </a:solidFill>
                <a:latin typeface="IBM Plex Sans Light" panose="020B0403050203000203" pitchFamily="34" charset="0"/>
              </a:defRPr>
            </a:lvl4pPr>
            <a:lvl5pPr defTabSz="116044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53" y="576079"/>
            <a:ext cx="4963924" cy="5145086"/>
          </a:xfrm>
          <a:prstGeom prst="rect">
            <a:avLst/>
          </a:prstGeom>
        </p:spPr>
        <p:txBody>
          <a:bodyPr/>
          <a:lstStyle>
            <a:lvl1pPr defTabSz="1160446">
              <a:lnSpc>
                <a:spcPct val="100000"/>
              </a:lnSpc>
              <a:spcBef>
                <a:spcPts val="0"/>
              </a:spcBef>
              <a:defRPr sz="3598" b="0" i="0">
                <a:solidFill>
                  <a:schemeClr val="tx1"/>
                </a:solidFill>
                <a:latin typeface="IBM Plex Sans Light" panose="020B0403050203000203" pitchFamily="34" charset="0"/>
              </a:defRPr>
            </a:lvl1pPr>
            <a:lvl2pPr defTabSz="1160446">
              <a:lnSpc>
                <a:spcPct val="100000"/>
              </a:lnSpc>
              <a:spcBef>
                <a:spcPts val="0"/>
              </a:spcBef>
              <a:defRPr sz="3598" b="0" i="0">
                <a:solidFill>
                  <a:schemeClr val="tx1"/>
                </a:solidFill>
                <a:latin typeface="IBM Plex Sans Light" panose="020B0403050203000203" pitchFamily="34" charset="0"/>
              </a:defRPr>
            </a:lvl2pPr>
            <a:lvl3pPr defTabSz="1160446">
              <a:lnSpc>
                <a:spcPct val="100000"/>
              </a:lnSpc>
              <a:spcBef>
                <a:spcPts val="0"/>
              </a:spcBef>
              <a:defRPr sz="3598" b="0" i="0">
                <a:solidFill>
                  <a:schemeClr val="tx1"/>
                </a:solidFill>
                <a:latin typeface="IBM Plex Sans Light" panose="020B0403050203000203" pitchFamily="34" charset="0"/>
              </a:defRPr>
            </a:lvl3pPr>
            <a:lvl4pPr defTabSz="1160446">
              <a:lnSpc>
                <a:spcPct val="100000"/>
              </a:lnSpc>
              <a:spcBef>
                <a:spcPts val="0"/>
              </a:spcBef>
              <a:defRPr sz="3598" b="0" i="0">
                <a:solidFill>
                  <a:schemeClr val="tx1"/>
                </a:solidFill>
                <a:latin typeface="IBM Plex Sans Light" panose="020B0403050203000203" pitchFamily="34" charset="0"/>
              </a:defRPr>
            </a:lvl4pPr>
            <a:lvl5pPr defTabSz="116044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30" y="6667505"/>
            <a:ext cx="4963924" cy="4952998"/>
          </a:xfrm>
          <a:prstGeom prst="rect">
            <a:avLst/>
          </a:prstGeom>
        </p:spPr>
        <p:txBody>
          <a:bodyPr/>
          <a:lstStyle>
            <a:lvl1pPr defTabSz="1160446">
              <a:lnSpc>
                <a:spcPct val="100000"/>
              </a:lnSpc>
              <a:spcBef>
                <a:spcPts val="0"/>
              </a:spcBef>
              <a:defRPr sz="3598" b="0" i="0">
                <a:solidFill>
                  <a:schemeClr val="tx1"/>
                </a:solidFill>
                <a:latin typeface="IBM Plex Sans Light" panose="020B0403050203000203" pitchFamily="34" charset="0"/>
              </a:defRPr>
            </a:lvl1pPr>
            <a:lvl2pPr defTabSz="1160446">
              <a:lnSpc>
                <a:spcPct val="100000"/>
              </a:lnSpc>
              <a:spcBef>
                <a:spcPts val="0"/>
              </a:spcBef>
              <a:defRPr sz="3598" b="0" i="0">
                <a:solidFill>
                  <a:schemeClr val="tx1"/>
                </a:solidFill>
                <a:latin typeface="IBM Plex Sans Light" panose="020B0403050203000203" pitchFamily="34" charset="0"/>
              </a:defRPr>
            </a:lvl2pPr>
            <a:lvl3pPr defTabSz="1160446">
              <a:lnSpc>
                <a:spcPct val="100000"/>
              </a:lnSpc>
              <a:spcBef>
                <a:spcPts val="0"/>
              </a:spcBef>
              <a:defRPr sz="3598" b="0" i="0">
                <a:solidFill>
                  <a:schemeClr val="tx1"/>
                </a:solidFill>
                <a:latin typeface="IBM Plex Sans Light" panose="020B0403050203000203" pitchFamily="34" charset="0"/>
              </a:defRPr>
            </a:lvl3pPr>
            <a:lvl4pPr defTabSz="1160446">
              <a:lnSpc>
                <a:spcPct val="100000"/>
              </a:lnSpc>
              <a:spcBef>
                <a:spcPts val="0"/>
              </a:spcBef>
              <a:defRPr sz="3598" b="0" i="0">
                <a:solidFill>
                  <a:schemeClr val="tx1"/>
                </a:solidFill>
                <a:latin typeface="IBM Plex Sans Light" panose="020B0403050203000203" pitchFamily="34" charset="0"/>
              </a:defRPr>
            </a:lvl4pPr>
            <a:lvl5pPr defTabSz="116044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53" y="6667505"/>
            <a:ext cx="4963924" cy="4952998"/>
          </a:xfrm>
          <a:prstGeom prst="rect">
            <a:avLst/>
          </a:prstGeom>
        </p:spPr>
        <p:txBody>
          <a:bodyPr/>
          <a:lstStyle>
            <a:lvl1pPr defTabSz="1160446">
              <a:lnSpc>
                <a:spcPct val="100000"/>
              </a:lnSpc>
              <a:spcBef>
                <a:spcPts val="0"/>
              </a:spcBef>
              <a:defRPr sz="3598" b="0" i="0">
                <a:solidFill>
                  <a:schemeClr val="tx1"/>
                </a:solidFill>
                <a:latin typeface="IBM Plex Sans Light" panose="020B0403050203000203" pitchFamily="34" charset="0"/>
              </a:defRPr>
            </a:lvl1pPr>
            <a:lvl2pPr defTabSz="1160446">
              <a:lnSpc>
                <a:spcPct val="100000"/>
              </a:lnSpc>
              <a:spcBef>
                <a:spcPts val="0"/>
              </a:spcBef>
              <a:defRPr sz="3598" b="0" i="0">
                <a:solidFill>
                  <a:schemeClr val="tx1"/>
                </a:solidFill>
                <a:latin typeface="IBM Plex Sans Light" panose="020B0403050203000203" pitchFamily="34" charset="0"/>
              </a:defRPr>
            </a:lvl2pPr>
            <a:lvl3pPr defTabSz="1160446">
              <a:lnSpc>
                <a:spcPct val="100000"/>
              </a:lnSpc>
              <a:spcBef>
                <a:spcPts val="0"/>
              </a:spcBef>
              <a:defRPr sz="3598" b="0" i="0">
                <a:solidFill>
                  <a:schemeClr val="tx1"/>
                </a:solidFill>
                <a:latin typeface="IBM Plex Sans Light" panose="020B0403050203000203" pitchFamily="34" charset="0"/>
              </a:defRPr>
            </a:lvl3pPr>
            <a:lvl4pPr defTabSz="1160446">
              <a:lnSpc>
                <a:spcPct val="100000"/>
              </a:lnSpc>
              <a:spcBef>
                <a:spcPts val="0"/>
              </a:spcBef>
              <a:defRPr sz="3598" b="0" i="0">
                <a:solidFill>
                  <a:schemeClr val="tx1"/>
                </a:solidFill>
                <a:latin typeface="IBM Plex Sans Light" panose="020B0403050203000203" pitchFamily="34" charset="0"/>
              </a:defRPr>
            </a:lvl4pPr>
            <a:lvl5pPr defTabSz="116044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81" y="576072"/>
            <a:ext cx="4963924" cy="5145084"/>
          </a:xfrm>
          <a:prstGeom prst="rect">
            <a:avLst/>
          </a:prstGeom>
        </p:spPr>
        <p:txBody>
          <a:bodyPr/>
          <a:lstStyle>
            <a:lvl1pPr defTabSz="1160446">
              <a:lnSpc>
                <a:spcPct val="100000"/>
              </a:lnSpc>
              <a:spcBef>
                <a:spcPts val="0"/>
              </a:spcBef>
              <a:defRPr sz="3598" b="0" i="0">
                <a:solidFill>
                  <a:schemeClr val="tx1"/>
                </a:solidFill>
                <a:latin typeface="IBM Plex Sans Light" panose="020B0403050203000203" pitchFamily="34" charset="0"/>
              </a:defRPr>
            </a:lvl1pPr>
            <a:lvl2pPr defTabSz="1160446">
              <a:lnSpc>
                <a:spcPct val="100000"/>
              </a:lnSpc>
              <a:spcBef>
                <a:spcPts val="0"/>
              </a:spcBef>
              <a:defRPr sz="3598" b="0" i="0">
                <a:solidFill>
                  <a:schemeClr val="tx1"/>
                </a:solidFill>
                <a:latin typeface="IBM Plex Sans Light" panose="020B0403050203000203" pitchFamily="34" charset="0"/>
              </a:defRPr>
            </a:lvl2pPr>
            <a:lvl3pPr defTabSz="1160446">
              <a:lnSpc>
                <a:spcPct val="100000"/>
              </a:lnSpc>
              <a:spcBef>
                <a:spcPts val="0"/>
              </a:spcBef>
              <a:defRPr sz="3598" b="0" i="0">
                <a:solidFill>
                  <a:schemeClr val="tx1"/>
                </a:solidFill>
                <a:latin typeface="IBM Plex Sans Light" panose="020B0403050203000203" pitchFamily="34" charset="0"/>
              </a:defRPr>
            </a:lvl3pPr>
            <a:lvl4pPr defTabSz="1160446">
              <a:lnSpc>
                <a:spcPct val="100000"/>
              </a:lnSpc>
              <a:spcBef>
                <a:spcPts val="0"/>
              </a:spcBef>
              <a:defRPr sz="3598" b="0" i="0">
                <a:solidFill>
                  <a:schemeClr val="tx1"/>
                </a:solidFill>
                <a:latin typeface="IBM Plex Sans Light" panose="020B0403050203000203" pitchFamily="34" charset="0"/>
              </a:defRPr>
            </a:lvl4pPr>
            <a:lvl5pPr defTabSz="116044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81" y="6667503"/>
            <a:ext cx="4963924" cy="4952998"/>
          </a:xfrm>
          <a:prstGeom prst="rect">
            <a:avLst/>
          </a:prstGeom>
        </p:spPr>
        <p:txBody>
          <a:bodyPr/>
          <a:lstStyle>
            <a:lvl1pPr defTabSz="1160446">
              <a:lnSpc>
                <a:spcPct val="100000"/>
              </a:lnSpc>
              <a:spcBef>
                <a:spcPts val="0"/>
              </a:spcBef>
              <a:defRPr sz="3598" b="0" i="0">
                <a:solidFill>
                  <a:schemeClr val="tx1"/>
                </a:solidFill>
                <a:latin typeface="IBM Plex Sans Light" panose="020B0403050203000203" pitchFamily="34" charset="0"/>
              </a:defRPr>
            </a:lvl1pPr>
            <a:lvl2pPr defTabSz="1160446">
              <a:lnSpc>
                <a:spcPct val="100000"/>
              </a:lnSpc>
              <a:spcBef>
                <a:spcPts val="0"/>
              </a:spcBef>
              <a:defRPr sz="3598" b="0" i="0">
                <a:solidFill>
                  <a:schemeClr val="tx1"/>
                </a:solidFill>
                <a:latin typeface="IBM Plex Sans Light" panose="020B0403050203000203" pitchFamily="34" charset="0"/>
              </a:defRPr>
            </a:lvl2pPr>
            <a:lvl3pPr defTabSz="1160446">
              <a:lnSpc>
                <a:spcPct val="100000"/>
              </a:lnSpc>
              <a:spcBef>
                <a:spcPts val="0"/>
              </a:spcBef>
              <a:defRPr sz="3598" b="0" i="0">
                <a:solidFill>
                  <a:schemeClr val="tx1"/>
                </a:solidFill>
                <a:latin typeface="IBM Plex Sans Light" panose="020B0403050203000203" pitchFamily="34" charset="0"/>
              </a:defRPr>
            </a:lvl3pPr>
            <a:lvl4pPr defTabSz="1160446">
              <a:lnSpc>
                <a:spcPct val="100000"/>
              </a:lnSpc>
              <a:spcBef>
                <a:spcPts val="0"/>
              </a:spcBef>
              <a:defRPr sz="3598" b="0" i="0">
                <a:solidFill>
                  <a:schemeClr val="tx1"/>
                </a:solidFill>
                <a:latin typeface="IBM Plex Sans Light" panose="020B0403050203000203" pitchFamily="34" charset="0"/>
              </a:defRPr>
            </a:lvl4pPr>
            <a:lvl5pPr defTabSz="116044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15970374"/>
      </p:ext>
    </p:extLst>
  </p:cSld>
  <p:clrMapOvr>
    <a:masterClrMapping/>
  </p:clrMapOvr>
  <p:transition spd="med"/>
</p:sldLayout>
</file>

<file path=ppt/slideLayouts/slideLayout1192.xml><?xml version="1.0" encoding="utf-8"?>
<p:sldLayout xmlns:a="http://schemas.openxmlformats.org/drawingml/2006/main" xmlns:r="http://schemas.openxmlformats.org/officeDocument/2006/relationships" xmlns:p="http://schemas.openxmlformats.org/presentationml/2006/main" userDrawn="1">
  <p:cSld name="1_[7-2] hd, variable; 2 txt">
    <p:bg>
      <p:bgPr>
        <a:solidFill>
          <a:schemeClr val="bg1">
            <a:alpha val="80303"/>
          </a:schemeClr>
        </a:solidFill>
        <a:effectLst/>
      </p:bgPr>
    </p:bg>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762099" y="3302000"/>
            <a:ext cx="11047390" cy="2145792"/>
          </a:xfrm>
        </p:spPr>
        <p:txBody>
          <a:bodyPr/>
          <a:lstStyle>
            <a:lvl1pPr>
              <a:defRPr sz="4666" b="0" i="0">
                <a:solidFill>
                  <a:schemeClr val="accent1"/>
                </a:solidFill>
                <a:latin typeface="IBM Plex Sans ExtLt" panose="020B0303050203000203" pitchFamily="34" charset="0"/>
              </a:defRPr>
            </a:lvl1pPr>
          </a:lstStyle>
          <a:p>
            <a:r>
              <a:rPr lang="en-US" dirty="0"/>
              <a:t>Click to edit Master title style</a:t>
            </a:r>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762097" y="6858003"/>
            <a:ext cx="11050439" cy="5714998"/>
          </a:xfrm>
        </p:spPr>
        <p:txBody>
          <a:bodyPr/>
          <a:lstStyle>
            <a:lvl1pPr>
              <a:defRPr sz="2666">
                <a:solidFill>
                  <a:schemeClr val="tx1"/>
                </a:solidFill>
              </a:defRPr>
            </a:lvl1pPr>
          </a:lstStyle>
          <a:p>
            <a:pPr lvl="0"/>
            <a:r>
              <a:rPr lang="en-US" dirty="0"/>
              <a:t>Click to edit Master text styles</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762102" y="762001"/>
            <a:ext cx="4953639" cy="457198"/>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4" name="Text Placeholder 1">
            <a:extLst>
              <a:ext uri="{FF2B5EF4-FFF2-40B4-BE49-F238E27FC236}">
                <a16:creationId xmlns:a16="http://schemas.microsoft.com/office/drawing/2014/main" id="{566B3B21-DCDD-6C45-C936-3B77F3E462EF}"/>
              </a:ext>
            </a:extLst>
          </p:cNvPr>
          <p:cNvSpPr>
            <a:spLocks noGrp="1"/>
          </p:cNvSpPr>
          <p:nvPr>
            <p:ph type="body" sz="quarter" idx="19"/>
          </p:nvPr>
        </p:nvSpPr>
        <p:spPr>
          <a:xfrm>
            <a:off x="12193587" y="-4"/>
            <a:ext cx="6090705" cy="13716000"/>
          </a:xfrm>
          <a:solidFill>
            <a:srgbClr val="EAF3FB"/>
          </a:solidFill>
        </p:spPr>
        <p:txBody>
          <a:bodyPr lIns="228600" tIns="2057400" rIns="228600"/>
          <a:lstStyle>
            <a:lvl1pPr>
              <a:defRPr sz="2666">
                <a:solidFill>
                  <a:schemeClr val="tx1"/>
                </a:solidFill>
              </a:defRPr>
            </a:lvl1pPr>
            <a:lvl2pPr>
              <a:defRPr sz="2666">
                <a:solidFill>
                  <a:schemeClr val="tx1"/>
                </a:solidFill>
              </a:defRPr>
            </a:lvl2pPr>
            <a:lvl3pPr>
              <a:defRPr sz="2666">
                <a:solidFill>
                  <a:schemeClr val="tx1"/>
                </a:solidFill>
              </a:defRPr>
            </a:lvl3pPr>
            <a:lvl4pPr>
              <a:defRPr sz="2666">
                <a:solidFill>
                  <a:schemeClr val="tx1"/>
                </a:solidFill>
              </a:defRPr>
            </a:lvl4pPr>
            <a:lvl5pP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18287339" y="0"/>
            <a:ext cx="6096794" cy="13715996"/>
          </a:xfrm>
          <a:solidFill>
            <a:srgbClr val="EAF3FB"/>
          </a:solidFill>
        </p:spPr>
        <p:txBody>
          <a:bodyPr lIns="228600" tIns="2057400" rIns="228600"/>
          <a:lstStyle>
            <a:lvl1pPr>
              <a:defRPr sz="2666">
                <a:solidFill>
                  <a:schemeClr val="tx1"/>
                </a:solidFill>
              </a:defRPr>
            </a:lvl1pPr>
            <a:lvl2pPr>
              <a:defRPr sz="2666">
                <a:solidFill>
                  <a:schemeClr val="tx1"/>
                </a:solidFill>
              </a:defRPr>
            </a:lvl2pPr>
            <a:lvl3pPr>
              <a:defRPr sz="2666">
                <a:solidFill>
                  <a:schemeClr val="tx1"/>
                </a:solidFill>
              </a:defRPr>
            </a:lvl3pPr>
            <a:lvl4pPr>
              <a:defRPr sz="2666">
                <a:solidFill>
                  <a:schemeClr val="tx1"/>
                </a:solidFill>
              </a:defRPr>
            </a:lvl4pPr>
            <a:lvl5pP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3">
            <a:extLst>
              <a:ext uri="{FF2B5EF4-FFF2-40B4-BE49-F238E27FC236}">
                <a16:creationId xmlns:a16="http://schemas.microsoft.com/office/drawing/2014/main" id="{015801FC-5658-C5C5-786B-4628C96C49EB}"/>
              </a:ext>
            </a:extLst>
          </p:cNvPr>
          <p:cNvSpPr>
            <a:spLocks noGrp="1"/>
          </p:cNvSpPr>
          <p:nvPr>
            <p:ph type="body" sz="quarter" idx="15"/>
          </p:nvPr>
        </p:nvSpPr>
        <p:spPr>
          <a:xfrm>
            <a:off x="762099" y="12192002"/>
            <a:ext cx="11047390" cy="807720"/>
          </a:xfrm>
        </p:spPr>
        <p:txBody>
          <a:bodyPr anchor="b"/>
          <a:lstStyle>
            <a:lvl1pPr>
              <a:spcBef>
                <a:spcPts val="0"/>
              </a:spcBef>
              <a:defRPr sz="1334">
                <a:solidFill>
                  <a:schemeClr val="tx1">
                    <a:alpha val="60000"/>
                  </a:schemeClr>
                </a:solidFill>
              </a:defRPr>
            </a:lvl1pPr>
          </a:lstStyle>
          <a:p>
            <a:pPr lvl="0"/>
            <a:r>
              <a:rPr lang="en-US" dirty="0"/>
              <a:t>Click to edit Master text styles</a:t>
            </a:r>
          </a:p>
        </p:txBody>
      </p:sp>
      <p:pic>
        <p:nvPicPr>
          <p:cNvPr id="2" name="Picture 1">
            <a:extLst>
              <a:ext uri="{FF2B5EF4-FFF2-40B4-BE49-F238E27FC236}">
                <a16:creationId xmlns:a16="http://schemas.microsoft.com/office/drawing/2014/main" id="{90570FA5-ABE4-1F5E-07D6-03D74A48FF9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4" y="13106400"/>
            <a:ext cx="943653" cy="381000"/>
          </a:xfrm>
          <a:prstGeom prst="rect">
            <a:avLst/>
          </a:prstGeom>
        </p:spPr>
      </p:pic>
      <p:cxnSp>
        <p:nvCxnSpPr>
          <p:cNvPr id="7" name="Straight Connector 6">
            <a:extLst>
              <a:ext uri="{FF2B5EF4-FFF2-40B4-BE49-F238E27FC236}">
                <a16:creationId xmlns:a16="http://schemas.microsoft.com/office/drawing/2014/main" id="{439C4929-34A2-D6C1-7E74-7A8DB82060EC}"/>
              </a:ext>
            </a:extLst>
          </p:cNvPr>
          <p:cNvCxnSpPr>
            <a:cxnSpLocks/>
          </p:cNvCxnSpPr>
          <p:nvPr userDrawn="1"/>
        </p:nvCxnSpPr>
        <p:spPr bwMode="auto">
          <a:xfrm flipV="1">
            <a:off x="18284430" y="3429000"/>
            <a:ext cx="0"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91134306"/>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userDrawn="1">
  <p:cSld name="1_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8" y="6853770"/>
            <a:ext cx="6096784"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41"/>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301"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A69C09FD-DC20-EDEF-2C18-09AEDB31B5BF}"/>
              </a:ext>
            </a:extLst>
          </p:cNvPr>
          <p:cNvCxnSpPr>
            <a:cxnSpLocks/>
          </p:cNvCxnSpPr>
          <p:nvPr userDrawn="1"/>
        </p:nvCxnSpPr>
        <p:spPr bwMode="auto">
          <a:xfrm flipV="1">
            <a:off x="18295992" y="7156515"/>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Content Placeholder 3">
            <a:extLst>
              <a:ext uri="{FF2B5EF4-FFF2-40B4-BE49-F238E27FC236}">
                <a16:creationId xmlns:a16="http://schemas.microsoft.com/office/drawing/2014/main" id="{56760348-1734-EC6C-1331-6B3BC6995286}"/>
              </a:ext>
            </a:extLst>
          </p:cNvPr>
          <p:cNvSpPr>
            <a:spLocks noGrp="1"/>
          </p:cNvSpPr>
          <p:nvPr>
            <p:ph sz="quarter" idx="20"/>
          </p:nvPr>
        </p:nvSpPr>
        <p:spPr>
          <a:xfrm>
            <a:off x="18290392" y="6903170"/>
            <a:ext cx="6096784"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Tree>
    <p:extLst>
      <p:ext uri="{BB962C8B-B14F-4D97-AF65-F5344CB8AC3E}">
        <p14:creationId xmlns:p14="http://schemas.microsoft.com/office/powerpoint/2010/main" val="309612344"/>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352864794"/>
      </p:ext>
    </p:extLst>
  </p:cSld>
  <p:clrMapOvr>
    <a:masterClrMapping/>
  </p:clrMapOvr>
  <p:transition spd="med"/>
</p:sldLayout>
</file>

<file path=ppt/slideLayouts/slideLayout1195.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4154823874"/>
      </p:ext>
    </p:extLst>
  </p:cSld>
  <p:clrMapOvr>
    <a:masterClrMapping/>
  </p:clrMapOvr>
  <p:transition spd="med"/>
</p:sldLayout>
</file>

<file path=ppt/slideLayouts/slideLayout1196.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457898530"/>
      </p:ext>
    </p:extLst>
  </p:cSld>
  <p:clrMapOvr>
    <a:masterClrMapping/>
  </p:clrMapOvr>
  <p:transition spd="med"/>
</p:sldLayout>
</file>

<file path=ppt/slideLayouts/slideLayout1197.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440624710"/>
      </p:ext>
    </p:extLst>
  </p:cSld>
  <p:clrMapOvr>
    <a:masterClrMapping/>
  </p:clrMapOvr>
  <p:transition spd="med"/>
</p:sldLayout>
</file>

<file path=ppt/slideLayouts/slideLayout1198.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911077599"/>
      </p:ext>
    </p:extLst>
  </p:cSld>
  <p:clrMapOvr>
    <a:masterClrMapping/>
  </p:clrMapOvr>
  <p:transition spd="med"/>
</p:sldLayout>
</file>

<file path=ppt/slideLayouts/slideLayout1199.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1667850535"/>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16912903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17565119" y="0"/>
            <a:ext cx="6822056"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1109617" y="344424"/>
            <a:ext cx="15839470" cy="1463040"/>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1109617" y="1838501"/>
            <a:ext cx="15839470" cy="492442"/>
          </a:xfrm>
          <a:prstGeom prst="rect">
            <a:avLst/>
          </a:prstGeom>
        </p:spPr>
        <p:txBody>
          <a:bodyPr wrap="square">
            <a:spAutoFit/>
          </a:bodyPr>
          <a:lstStyle>
            <a:lvl1pPr marL="0" indent="0" algn="l" rtl="0">
              <a:buNone/>
              <a:defRPr sz="3200" b="0" u="none"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1828800" rtl="0" eaLnBrk="1" fontAlgn="auto" latinLnBrk="0" hangingPunct="1">
              <a:lnSpc>
                <a:spcPct val="100000"/>
              </a:lnSpc>
              <a:spcBef>
                <a:spcPts val="600"/>
              </a:spcBef>
              <a:spcAft>
                <a:spcPts val="600"/>
              </a:spcAft>
              <a:buClrTx/>
              <a:buSzTx/>
              <a:buFont typeface="Segoe UI" panose="020B0502040204020203"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7"/>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3C2AA247-5FA8-4713-ACBE-94D1975E06EC}"/>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5" name="SText">
            <a:extLst>
              <a:ext uri="{FF2B5EF4-FFF2-40B4-BE49-F238E27FC236}">
                <a16:creationId xmlns:a16="http://schemas.microsoft.com/office/drawing/2014/main" id="{0015CDAD-8504-4188-9569-CEB3C290ED30}"/>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6" name="Text">
            <a:extLst>
              <a:ext uri="{FF2B5EF4-FFF2-40B4-BE49-F238E27FC236}">
                <a16:creationId xmlns:a16="http://schemas.microsoft.com/office/drawing/2014/main" id="{2D8271D1-07EC-46DF-A1F6-CFB51D7798D9}"/>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3972943112"/>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98425744"/>
      </p:ext>
    </p:extLst>
  </p:cSld>
  <p:clrMapOvr>
    <a:masterClrMapping/>
  </p:clrMapOvr>
  <p:transition spd="med"/>
</p:sldLayout>
</file>

<file path=ppt/slideLayouts/slideLayout120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53506938"/>
      </p:ext>
    </p:extLst>
  </p:cSld>
  <p:clrMapOvr>
    <a:masterClrMapping/>
  </p:clrMapOvr>
  <p:transition spd="med"/>
</p:sldLayout>
</file>

<file path=ppt/slideLayouts/slideLayout120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83408060"/>
      </p:ext>
    </p:extLst>
  </p:cSld>
  <p:clrMapOvr>
    <a:masterClrMapping/>
  </p:clrMapOvr>
  <p:transition spd="med"/>
</p:sldLayout>
</file>

<file path=ppt/slideLayouts/slideLayout120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81951132"/>
      </p:ext>
    </p:extLst>
  </p:cSld>
  <p:clrMapOvr>
    <a:masterClrMapping/>
  </p:clrMapOvr>
  <p:transition spd="med"/>
</p:sldLayout>
</file>

<file path=ppt/slideLayouts/slideLayout120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42426799"/>
      </p:ext>
    </p:extLst>
  </p:cSld>
  <p:clrMapOvr>
    <a:masterClrMapping/>
  </p:clrMapOvr>
  <p:transition spd="med"/>
</p:sldLayout>
</file>

<file path=ppt/slideLayouts/slideLayout120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55092214"/>
      </p:ext>
    </p:extLst>
  </p:cSld>
  <p:clrMapOvr>
    <a:masterClrMapping/>
  </p:clrMapOvr>
  <p:transition spd="med"/>
</p:sldLayout>
</file>

<file path=ppt/slideLayouts/slideLayout1206.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04983378"/>
      </p:ext>
    </p:extLst>
  </p:cSld>
  <p:clrMapOvr>
    <a:masterClrMapping/>
  </p:clrMapOvr>
  <p:transition spd="med"/>
</p:sldLayout>
</file>

<file path=ppt/slideLayouts/slideLayout120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93516292"/>
      </p:ext>
    </p:extLst>
  </p:cSld>
  <p:clrMapOvr>
    <a:masterClrMapping/>
  </p:clrMapOvr>
  <p:transition spd="med"/>
</p:sldLayout>
</file>

<file path=ppt/slideLayouts/slideLayout120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98701999"/>
      </p:ext>
    </p:extLst>
  </p:cSld>
  <p:clrMapOvr>
    <a:masterClrMapping/>
  </p:clrMapOvr>
  <p:transition spd="med"/>
</p:sldLayout>
</file>

<file path=ppt/slideLayouts/slideLayout1209.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0114285"/>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229461950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0" imgW="592" imgH="591" progId="TCLayout.ActiveDocument.1">
                  <p:embed/>
                </p:oleObj>
              </mc:Choice>
              <mc:Fallback>
                <p:oleObj name="think-cell Slide" r:id="rId10"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11"/>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1109617" y="344424"/>
            <a:ext cx="22167942" cy="1979024"/>
          </a:xfrm>
        </p:spPr>
        <p:txBody>
          <a:bodyPr vert="horz">
            <a:noAutofit/>
          </a:bodyPr>
          <a:lstStyle>
            <a:lvl1pPr rtl="0">
              <a:defRPr/>
            </a:lvl1pPr>
          </a:lstStyle>
          <a:p>
            <a:r>
              <a:rPr lang="en-US"/>
              <a:t>Click to edit Master title style</a:t>
            </a: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2" name="Slide Number">
            <a:extLst>
              <a:ext uri="{FF2B5EF4-FFF2-40B4-BE49-F238E27FC236}">
                <a16:creationId xmlns:a16="http://schemas.microsoft.com/office/drawing/2014/main" id="{13A9ACF9-AF82-4F9B-8181-8FB3E07889E7}"/>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3" name="SText">
            <a:extLst>
              <a:ext uri="{FF2B5EF4-FFF2-40B4-BE49-F238E27FC236}">
                <a16:creationId xmlns:a16="http://schemas.microsoft.com/office/drawing/2014/main" id="{13FA4ECD-41DB-47B6-BA93-ADC66FE67D4F}"/>
              </a:ext>
            </a:extLst>
          </p:cNvPr>
          <p:cNvSpPr txBox="1"/>
          <p:nvPr userDrawn="1">
            <p:custDataLst>
              <p:tags r:id="rId7"/>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4" name="Text">
            <a:extLst>
              <a:ext uri="{FF2B5EF4-FFF2-40B4-BE49-F238E27FC236}">
                <a16:creationId xmlns:a16="http://schemas.microsoft.com/office/drawing/2014/main" id="{95802E55-CE10-49B9-90CC-9001D2FB3D68}"/>
              </a:ext>
            </a:extLst>
          </p:cNvPr>
          <p:cNvSpPr txBox="1"/>
          <p:nvPr userDrawn="1">
            <p:custDataLst>
              <p:tags r:id="rId8"/>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170644822"/>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17817962"/>
      </p:ext>
    </p:extLst>
  </p:cSld>
  <p:clrMapOvr>
    <a:masterClrMapping/>
  </p:clrMapOvr>
  <p:transition spd="med"/>
</p:sldLayout>
</file>

<file path=ppt/slideLayouts/slideLayout121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6901454"/>
      </p:ext>
    </p:extLst>
  </p:cSld>
  <p:clrMapOvr>
    <a:masterClrMapping/>
  </p:clrMapOvr>
  <p:transition spd="med"/>
</p:sldLayout>
</file>

<file path=ppt/slideLayouts/slideLayout121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24590282"/>
      </p:ext>
    </p:extLst>
  </p:cSld>
  <p:clrMapOvr>
    <a:masterClrMapping/>
  </p:clrMapOvr>
  <p:transition spd="med"/>
</p:sldLayout>
</file>

<file path=ppt/slideLayouts/slideLayout1213.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64480562"/>
      </p:ext>
    </p:extLst>
  </p:cSld>
  <p:clrMapOvr>
    <a:masterClrMapping/>
  </p:clrMapOvr>
  <p:transition spd="med"/>
</p:sldLayout>
</file>

<file path=ppt/slideLayouts/slideLayout1214.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58319411"/>
      </p:ext>
    </p:extLst>
  </p:cSld>
  <p:clrMapOvr>
    <a:masterClrMapping/>
  </p:clrMapOvr>
  <p:transition spd="med"/>
</p:sldLayout>
</file>

<file path=ppt/slideLayouts/slideLayout1215.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71062606"/>
      </p:ext>
    </p:extLst>
  </p:cSld>
  <p:clrMapOvr>
    <a:masterClrMapping/>
  </p:clrMapOvr>
  <p:transition spd="med"/>
</p:sldLayout>
</file>

<file path=ppt/slideLayouts/slideLayout1216.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76180596"/>
      </p:ext>
    </p:extLst>
  </p:cSld>
  <p:clrMapOvr>
    <a:masterClrMapping/>
  </p:clrMapOvr>
  <p:transition spd="med"/>
</p:sldLayout>
</file>

<file path=ppt/slideLayouts/slideLayout121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573193"/>
      </p:ext>
    </p:extLst>
  </p:cSld>
  <p:clrMapOvr>
    <a:masterClrMapping/>
  </p:clrMapOvr>
  <p:transition spd="med"/>
</p:sldLayout>
</file>

<file path=ppt/slideLayouts/slideLayout121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7142910"/>
      </p:ext>
    </p:extLst>
  </p:cSld>
  <p:clrMapOvr>
    <a:masterClrMapping/>
  </p:clrMapOvr>
  <p:transition spd="med"/>
</p:sldLayout>
</file>

<file path=ppt/slideLayouts/slideLayout121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watsonx.governance | © 2023 IBM Corporation</a:t>
            </a:r>
            <a:endParaRPr lang="en-US" dirty="0"/>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66585244"/>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2699640285"/>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7" name="5. Source" hidden="1">
            <a:extLst>
              <a:ext uri="{FF2B5EF4-FFF2-40B4-BE49-F238E27FC236}">
                <a16:creationId xmlns:a16="http://schemas.microsoft.com/office/drawing/2014/main" id="{09F9A864-CDB7-4063-BBF8-591908AA18D0}"/>
              </a:ext>
            </a:extLst>
          </p:cNvPr>
          <p:cNvSpPr txBox="1"/>
          <p:nvPr userDrawn="1">
            <p:custDataLst>
              <p:tags r:id="rId2"/>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3"/>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5F401258-3DE9-4FB4-8D06-63E6237D93CD}"/>
              </a:ext>
            </a:extLst>
          </p:cNvPr>
          <p:cNvSpPr>
            <a:spLocks noChangeArrowheads="1"/>
          </p:cNvSpPr>
          <p:nvPr userDrawn="1">
            <p:custDataLst>
              <p:tags r:id="rId4"/>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2" name="SText">
            <a:extLst>
              <a:ext uri="{FF2B5EF4-FFF2-40B4-BE49-F238E27FC236}">
                <a16:creationId xmlns:a16="http://schemas.microsoft.com/office/drawing/2014/main" id="{7BC1B9B0-6DB0-40CB-9DE5-CCE38A827214}"/>
              </a:ext>
            </a:extLst>
          </p:cNvPr>
          <p:cNvSpPr txBox="1"/>
          <p:nvPr userDrawn="1">
            <p:custDataLst>
              <p:tags r:id="rId5"/>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3" name="Text">
            <a:extLst>
              <a:ext uri="{FF2B5EF4-FFF2-40B4-BE49-F238E27FC236}">
                <a16:creationId xmlns:a16="http://schemas.microsoft.com/office/drawing/2014/main" id="{D3672AC8-A751-4333-BC57-3BC937BA0125}"/>
              </a:ext>
            </a:extLst>
          </p:cNvPr>
          <p:cNvSpPr txBox="1"/>
          <p:nvPr userDrawn="1">
            <p:custDataLst>
              <p:tags r:id="rId6"/>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57747202"/>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31133380"/>
      </p:ext>
    </p:extLst>
  </p:cSld>
  <p:clrMapOvr>
    <a:masterClrMapping/>
  </p:clrMapOvr>
  <p:transition spd="med"/>
</p:sldLayout>
</file>

<file path=ppt/slideLayouts/slideLayout1221.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66705480"/>
      </p:ext>
    </p:extLst>
  </p:cSld>
  <p:clrMapOvr>
    <a:masterClrMapping/>
  </p:clrMapOvr>
  <p:transition spd="med"/>
</p:sldLayout>
</file>

<file path=ppt/slideLayouts/slideLayout1222.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10549366"/>
      </p:ext>
    </p:extLst>
  </p:cSld>
  <p:clrMapOvr>
    <a:masterClrMapping/>
  </p:clrMapOvr>
  <p:transition spd="med"/>
</p:sldLayout>
</file>

<file path=ppt/slideLayouts/slideLayout122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60632460"/>
      </p:ext>
    </p:extLst>
  </p:cSld>
  <p:clrMapOvr>
    <a:masterClrMapping/>
  </p:clrMapOvr>
  <p:transition spd="med"/>
</p:sldLayout>
</file>

<file path=ppt/slideLayouts/slideLayout122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90443752"/>
      </p:ext>
    </p:extLst>
  </p:cSld>
  <p:clrMapOvr>
    <a:masterClrMapping/>
  </p:clrMapOvr>
  <p:transition spd="med"/>
</p:sldLayout>
</file>

<file path=ppt/slideLayouts/slideLayout1225.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88152766"/>
      </p:ext>
    </p:extLst>
  </p:cSld>
  <p:clrMapOvr>
    <a:masterClrMapping/>
  </p:clrMapOvr>
  <p:transition spd="med"/>
</p:sldLayout>
</file>

<file path=ppt/slideLayouts/slideLayout122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watsonx.governance | © 2023 IBM Corporation</a:t>
            </a:r>
            <a:endParaRPr lang="en-US" dirty="0"/>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30786987"/>
      </p:ext>
    </p:extLst>
  </p:cSld>
  <p:clrMapOvr>
    <a:masterClrMapping/>
  </p:clrMapOvr>
  <p:transition spd="med"/>
</p:sldLayout>
</file>

<file path=ppt/slideLayouts/slideLayout122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77303085"/>
      </p:ext>
    </p:extLst>
  </p:cSld>
  <p:clrMapOvr>
    <a:masterClrMapping/>
  </p:clrMapOvr>
  <p:transition spd="med"/>
</p:sldLayout>
</file>

<file path=ppt/slideLayouts/slideLayout122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68400936"/>
      </p:ext>
    </p:extLst>
  </p:cSld>
  <p:clrMapOvr>
    <a:masterClrMapping/>
  </p:clrMapOvr>
  <p:transition spd="med"/>
</p:sldLayout>
</file>

<file path=ppt/slideLayouts/slideLayout122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watsonx.governance | © 2023 IBM Corporation</a:t>
            </a:r>
            <a:endParaRPr lang="en-US" dirty="0"/>
          </a:p>
        </p:txBody>
      </p:sp>
    </p:spTree>
    <p:extLst>
      <p:ext uri="{BB962C8B-B14F-4D97-AF65-F5344CB8AC3E}">
        <p14:creationId xmlns:p14="http://schemas.microsoft.com/office/powerpoint/2010/main" val="2616748536"/>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346661415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2"/>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7" name="Slide Number">
            <a:extLst>
              <a:ext uri="{FF2B5EF4-FFF2-40B4-BE49-F238E27FC236}">
                <a16:creationId xmlns:a16="http://schemas.microsoft.com/office/drawing/2014/main" id="{18499DB4-710D-4BD5-B93B-169B06852430}"/>
              </a:ext>
            </a:extLst>
          </p:cNvPr>
          <p:cNvSpPr>
            <a:spLocks noChangeArrowheads="1"/>
          </p:cNvSpPr>
          <p:nvPr userDrawn="1">
            <p:custDataLst>
              <p:tags r:id="rId3"/>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9" name="SText">
            <a:extLst>
              <a:ext uri="{FF2B5EF4-FFF2-40B4-BE49-F238E27FC236}">
                <a16:creationId xmlns:a16="http://schemas.microsoft.com/office/drawing/2014/main" id="{BBB2A679-3648-4E1F-893D-929048B49EB8}"/>
              </a:ext>
            </a:extLst>
          </p:cNvPr>
          <p:cNvSpPr txBox="1"/>
          <p:nvPr userDrawn="1">
            <p:custDataLst>
              <p:tags r:id="rId4"/>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0" name="Text">
            <a:extLst>
              <a:ext uri="{FF2B5EF4-FFF2-40B4-BE49-F238E27FC236}">
                <a16:creationId xmlns:a16="http://schemas.microsoft.com/office/drawing/2014/main" id="{786A3000-B12B-415C-BFA8-6C83899A0838}"/>
              </a:ext>
            </a:extLst>
          </p:cNvPr>
          <p:cNvSpPr txBox="1"/>
          <p:nvPr userDrawn="1">
            <p:custDataLst>
              <p:tags r:id="rId5"/>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pic>
        <p:nvPicPr>
          <p:cNvPr id="11" name="Picture" descr="IBM 8-bar logo">
            <a:extLst>
              <a:ext uri="{FF2B5EF4-FFF2-40B4-BE49-F238E27FC236}">
                <a16:creationId xmlns:a16="http://schemas.microsoft.com/office/drawing/2014/main" id="{868DF392-8A08-4ABF-8049-61FF5F303C18}"/>
              </a:ext>
            </a:extLst>
          </p:cNvPr>
          <p:cNvPicPr>
            <a:picLocks noChangeAspect="1"/>
          </p:cNvPicPr>
          <p:nvPr userDrawn="1"/>
        </p:nvPicPr>
        <p:blipFill>
          <a:blip r:embed="rId10"/>
          <a:stretch>
            <a:fillRect/>
          </a:stretch>
        </p:blipFill>
        <p:spPr>
          <a:xfrm>
            <a:off x="1155286" y="946654"/>
            <a:ext cx="2595554" cy="1035464"/>
          </a:xfrm>
          <a:prstGeom prst="rect">
            <a:avLst/>
          </a:prstGeom>
        </p:spPr>
      </p:pic>
      <p:sp>
        <p:nvSpPr>
          <p:cNvPr id="12" name="2. Slide Title">
            <a:extLst>
              <a:ext uri="{FF2B5EF4-FFF2-40B4-BE49-F238E27FC236}">
                <a16:creationId xmlns:a16="http://schemas.microsoft.com/office/drawing/2014/main" id="{3211321E-86E7-40BF-AB90-7A0FA8364781}"/>
              </a:ext>
            </a:extLst>
          </p:cNvPr>
          <p:cNvSpPr>
            <a:spLocks noGrp="1"/>
          </p:cNvSpPr>
          <p:nvPr>
            <p:ph type="title" hasCustomPrompt="1"/>
            <p:custDataLst>
              <p:tags r:id="rId6"/>
            </p:custDataLst>
          </p:nvPr>
        </p:nvSpPr>
        <p:spPr>
          <a:xfrm>
            <a:off x="1109617" y="5868488"/>
            <a:ext cx="22167942" cy="1979024"/>
          </a:xfrm>
        </p:spPr>
        <p:txBody>
          <a:bodyPr vert="horz" anchor="ctr">
            <a:noAutofit/>
          </a:bodyPr>
          <a:lstStyle>
            <a:lvl1pPr algn="ctr" rtl="0">
              <a:defRPr sz="6400">
                <a:latin typeface="+mj-lt"/>
              </a:defRPr>
            </a:lvl1pPr>
          </a:lstStyle>
          <a:p>
            <a:r>
              <a:rPr lang="en-US" dirty="0"/>
              <a:t>Thank you</a:t>
            </a:r>
          </a:p>
        </p:txBody>
      </p:sp>
    </p:spTree>
    <p:extLst>
      <p:ext uri="{BB962C8B-B14F-4D97-AF65-F5344CB8AC3E}">
        <p14:creationId xmlns:p14="http://schemas.microsoft.com/office/powerpoint/2010/main" val="1720993467"/>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watsonx.governance | © 2023 IBM Corporation</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120837514"/>
      </p:ext>
    </p:extLst>
  </p:cSld>
  <p:clrMapOvr>
    <a:masterClrMapping/>
  </p:clrMapOvr>
  <p:transition spd="med"/>
</p:sldLayout>
</file>

<file path=ppt/slideLayouts/slideLayout123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watsonx.governance | © 2023 IBM Corporation</a:t>
            </a:r>
            <a:endParaRPr lang="en-US" dirty="0"/>
          </a:p>
        </p:txBody>
      </p:sp>
    </p:spTree>
    <p:extLst>
      <p:ext uri="{BB962C8B-B14F-4D97-AF65-F5344CB8AC3E}">
        <p14:creationId xmlns:p14="http://schemas.microsoft.com/office/powerpoint/2010/main" val="4215019768"/>
      </p:ext>
    </p:extLst>
  </p:cSld>
  <p:clrMapOvr>
    <a:masterClrMapping/>
  </p:clrMapOvr>
  <p:transition spd="med"/>
</p:sldLayout>
</file>

<file path=ppt/slideLayouts/slideLayout123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76321637"/>
      </p:ext>
    </p:extLst>
  </p:cSld>
  <p:clrMapOvr>
    <a:masterClrMapping/>
  </p:clrMapOvr>
  <p:transition spd="med"/>
</p:sldLayout>
</file>

<file path=ppt/slideLayouts/slideLayout123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4088326306"/>
      </p:ext>
    </p:extLst>
  </p:cSld>
  <p:clrMapOvr>
    <a:masterClrMapping/>
  </p:clrMapOvr>
  <p:transition spd="med"/>
</p:sldLayout>
</file>

<file path=ppt/slideLayouts/slideLayout123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49667586"/>
      </p:ext>
    </p:extLst>
  </p:cSld>
  <p:clrMapOvr>
    <a:masterClrMapping/>
  </p:clrMapOvr>
  <p:transition spd="med"/>
</p:sldLayout>
</file>

<file path=ppt/slideLayouts/slideLayout123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69145349"/>
      </p:ext>
    </p:extLst>
  </p:cSld>
  <p:clrMapOvr>
    <a:masterClrMapping/>
  </p:clrMapOvr>
  <p:transition spd="med"/>
</p:sldLayout>
</file>

<file path=ppt/slideLayouts/slideLayout1236.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63958718"/>
      </p:ext>
    </p:extLst>
  </p:cSld>
  <p:clrMapOvr>
    <a:masterClrMapping/>
  </p:clrMapOvr>
  <p:transition spd="med"/>
</p:sldLayout>
</file>

<file path=ppt/slideLayouts/slideLayout1237.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7277397"/>
      </p:ext>
    </p:extLst>
  </p:cSld>
  <p:clrMapOvr>
    <a:masterClrMapping/>
  </p:clrMapOvr>
  <p:transition spd="med"/>
</p:sldLayout>
</file>

<file path=ppt/slideLayouts/slideLayout1238.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50843486"/>
      </p:ext>
    </p:extLst>
  </p:cSld>
  <p:clrMapOvr>
    <a:masterClrMapping/>
  </p:clrMapOvr>
  <p:transition spd="med"/>
</p:sldLayout>
</file>

<file path=ppt/slideLayouts/slideLayout123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1093452532"/>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Contrast Titl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74AF67-BBA0-48F4-BB9F-52963443351B}"/>
              </a:ext>
            </a:extLst>
          </p:cNvPr>
          <p:cNvGraphicFramePr>
            <a:graphicFrameLocks noChangeAspect="1"/>
          </p:cNvGraphicFramePr>
          <p:nvPr userDrawn="1">
            <p:custDataLst>
              <p:tags r:id="rId1"/>
            </p:custDataLst>
            <p:extLst>
              <p:ext uri="{D42A27DB-BD31-4B8C-83A1-F6EECF244321}">
                <p14:modId xmlns:p14="http://schemas.microsoft.com/office/powerpoint/2010/main" val="254636375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5874AF67-BBA0-48F4-BB9F-52963443351B}"/>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10" name="Documenttype">
            <a:extLst>
              <a:ext uri="{FF2B5EF4-FFF2-40B4-BE49-F238E27FC236}">
                <a16:creationId xmlns:a16="http://schemas.microsoft.com/office/drawing/2014/main" id="{63820EEA-DB6A-4F60-B1ED-B0744DF27674}"/>
              </a:ext>
            </a:extLst>
          </p:cNvPr>
          <p:cNvSpPr>
            <a:spLocks noGrp="1"/>
          </p:cNvSpPr>
          <p:nvPr>
            <p:ph type="body" sz="quarter" idx="13" hasCustomPrompt="1"/>
            <p:custDataLst>
              <p:tags r:id="rId2"/>
            </p:custDataLst>
          </p:nvPr>
        </p:nvSpPr>
        <p:spPr>
          <a:xfrm>
            <a:off x="1109617" y="9020336"/>
            <a:ext cx="19456123" cy="43088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800" dirty="0"/>
            </a:lvl1pPr>
          </a:lstStyle>
          <a:p>
            <a:pPr lvl="0">
              <a:buNone/>
            </a:pPr>
            <a:r>
              <a:rPr lang="en-US" dirty="0"/>
              <a:t>Edit date or title/role</a:t>
            </a:r>
          </a:p>
        </p:txBody>
      </p:sp>
      <p:sp>
        <p:nvSpPr>
          <p:cNvPr id="12" name="Subtitle">
            <a:extLst>
              <a:ext uri="{FF2B5EF4-FFF2-40B4-BE49-F238E27FC236}">
                <a16:creationId xmlns:a16="http://schemas.microsoft.com/office/drawing/2014/main" id="{8CFE177D-74F8-4206-A17A-FDF0900E164D}"/>
              </a:ext>
            </a:extLst>
          </p:cNvPr>
          <p:cNvSpPr>
            <a:spLocks noGrp="1"/>
          </p:cNvSpPr>
          <p:nvPr>
            <p:ph type="subTitle" idx="1"/>
            <p:custDataLst>
              <p:tags r:id="rId3"/>
            </p:custDataLst>
          </p:nvPr>
        </p:nvSpPr>
        <p:spPr>
          <a:xfrm>
            <a:off x="1104027" y="8185119"/>
            <a:ext cx="19456123" cy="61555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a:defRPr lang="en-US" sz="4000" dirty="0">
                <a:latin typeface="+mj-lt"/>
              </a:defRPr>
            </a:lvl1pPr>
          </a:lstStyle>
          <a:p>
            <a:pPr lvl="0">
              <a:buNone/>
            </a:pPr>
            <a:r>
              <a:rPr lang="en-US" dirty="0"/>
              <a:t>Click to edit Master subtitle style</a:t>
            </a:r>
          </a:p>
        </p:txBody>
      </p:sp>
      <p:sp>
        <p:nvSpPr>
          <p:cNvPr id="13" name="Title">
            <a:extLst>
              <a:ext uri="{FF2B5EF4-FFF2-40B4-BE49-F238E27FC236}">
                <a16:creationId xmlns:a16="http://schemas.microsoft.com/office/drawing/2014/main" id="{AF3AAA22-E5CF-4C7B-A2ED-C5EFA7516CA3}"/>
              </a:ext>
            </a:extLst>
          </p:cNvPr>
          <p:cNvSpPr>
            <a:spLocks noGrp="1"/>
          </p:cNvSpPr>
          <p:nvPr>
            <p:ph type="title"/>
            <p:custDataLst>
              <p:tags r:id="rId4"/>
            </p:custDataLst>
          </p:nvPr>
        </p:nvSpPr>
        <p:spPr>
          <a:xfrm>
            <a:off x="1104029" y="5424132"/>
            <a:ext cx="19456123" cy="135421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800" b="0" dirty="0"/>
            </a:lvl1pPr>
          </a:lstStyle>
          <a:p>
            <a:pPr lvl="0"/>
            <a:r>
              <a:rPr lang="en-US" dirty="0"/>
              <a:t>Click to edit Master title style</a:t>
            </a:r>
          </a:p>
        </p:txBody>
      </p:sp>
      <p:sp>
        <p:nvSpPr>
          <p:cNvPr id="16" name="SText">
            <a:extLst>
              <a:ext uri="{FF2B5EF4-FFF2-40B4-BE49-F238E27FC236}">
                <a16:creationId xmlns:a16="http://schemas.microsoft.com/office/drawing/2014/main" id="{897804C5-98D7-44BF-8B02-47989D6F65DF}"/>
              </a:ext>
            </a:extLst>
          </p:cNvPr>
          <p:cNvSpPr txBox="1"/>
          <p:nvPr userDrawn="1">
            <p:custDataLst>
              <p:tags r:id="rId5"/>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7" name="Text">
            <a:extLst>
              <a:ext uri="{FF2B5EF4-FFF2-40B4-BE49-F238E27FC236}">
                <a16:creationId xmlns:a16="http://schemas.microsoft.com/office/drawing/2014/main" id="{041716EF-4344-48DA-870B-60340416C925}"/>
              </a:ext>
            </a:extLst>
          </p:cNvPr>
          <p:cNvSpPr txBox="1"/>
          <p:nvPr userDrawn="1">
            <p:custDataLst>
              <p:tags r:id="rId6"/>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
        <p:nvSpPr>
          <p:cNvPr id="19" name="Slide Number">
            <a:extLst>
              <a:ext uri="{FF2B5EF4-FFF2-40B4-BE49-F238E27FC236}">
                <a16:creationId xmlns:a16="http://schemas.microsoft.com/office/drawing/2014/main" id="{0A518981-89B7-4BD0-8D51-DE0B334E4152}"/>
              </a:ext>
            </a:extLst>
          </p:cNvPr>
          <p:cNvSpPr>
            <a:spLocks noChangeArrowheads="1"/>
          </p:cNvSpPr>
          <p:nvPr userDrawn="1">
            <p:custDataLst>
              <p:tags r:id="rId7"/>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pic>
        <p:nvPicPr>
          <p:cNvPr id="20" name="Picture" descr="IBM 8-bar logo">
            <a:extLst>
              <a:ext uri="{FF2B5EF4-FFF2-40B4-BE49-F238E27FC236}">
                <a16:creationId xmlns:a16="http://schemas.microsoft.com/office/drawing/2014/main" id="{1798F4A6-3F50-49C7-96AE-BDA352EDC8E8}"/>
              </a:ext>
            </a:extLst>
          </p:cNvPr>
          <p:cNvPicPr>
            <a:picLocks noChangeAspect="1"/>
          </p:cNvPicPr>
          <p:nvPr userDrawn="1"/>
        </p:nvPicPr>
        <p:blipFill>
          <a:blip r:embed="rId11">
            <a:extLst>
              <a:ext uri="{BEBA8EAE-BF5A-486C-A8C5-ECC9F3942E4B}">
                <a14:imgProps xmlns:a14="http://schemas.microsoft.com/office/drawing/2010/main">
                  <a14:imgLayer r:embed="rId12">
                    <a14:imgEffect>
                      <a14:brightnessContrast bright="100000" contrast="100000"/>
                    </a14:imgEffect>
                  </a14:imgLayer>
                </a14:imgProps>
              </a:ext>
            </a:extLst>
          </a:blip>
          <a:stretch>
            <a:fillRect/>
          </a:stretch>
        </p:blipFill>
        <p:spPr>
          <a:xfrm>
            <a:off x="1155286" y="946654"/>
            <a:ext cx="2595554" cy="1035464"/>
          </a:xfrm>
          <a:prstGeom prst="rect">
            <a:avLst/>
          </a:prstGeom>
        </p:spPr>
      </p:pic>
    </p:spTree>
    <p:extLst>
      <p:ext uri="{BB962C8B-B14F-4D97-AF65-F5344CB8AC3E}">
        <p14:creationId xmlns:p14="http://schemas.microsoft.com/office/powerpoint/2010/main" val="4240664687"/>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6" name="Picture"/>
          <p:cNvPicPr>
            <a:picLocks noChangeAspect="1"/>
          </p:cNvPicPr>
          <p:nvPr userDrawn="1"/>
        </p:nvPicPr>
        <p:blipFill>
          <a:blip r:embed="rId2"/>
          <a:srcRect/>
          <a:stretch/>
        </p:blipFill>
        <p:spPr>
          <a:xfrm>
            <a:off x="22386422" y="12547345"/>
            <a:ext cx="1391079" cy="554954"/>
          </a:xfrm>
          <a:prstGeom prst="rect">
            <a:avLst/>
          </a:prstGeom>
        </p:spPr>
      </p:pic>
    </p:spTree>
    <p:extLst>
      <p:ext uri="{BB962C8B-B14F-4D97-AF65-F5344CB8AC3E}">
        <p14:creationId xmlns:p14="http://schemas.microsoft.com/office/powerpoint/2010/main" val="1896096220"/>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0"/>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866325696"/>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1"/>
            <a:ext cx="24359299"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449825845"/>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5" y="1221"/>
            <a:ext cx="24359293"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3513085861"/>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5" y="1223"/>
            <a:ext cx="24359293"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533507175"/>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3"/>
            <a:ext cx="24387175" cy="137292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3896977476"/>
      </p:ext>
    </p:extLst>
  </p:cSld>
  <p:clrMapOvr>
    <a:masterClrMapping/>
  </p:clrMapOvr>
</p:sldLayout>
</file>

<file path=ppt/slideLayouts/slideLayout1246.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2183777554"/>
      </p:ext>
    </p:extLst>
  </p:cSld>
  <p:clrMapOvr>
    <a:masterClrMapping/>
  </p:clrMapOvr>
</p:sldLayout>
</file>

<file path=ppt/slideLayouts/slideLayout1247.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23"/>
            <a:ext cx="24359291"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428849832"/>
      </p:ext>
    </p:extLst>
  </p:cSld>
  <p:clrMapOvr>
    <a:masterClrMapping/>
  </p:clrMapOvr>
</p:sldLayout>
</file>

<file path=ppt/slideLayouts/slideLayout1248.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18"/>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1799568307"/>
      </p:ext>
    </p:extLst>
  </p:cSld>
  <p:clrMapOvr>
    <a:masterClrMapping/>
  </p:clrMapOvr>
</p:sldLayout>
</file>

<file path=ppt/slideLayouts/slideLayout124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5134513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No Overlin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69F80E8-7832-47B1-AD2C-C19316171C00}"/>
              </a:ext>
            </a:extLst>
          </p:cNvPr>
          <p:cNvGraphicFramePr>
            <a:graphicFrameLocks noChangeAspect="1"/>
          </p:cNvGraphicFramePr>
          <p:nvPr userDrawn="1">
            <p:custDataLst>
              <p:tags r:id="rId1"/>
            </p:custDataLst>
            <p:extLst>
              <p:ext uri="{D42A27DB-BD31-4B8C-83A1-F6EECF244321}">
                <p14:modId xmlns:p14="http://schemas.microsoft.com/office/powerpoint/2010/main" val="319777677"/>
              </p:ext>
            </p:extLst>
          </p:nvPr>
        </p:nvGraphicFramePr>
        <p:xfrm>
          <a:off x="4237" y="4237"/>
          <a:ext cx="4235" cy="423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E69F80E8-7832-47B1-AD2C-C19316171C00}"/>
                          </a:ext>
                        </a:extLst>
                      </p:cNvPr>
                      <p:cNvPicPr/>
                      <p:nvPr/>
                    </p:nvPicPr>
                    <p:blipFill>
                      <a:blip r:embed="rId4"/>
                      <a:stretch>
                        <a:fillRect/>
                      </a:stretch>
                    </p:blipFill>
                    <p:spPr>
                      <a:xfrm>
                        <a:off x="4237" y="4237"/>
                        <a:ext cx="4235" cy="4234"/>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45D70C01-133B-684F-9BA3-C4D483F9753E}"/>
              </a:ext>
            </a:extLst>
          </p:cNvPr>
          <p:cNvSpPr>
            <a:spLocks noGrp="1"/>
          </p:cNvSpPr>
          <p:nvPr>
            <p:ph type="pic" sz="quarter" idx="20" hasCustomPrompt="1"/>
          </p:nvPr>
        </p:nvSpPr>
        <p:spPr>
          <a:xfrm>
            <a:off x="1219359" y="1574803"/>
            <a:ext cx="21948458" cy="1969770"/>
          </a:xfrm>
        </p:spPr>
        <p:txBody>
          <a:bodyPr tIns="1463040"/>
          <a:lstStyle>
            <a:lvl1pPr algn="ctr">
              <a:defRPr/>
            </a:lvl1pPr>
          </a:lstStyle>
          <a:p>
            <a:r>
              <a:rPr lang="en-US" dirty="0"/>
              <a:t>Click icon to add image</a:t>
            </a:r>
          </a:p>
        </p:txBody>
      </p:sp>
      <p:sp>
        <p:nvSpPr>
          <p:cNvPr id="10" name="Title 1">
            <a:extLst>
              <a:ext uri="{FF2B5EF4-FFF2-40B4-BE49-F238E27FC236}">
                <a16:creationId xmlns:a16="http://schemas.microsoft.com/office/drawing/2014/main" id="{F5011F6C-D6EB-46A7-8CB1-EE2FAAA61A5C}"/>
              </a:ext>
            </a:extLst>
          </p:cNvPr>
          <p:cNvSpPr>
            <a:spLocks noGrp="1"/>
          </p:cNvSpPr>
          <p:nvPr>
            <p:ph type="title"/>
          </p:nvPr>
        </p:nvSpPr>
        <p:spPr>
          <a:xfrm>
            <a:off x="1219359" y="660400"/>
            <a:ext cx="18900061" cy="1828800"/>
          </a:xfrm>
        </p:spPr>
        <p:txBody>
          <a:bodyPr vert="horz"/>
          <a:lstStyle/>
          <a:p>
            <a:r>
              <a:rPr lang="en-US"/>
              <a:t>Click to edit Master title style</a:t>
            </a:r>
            <a:endParaRPr lang="en-US" dirty="0"/>
          </a:p>
        </p:txBody>
      </p:sp>
      <p:sp>
        <p:nvSpPr>
          <p:cNvPr id="7" name="Google Shape;387;p69">
            <a:extLst>
              <a:ext uri="{FF2B5EF4-FFF2-40B4-BE49-F238E27FC236}">
                <a16:creationId xmlns:a16="http://schemas.microsoft.com/office/drawing/2014/main" id="{1C121BC5-736C-49A9-BE4C-ED1B4B473397}"/>
              </a:ext>
            </a:extLst>
          </p:cNvPr>
          <p:cNvSpPr txBox="1"/>
          <p:nvPr userDrawn="1"/>
        </p:nvSpPr>
        <p:spPr>
          <a:xfrm>
            <a:off x="22558137" y="12533376"/>
            <a:ext cx="609679" cy="609600"/>
          </a:xfrm>
          <a:prstGeom prst="rect">
            <a:avLst/>
          </a:prstGeom>
          <a:noFill/>
          <a:ln>
            <a:noFill/>
          </a:ln>
        </p:spPr>
        <p:txBody>
          <a:bodyPr spcFirstLastPara="1" wrap="square" lIns="0" tIns="0" rIns="0" bIns="0" anchor="b" anchorCtr="0">
            <a:noAutofit/>
          </a:bodyPr>
          <a:lstStyle/>
          <a:p>
            <a:pPr algn="r">
              <a:buClr>
                <a:srgbClr val="000000"/>
              </a:buClr>
              <a:buSzPts val="700"/>
            </a:pPr>
            <a:fld id="{00000000-1234-1234-1234-123412341234}" type="slidenum">
              <a:rPr lang="en-US" sz="1866" b="1">
                <a:solidFill>
                  <a:srgbClr val="000000"/>
                </a:solidFill>
                <a:latin typeface="Verizon NHG TX"/>
                <a:ea typeface="Verizon NHG TX"/>
                <a:cs typeface="Verizon NHG TX"/>
                <a:sym typeface="Verizon NHG TX"/>
              </a:rPr>
              <a:pPr algn="r">
                <a:buClr>
                  <a:srgbClr val="000000"/>
                </a:buClr>
                <a:buSzPts val="700"/>
              </a:pPr>
              <a:t>‹#›</a:t>
            </a:fld>
            <a:endParaRPr sz="1866" b="1" dirty="0">
              <a:solidFill>
                <a:srgbClr val="000000"/>
              </a:solidFill>
              <a:latin typeface="Verizon NHG TX"/>
              <a:ea typeface="Verizon NHG TX"/>
              <a:cs typeface="Verizon NHG TX"/>
              <a:sym typeface="Verizon NHG TX"/>
            </a:endParaRPr>
          </a:p>
        </p:txBody>
      </p:sp>
    </p:spTree>
    <p:extLst>
      <p:ext uri="{BB962C8B-B14F-4D97-AF65-F5344CB8AC3E}">
        <p14:creationId xmlns:p14="http://schemas.microsoft.com/office/powerpoint/2010/main" val="1262337121"/>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6"/>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090" indent="0">
              <a:buNone/>
              <a:defRPr/>
            </a:lvl3pPr>
            <a:lvl4pPr marL="1158760" indent="0">
              <a:buNone/>
              <a:defRPr/>
            </a:lvl4pPr>
            <a:lvl5pPr marL="168316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6"/>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090" indent="0">
              <a:buNone/>
              <a:defRPr/>
            </a:lvl3pPr>
            <a:lvl4pPr marL="1158760" indent="0">
              <a:buNone/>
              <a:defRPr/>
            </a:lvl4pPr>
            <a:lvl5pPr marL="168316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412044"/>
      </p:ext>
    </p:extLst>
  </p:cSld>
  <p:clrMapOvr>
    <a:masterClrMapping/>
  </p:clrMapOvr>
</p:sldLayout>
</file>

<file path=ppt/slideLayouts/slideLayout125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2">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74" b="0" i="0">
                <a:solidFill>
                  <a:schemeClr val="accent2"/>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09019196"/>
      </p:ext>
    </p:extLst>
  </p:cSld>
  <p:clrMapOvr>
    <a:masterClrMapping/>
  </p:clrMapOvr>
</p:sldLayout>
</file>

<file path=ppt/slideLayouts/slideLayout125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2" b="0" i="0">
                <a:solidFill>
                  <a:schemeClr val="accent2"/>
                </a:solidFill>
                <a:latin typeface="Arial" panose="020B0604020202020204"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74" b="0" i="0">
                <a:solidFill>
                  <a:schemeClr val="accent2"/>
                </a:solidFill>
                <a:latin typeface="Arial" panose="020B0604020202020204"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Arial" panose="020B0604020202020204"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34009976"/>
      </p:ext>
    </p:extLst>
  </p:cSld>
  <p:clrMapOvr>
    <a:masterClrMapping/>
  </p:clrMapOvr>
</p:sldLayout>
</file>

<file path=ppt/slideLayouts/slideLayout125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5" y="243840"/>
            <a:ext cx="23411506" cy="11744960"/>
          </a:xfrm>
        </p:spPr>
        <p:txBody>
          <a:bodyPr/>
          <a:lstStyle>
            <a:lvl1pPr>
              <a:defRPr sz="25574" b="0" i="0">
                <a:solidFill>
                  <a:schemeClr val="accent2"/>
                </a:solidFill>
                <a:latin typeface="Arial" panose="020B0604020202020204"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8478836"/>
      </p:ext>
    </p:extLst>
  </p:cSld>
  <p:clrMapOvr>
    <a:masterClrMapping/>
  </p:clrMapOvr>
</p:sldLayout>
</file>

<file path=ppt/slideLayouts/slideLayout125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2" y="536450"/>
            <a:ext cx="14835357"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04460662"/>
      </p:ext>
    </p:extLst>
  </p:cSld>
  <p:clrMapOvr>
    <a:masterClrMapping/>
  </p:clrMapOvr>
</p:sldLayout>
</file>

<file path=ppt/slideLayouts/slideLayout125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50"/>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14412737"/>
      </p:ext>
    </p:extLst>
  </p:cSld>
  <p:clrMapOvr>
    <a:masterClrMapping/>
  </p:clrMapOvr>
</p:sldLayout>
</file>

<file path=ppt/slideLayouts/slideLayout125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6"/>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7" y="3316226"/>
            <a:ext cx="1099843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3432348"/>
      </p:ext>
    </p:extLst>
  </p:cSld>
  <p:clrMapOvr>
    <a:masterClrMapping/>
  </p:clrMapOvr>
</p:sldLayout>
</file>

<file path=ppt/slideLayouts/slideLayout125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394">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6"/>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6574828"/>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6"/>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6"/>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6"/>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6"/>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68139863"/>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6"/>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5842245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927428480"/>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50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1109619" y="364746"/>
            <a:ext cx="22167942" cy="1463040"/>
          </a:xfrm>
        </p:spPr>
        <p:txBody>
          <a:bodyPr/>
          <a:lstStyle/>
          <a:p>
            <a:r>
              <a:rPr lang="en-US"/>
              <a:t>Click to edit Master 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22627997" y="12997510"/>
            <a:ext cx="651087" cy="276999"/>
          </a:xfrm>
          <a:prstGeom prst="rect">
            <a:avLst/>
          </a:prstGeom>
          <a:noFill/>
          <a:ln w="9525" algn="ctr">
            <a:noFill/>
            <a:miter lim="800000"/>
            <a:headEnd/>
            <a:tailEnd/>
          </a:ln>
          <a:effectLst/>
        </p:spPr>
        <p:txBody>
          <a:bodyPr wrap="square" lIns="0" tIns="0" rIns="0" bIns="0" anchor="b">
            <a:spAutoFit/>
          </a:bodyPr>
          <a:lstStyle/>
          <a:p>
            <a:pPr algn="r" defTabSz="1221482" fontAlgn="auto">
              <a:spcBef>
                <a:spcPts val="0"/>
              </a:spcBef>
              <a:spcAft>
                <a:spcPts val="0"/>
              </a:spcAft>
              <a:defRPr/>
            </a:pPr>
            <a:fld id="{4ABDCABE-3F10-B64C-92F1-862014417034}" type="slidenum">
              <a:rPr lang="en-US" sz="1800" smtClean="0">
                <a:solidFill>
                  <a:schemeClr val="tx1"/>
                </a:solidFill>
                <a:latin typeface="+mn-lt"/>
                <a:ea typeface="+mn-ea"/>
                <a:cs typeface="Arial" panose="020B0604020202020204" pitchFamily="34" charset="0"/>
              </a:rPr>
              <a:pPr algn="r" defTabSz="1221482" fontAlgn="auto">
                <a:spcBef>
                  <a:spcPts val="0"/>
                </a:spcBef>
                <a:spcAft>
                  <a:spcPts val="0"/>
                </a:spcAft>
                <a:defRPr/>
              </a:pPr>
              <a:t>‹#›</a:t>
            </a:fld>
            <a:endParaRPr lang="en-US" sz="18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1109618" y="13003341"/>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6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6"/>
            </p:custDataLst>
          </p:nvPr>
        </p:nvSpPr>
        <p:spPr>
          <a:xfrm>
            <a:off x="14321370" y="157539"/>
            <a:ext cx="8962287" cy="246222"/>
          </a:xfrm>
        </p:spPr>
        <p:txBody>
          <a:bodyPr anchor="ctr" anchorCtr="0">
            <a:spAutoFit/>
          </a:bodyPr>
          <a:lstStyle>
            <a:lvl1pPr algn="r">
              <a:defRPr sz="1600">
                <a:latin typeface="+mn-lt"/>
              </a:defRPr>
            </a:lvl1pPr>
          </a:lstStyle>
          <a:p>
            <a:pPr lvl="0"/>
            <a:r>
              <a:rPr lang="en-US" dirty="0"/>
              <a:t>Chapter › Topic</a:t>
            </a:r>
          </a:p>
        </p:txBody>
      </p:sp>
      <p:sp>
        <p:nvSpPr>
          <p:cNvPr id="12" name="3. Subtitle">
            <a:extLst>
              <a:ext uri="{FF2B5EF4-FFF2-40B4-BE49-F238E27FC236}">
                <a16:creationId xmlns:a16="http://schemas.microsoft.com/office/drawing/2014/main" id="{1EE9FF4B-7331-4DE1-A594-C0C335ED5BE5}"/>
              </a:ext>
            </a:extLst>
          </p:cNvPr>
          <p:cNvSpPr>
            <a:spLocks noGrp="1"/>
          </p:cNvSpPr>
          <p:nvPr>
            <p:ph type="subTitle" idx="1"/>
            <p:custDataLst>
              <p:tags r:id="rId7"/>
            </p:custDataLst>
          </p:nvPr>
        </p:nvSpPr>
        <p:spPr>
          <a:xfrm>
            <a:off x="1109619" y="1838505"/>
            <a:ext cx="22167942" cy="492443"/>
          </a:xfrm>
        </p:spPr>
        <p:txBody>
          <a:bodyPr anchor="ctr" anchorCtr="0"/>
          <a:lstStyle/>
          <a:p>
            <a:r>
              <a:rPr lang="en-US" sz="3200"/>
              <a:t>Click to edit Master subtitle style</a:t>
            </a:r>
            <a:endParaRPr lang="en-US" sz="3200" dirty="0"/>
          </a:p>
        </p:txBody>
      </p:sp>
    </p:spTree>
    <p:extLst>
      <p:ext uri="{BB962C8B-B14F-4D97-AF65-F5344CB8AC3E}">
        <p14:creationId xmlns:p14="http://schemas.microsoft.com/office/powerpoint/2010/main" val="3319423515"/>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50"/>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50"/>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819249"/>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2" y="536450"/>
            <a:ext cx="11047208"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50"/>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Black rectangle">
            <a:extLst>
              <a:ext uri="{FF2B5EF4-FFF2-40B4-BE49-F238E27FC236}">
                <a16:creationId xmlns:a16="http://schemas.microsoft.com/office/drawing/2014/main" id="{E68AF671-DD72-5636-9825-8CCC576647F2}"/>
              </a:ext>
              <a:ext uri="{C183D7F6-B498-43B3-948B-1728B52AA6E4}">
                <adec:decorative xmlns:adec="http://schemas.microsoft.com/office/drawing/2017/decorative" val="1"/>
              </a:ext>
            </a:extLst>
          </p:cNvPr>
          <p:cNvSpPr/>
          <p:nvPr userDrawn="1"/>
        </p:nvSpPr>
        <p:spPr>
          <a:xfrm>
            <a:off x="-24565" y="0"/>
            <a:ext cx="12193588" cy="13716000"/>
          </a:xfrm>
          <a:prstGeom prst="rect">
            <a:avLst/>
          </a:prstGeom>
          <a:solidFill>
            <a:schemeClr val="tx2"/>
          </a:solidFill>
        </p:spPr>
        <p:txBody>
          <a:bodyPr wrap="square" lIns="0" tIns="0" rIns="0" bIns="0" rtlCol="0" anchor="ctr">
            <a:noAutofit/>
          </a:bodyPr>
          <a:lstStyle/>
          <a:p>
            <a:pPr algn="ctr"/>
            <a:endParaRPr lang="en-US" sz="3196" b="0" i="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8292858"/>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8393334"/>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4226374"/>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52068056"/>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6"/>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70"/>
            <a:ext cx="12193588" cy="6862232"/>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301"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59927129"/>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70"/>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4"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301"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52737966"/>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5"/>
            <a:ext cx="24387175" cy="6851902"/>
          </a:xfrm>
          <a:noFill/>
        </p:spPr>
        <p:txBody>
          <a:bodyPr lIns="182880" tIns="164592" rIns="228600" bIns="228600"/>
          <a:lstStyle>
            <a:lvl1pPr>
              <a:defRPr sz="12788">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70"/>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70"/>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9"/>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9"/>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0166058"/>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7703666"/>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6"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4">
                <a:solidFill>
                  <a:schemeClr val="tx1"/>
                </a:solidFill>
              </a:defRPr>
            </a:lvl2pPr>
            <a:lvl3pPr>
              <a:buClr>
                <a:srgbClr val="001141"/>
              </a:buClr>
              <a:defRPr sz="2664">
                <a:solidFill>
                  <a:schemeClr val="tx1"/>
                </a:solidFill>
              </a:defRPr>
            </a:lvl3pPr>
            <a:lvl4pPr>
              <a:buClr>
                <a:srgbClr val="001141"/>
              </a:buClr>
              <a:defRPr sz="2664">
                <a:solidFill>
                  <a:schemeClr val="tx1"/>
                </a:solidFill>
              </a:defRPr>
            </a:lvl4pPr>
            <a:lvl5pPr>
              <a:buClr>
                <a:srgbClr val="001141"/>
              </a:buClr>
              <a:defRPr sz="266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215916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1_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231551837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6"/>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D2E0F6-5BB5-47A0-8E4A-CD4E6673B19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50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8730609" y="0"/>
            <a:ext cx="15656566" cy="13716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a:endParaRPr lang="en-US" sz="7200"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4"/>
            </p:custDataLst>
          </p:nvPr>
        </p:nvSpPr>
        <p:spPr bwMode="black">
          <a:xfrm>
            <a:off x="20287801" y="12998762"/>
            <a:ext cx="2269852" cy="276999"/>
          </a:xfrm>
          <a:prstGeom prst="rect">
            <a:avLst/>
          </a:prstGeom>
          <a:noFill/>
        </p:spPr>
        <p:txBody>
          <a:bodyPr wrap="none" lIns="0" tIns="0" rIns="0" bIns="0" rtlCol="0" anchor="b">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5"/>
            </p:custDataLst>
          </p:nvPr>
        </p:nvSpPr>
        <p:spPr bwMode="black">
          <a:xfrm>
            <a:off x="22627997" y="12997508"/>
            <a:ext cx="651087" cy="276999"/>
          </a:xfrm>
          <a:prstGeom prst="rect">
            <a:avLst/>
          </a:prstGeom>
          <a:noFill/>
          <a:ln w="9525" algn="ctr">
            <a:noFill/>
            <a:miter lim="800000"/>
            <a:headEnd/>
            <a:tailEnd/>
          </a:ln>
          <a:effectLst/>
        </p:spPr>
        <p:txBody>
          <a:bodyPr wrap="square" lIns="0" tIns="0" rIns="0" bIns="0" anchor="b">
            <a:spAutoFit/>
          </a:bodyPr>
          <a:lstStyle/>
          <a:p>
            <a:pPr algn="r" defTabSz="1221488" fontAlgn="auto">
              <a:spcBef>
                <a:spcPts val="0"/>
              </a:spcBef>
              <a:spcAft>
                <a:spcPts val="0"/>
              </a:spcAft>
              <a:defRPr/>
            </a:pPr>
            <a:fld id="{4ABDCABE-3F10-B64C-92F1-862014417034}" type="slidenum">
              <a:rPr lang="en-US" sz="1800" smtClean="0">
                <a:solidFill>
                  <a:schemeClr val="tx1"/>
                </a:solidFill>
                <a:latin typeface="+mn-lt"/>
                <a:ea typeface="+mn-ea"/>
                <a:cs typeface="Arial" panose="020B0604020202020204" pitchFamily="34" charset="0"/>
              </a:rPr>
              <a:pPr algn="r" defTabSz="1221488" fontAlgn="auto">
                <a:spcBef>
                  <a:spcPts val="0"/>
                </a:spcBef>
                <a:spcAft>
                  <a:spcPts val="0"/>
                </a:spcAft>
                <a:defRPr/>
              </a:pPr>
              <a:t>‹#›</a:t>
            </a:fld>
            <a:endParaRPr lang="en-US" sz="18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6"/>
            </p:custDataLst>
          </p:nvPr>
        </p:nvCxnSpPr>
        <p:spPr>
          <a:xfrm>
            <a:off x="9343654" y="12907538"/>
            <a:ext cx="139372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1109617" y="12907538"/>
            <a:ext cx="693205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8"/>
            </p:custDataLst>
          </p:nvPr>
        </p:nvCxnSpPr>
        <p:spPr>
          <a:xfrm>
            <a:off x="9343654" y="2363812"/>
            <a:ext cx="139372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9"/>
            </p:custDataLst>
          </p:nvPr>
        </p:nvCxnSpPr>
        <p:spPr>
          <a:xfrm>
            <a:off x="1109617" y="2363812"/>
            <a:ext cx="693205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10"/>
            </p:custDataLst>
          </p:nvPr>
        </p:nvSpPr>
        <p:spPr>
          <a:xfrm>
            <a:off x="1109617" y="5488739"/>
            <a:ext cx="6932054" cy="1538882"/>
          </a:xfrm>
          <a:prstGeom prst="rect">
            <a:avLst/>
          </a:prstGeom>
        </p:spPr>
        <p:txBody>
          <a:bodyPr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11"/>
            </p:custDataLst>
          </p:nvPr>
        </p:nvSpPr>
        <p:spPr>
          <a:xfrm>
            <a:off x="1109616" y="7319289"/>
            <a:ext cx="6932052" cy="492442"/>
          </a:xfrm>
        </p:spPr>
        <p:txBody>
          <a:bodyPr wrap="square">
            <a:spAutoFit/>
          </a:bodyPr>
          <a:lstStyle>
            <a:lvl1pPr marL="0" indent="0" algn="l">
              <a:buNone/>
              <a:defRPr sz="3200" b="0">
                <a:solidFill>
                  <a:schemeClr val="tx1"/>
                </a:solidFill>
              </a:defRPr>
            </a:lvl1pPr>
            <a:lvl2pPr marL="914356" indent="0" algn="ctr">
              <a:buNone/>
              <a:defRPr sz="4000"/>
            </a:lvl2pPr>
            <a:lvl3pPr marL="1828708" indent="0" algn="ctr">
              <a:buNone/>
              <a:defRPr sz="3600"/>
            </a:lvl3pPr>
            <a:lvl4pPr marL="2743064" indent="0" algn="ctr">
              <a:buNone/>
              <a:defRPr sz="3200"/>
            </a:lvl4pPr>
            <a:lvl5pPr marL="3657418" indent="0" algn="ctr">
              <a:buNone/>
              <a:defRPr sz="3200"/>
            </a:lvl5pPr>
            <a:lvl6pPr marL="4571772" indent="0" algn="ctr">
              <a:buNone/>
              <a:defRPr sz="3200"/>
            </a:lvl6pPr>
            <a:lvl7pPr marL="5486124" indent="0" algn="ctr">
              <a:buNone/>
              <a:defRPr sz="3200"/>
            </a:lvl7pPr>
            <a:lvl8pPr marL="6400480" indent="0" algn="ctr">
              <a:buNone/>
              <a:defRPr sz="3200"/>
            </a:lvl8pPr>
            <a:lvl9pPr marL="7314836"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12"/>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600" dirty="0"/>
              <a:t>Source: …</a:t>
            </a:r>
          </a:p>
        </p:txBody>
      </p:sp>
      <p:sp>
        <p:nvSpPr>
          <p:cNvPr id="15" name="1. On-page tracker">
            <a:extLst>
              <a:ext uri="{FF2B5EF4-FFF2-40B4-BE49-F238E27FC236}">
                <a16:creationId xmlns:a16="http://schemas.microsoft.com/office/drawing/2014/main" id="{1ADFA379-EDDB-4C62-A3BB-AC227312C688}"/>
              </a:ext>
            </a:extLst>
          </p:cNvPr>
          <p:cNvSpPr>
            <a:spLocks noGrp="1"/>
          </p:cNvSpPr>
          <p:nvPr>
            <p:ph type="body" sz="quarter" idx="17" hasCustomPrompt="1"/>
            <p:custDataLst>
              <p:tags r:id="rId13"/>
            </p:custDataLst>
          </p:nvPr>
        </p:nvSpPr>
        <p:spPr>
          <a:xfrm>
            <a:off x="14321368" y="157537"/>
            <a:ext cx="8962287" cy="246222"/>
          </a:xfrm>
        </p:spPr>
        <p:txBody>
          <a:bodyPr anchor="ctr" anchorCtr="0">
            <a:spAutoFit/>
          </a:bodyPr>
          <a:lstStyle>
            <a:lvl1pPr algn="r">
              <a:defRPr sz="1600">
                <a:latin typeface="+mn-lt"/>
              </a:defRPr>
            </a:lvl1pPr>
          </a:lstStyle>
          <a:p>
            <a:pPr lvl="0"/>
            <a:r>
              <a:rPr lang="en-US" dirty="0"/>
              <a:t>Chapter › Topic</a:t>
            </a:r>
          </a:p>
        </p:txBody>
      </p:sp>
    </p:spTree>
    <p:extLst>
      <p:ext uri="{BB962C8B-B14F-4D97-AF65-F5344CB8AC3E}">
        <p14:creationId xmlns:p14="http://schemas.microsoft.com/office/powerpoint/2010/main" val="359243931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3"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0"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061330"/>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6"/>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6"/>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3872460"/>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6"/>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7224569"/>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6"/>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2"/>
            <a:ext cx="4901822" cy="8672576"/>
          </a:xfrm>
        </p:spPr>
        <p:txBody>
          <a:bodyPr/>
          <a:lstStyle>
            <a:lvl1pPr>
              <a:spcBef>
                <a:spcPts val="800"/>
              </a:spcBef>
              <a:defRPr sz="3730">
                <a:solidFill>
                  <a:schemeClr val="tx1"/>
                </a:solidFill>
              </a:defRPr>
            </a:lvl1pPr>
            <a:lvl2pPr>
              <a:spcBef>
                <a:spcPts val="2932"/>
              </a:spcBef>
              <a:defRPr sz="3730">
                <a:solidFill>
                  <a:schemeClr val="tx1"/>
                </a:solidFill>
              </a:defRPr>
            </a:lvl2pPr>
            <a:lvl3pPr>
              <a:spcBef>
                <a:spcPts val="2932"/>
              </a:spcBef>
              <a:defRPr sz="3730">
                <a:solidFill>
                  <a:schemeClr val="tx1"/>
                </a:solidFill>
              </a:defRPr>
            </a:lvl3pPr>
            <a:lvl4pPr>
              <a:spcBef>
                <a:spcPts val="2932"/>
              </a:spcBef>
              <a:defRPr sz="3730">
                <a:solidFill>
                  <a:schemeClr val="tx1"/>
                </a:solidFill>
              </a:defRPr>
            </a:lvl4pPr>
            <a:lvl5pPr>
              <a:spcBef>
                <a:spcPts val="2932"/>
              </a:spcBef>
              <a:defRPr sz="373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3799212"/>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6"/>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4">
                <a:solidFill>
                  <a:schemeClr val="tx1"/>
                </a:solidFill>
              </a:defRPr>
            </a:lvl1pPr>
            <a:lvl2pPr>
              <a:spcBef>
                <a:spcPts val="800"/>
              </a:spcBef>
              <a:defRPr sz="2664">
                <a:solidFill>
                  <a:schemeClr val="tx1"/>
                </a:solidFill>
              </a:defRPr>
            </a:lvl2pPr>
            <a:lvl3pPr>
              <a:spcBef>
                <a:spcPts val="800"/>
              </a:spcBef>
              <a:defRPr sz="2664">
                <a:solidFill>
                  <a:schemeClr val="tx1"/>
                </a:solidFill>
              </a:defRPr>
            </a:lvl3pPr>
            <a:lvl4pPr>
              <a:spcBef>
                <a:spcPts val="800"/>
              </a:spcBef>
              <a:defRPr sz="2664">
                <a:solidFill>
                  <a:schemeClr val="tx1"/>
                </a:solidFill>
              </a:defRPr>
            </a:lvl4pPr>
            <a:lvl5pPr>
              <a:spcBef>
                <a:spcPts val="800"/>
              </a:spcBef>
              <a:defRPr sz="266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394">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17151379"/>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50"/>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50"/>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68162310"/>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67026707"/>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9516493"/>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4">
                <a:solidFill>
                  <a:schemeClr val="tx1"/>
                </a:solidFill>
              </a:defRPr>
            </a:lvl1pPr>
            <a:lvl2pPr marL="0" indent="0">
              <a:spcBef>
                <a:spcPts val="0"/>
              </a:spcBef>
              <a:buNone/>
              <a:defRPr/>
            </a:lvl2pPr>
            <a:lvl3pPr marL="537090" indent="0">
              <a:buNone/>
              <a:defRPr/>
            </a:lvl3pPr>
            <a:lvl4pPr marL="1158760" indent="0">
              <a:buNone/>
              <a:defRPr/>
            </a:lvl4pPr>
            <a:lvl5pPr marL="1683162"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598">
                <a:solidFill>
                  <a:schemeClr val="tx1"/>
                </a:solidFill>
              </a:defRPr>
            </a:lvl1pPr>
            <a:lvl2pPr>
              <a:defRPr sz="1598"/>
            </a:lvl2pPr>
            <a:lvl3pPr>
              <a:defRPr sz="1598"/>
            </a:lvl3pPr>
            <a:lvl4pPr>
              <a:defRPr sz="1598"/>
            </a:lvl4pPr>
            <a:lvl5pPr>
              <a:defRPr sz="1598"/>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69658792"/>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6"/>
            <a:ext cx="3460733" cy="1380616"/>
          </a:xfrm>
          <a:prstGeom prst="rect">
            <a:avLst/>
          </a:prstGeom>
        </p:spPr>
      </p:pic>
    </p:spTree>
    <p:extLst>
      <p:ext uri="{BB962C8B-B14F-4D97-AF65-F5344CB8AC3E}">
        <p14:creationId xmlns:p14="http://schemas.microsoft.com/office/powerpoint/2010/main" val="354394020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609680" y="463296"/>
            <a:ext cx="5609050" cy="11582400"/>
          </a:xfrm>
        </p:spPr>
        <p:txBody>
          <a:bodyPr/>
          <a:lstStyle/>
          <a:p>
            <a:r>
              <a:rPr lang="en-US" dirty="0"/>
              <a:t>Click to edit Master title style</a:t>
            </a:r>
          </a:p>
        </p:txBody>
      </p:sp>
      <p:sp>
        <p:nvSpPr>
          <p:cNvPr id="3" name="Content Placeholder 2"/>
          <p:cNvSpPr>
            <a:spLocks noGrp="1"/>
          </p:cNvSpPr>
          <p:nvPr>
            <p:ph idx="1"/>
          </p:nvPr>
        </p:nvSpPr>
        <p:spPr>
          <a:xfrm>
            <a:off x="6438218" y="463296"/>
            <a:ext cx="17007310" cy="27699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676618" y="12712703"/>
            <a:ext cx="5487114" cy="730250"/>
          </a:xfrm>
          <a:prstGeom prst="rect">
            <a:avLst/>
          </a:prstGeom>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r>
              <a:rPr lang="en-CA">
                <a:solidFill>
                  <a:srgbClr val="000000"/>
                </a:solidFill>
              </a:rPr>
              <a:t>© 2020 IBM Corporation</a:t>
            </a:r>
            <a:endParaRPr lang="en-US">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17319158"/>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7" y="6167696"/>
            <a:ext cx="3460729" cy="1380616"/>
          </a:xfrm>
          <a:prstGeom prst="rect">
            <a:avLst/>
          </a:prstGeom>
        </p:spPr>
      </p:pic>
    </p:spTree>
    <p:extLst>
      <p:ext uri="{BB962C8B-B14F-4D97-AF65-F5344CB8AC3E}">
        <p14:creationId xmlns:p14="http://schemas.microsoft.com/office/powerpoint/2010/main" val="447437384"/>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3"/>
            <a:ext cx="3460733" cy="1380618"/>
          </a:xfrm>
          <a:prstGeom prst="rect">
            <a:avLst/>
          </a:prstGeom>
        </p:spPr>
      </p:pic>
    </p:spTree>
    <p:extLst>
      <p:ext uri="{BB962C8B-B14F-4D97-AF65-F5344CB8AC3E}">
        <p14:creationId xmlns:p14="http://schemas.microsoft.com/office/powerpoint/2010/main" val="1754596834"/>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7" y="420629"/>
            <a:ext cx="17141824" cy="8191502"/>
          </a:xfrm>
        </p:spPr>
        <p:txBody>
          <a:bodyPr/>
          <a:lstStyle>
            <a:lvl1pPr>
              <a:defRPr sz="17192"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9" y="12804236"/>
            <a:ext cx="4956175" cy="381000"/>
          </a:xfrm>
        </p:spPr>
        <p:txBody>
          <a:bodyPr/>
          <a:lstStyle/>
          <a:p>
            <a:endParaRPr lang="en-US" dirty="0"/>
          </a:p>
        </p:txBody>
      </p:sp>
    </p:spTree>
    <p:extLst>
      <p:ext uri="{BB962C8B-B14F-4D97-AF65-F5344CB8AC3E}">
        <p14:creationId xmlns:p14="http://schemas.microsoft.com/office/powerpoint/2010/main" val="4031080412"/>
      </p:ext>
    </p:extLst>
  </p:cSld>
  <p:clrMapOvr>
    <a:masterClrMapping/>
  </p:clrMapOvr>
  <p:transition spd="med"/>
</p:sldLayout>
</file>

<file path=ppt/slideLayouts/slideLayout1283.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928468288"/>
      </p:ext>
    </p:extLst>
  </p:cSld>
  <p:clrMapOvr>
    <a:masterClrMapping/>
  </p:clrMapOvr>
  <p:transition spd="med"/>
</p:sldLayout>
</file>

<file path=ppt/slideLayouts/slideLayout1284.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672229114"/>
      </p:ext>
    </p:extLst>
  </p:cSld>
  <p:clrMapOvr>
    <a:masterClrMapping/>
  </p:clrMapOvr>
  <p:transition spd="med"/>
</p:sldLayout>
</file>

<file path=ppt/slideLayouts/slideLayout1285.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4277890664"/>
      </p:ext>
    </p:extLst>
  </p:cSld>
  <p:clrMapOvr>
    <a:masterClrMapping/>
  </p:clrMapOvr>
  <p:transition spd="med"/>
</p:sldLayout>
</file>

<file path=ppt/slideLayouts/slideLayout1286.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007967396"/>
      </p:ext>
    </p:extLst>
  </p:cSld>
  <p:clrMapOvr>
    <a:masterClrMapping/>
  </p:clrMapOvr>
  <p:transition spd="med"/>
</p:sldLayout>
</file>

<file path=ppt/slideLayouts/slideLayout1287.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1963246097"/>
      </p:ext>
    </p:extLst>
  </p:cSld>
  <p:clrMapOvr>
    <a:masterClrMapping/>
  </p:clrMapOvr>
  <p:transition spd="med"/>
</p:sldLayout>
</file>

<file path=ppt/slideLayouts/slideLayout1288.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16144837"/>
      </p:ext>
    </p:extLst>
  </p:cSld>
  <p:clrMapOvr>
    <a:masterClrMapping/>
  </p:clrMapOvr>
  <p:transition spd="med"/>
</p:sldLayout>
</file>

<file path=ppt/slideLayouts/slideLayout1289.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4246299385"/>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609679" y="536448"/>
            <a:ext cx="10974229" cy="228193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2020 IBM Corporation</a:t>
            </a:r>
            <a:endParaRPr lang="en-US"/>
          </a:p>
        </p:txBody>
      </p:sp>
      <p:sp>
        <p:nvSpPr>
          <p:cNvPr id="6" name="Text Placeholder 5"/>
          <p:cNvSpPr>
            <a:spLocks noGrp="1"/>
          </p:cNvSpPr>
          <p:nvPr>
            <p:ph type="body" sz="quarter" idx="12"/>
          </p:nvPr>
        </p:nvSpPr>
        <p:spPr>
          <a:xfrm>
            <a:off x="609679" y="2997201"/>
            <a:ext cx="10974229" cy="2693045"/>
          </a:xfrm>
        </p:spPr>
        <p:txBody>
          <a:bodyPr/>
          <a:lstStyle>
            <a:lvl1pPr marL="0" indent="0">
              <a:spcBef>
                <a:spcPts val="0"/>
              </a:spcBef>
              <a:tabLst>
                <a:tab pos="10506870" algn="dec"/>
              </a:tabLst>
              <a:defRPr/>
            </a:lvl1pPr>
            <a:lvl2pPr marL="461424" indent="-461424">
              <a:spcBef>
                <a:spcPts val="0"/>
              </a:spcBef>
              <a:tabLst/>
              <a:defRPr/>
            </a:lvl2pPr>
            <a:lvl3pPr>
              <a:spcBef>
                <a:spcPts val="0"/>
              </a:spcBef>
              <a:defRPr/>
            </a:lvl3pPr>
            <a:lvl4pPr>
              <a:spcBef>
                <a:spcPts val="0"/>
              </a:spcBef>
              <a:defRPr/>
            </a:lvl4pPr>
            <a:lvl5pPr>
              <a:spcBef>
                <a:spcPts val="0"/>
              </a:spcBef>
              <a:defRPr/>
            </a:lvl5pPr>
          </a:lstStyle>
          <a:p>
            <a:pPr marL="0" marR="0" lvl="0" indent="0" algn="l" defTabSz="1219170" rtl="0" eaLnBrk="1" fontAlgn="auto" latinLnBrk="0" hangingPunct="1">
              <a:lnSpc>
                <a:spcPct val="100000"/>
              </a:lnSpc>
              <a:spcBef>
                <a:spcPts val="0"/>
              </a:spcBef>
              <a:spcAft>
                <a:spcPts val="0"/>
              </a:spcAft>
              <a:buClrTx/>
              <a:buSzTx/>
              <a:buFont typeface="Arial"/>
              <a:buNone/>
              <a:tabLst>
                <a:tab pos="10728692"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12803267" y="2997201"/>
            <a:ext cx="10974229" cy="2693045"/>
          </a:xfrm>
        </p:spPr>
        <p:txBody>
          <a:bodyPr/>
          <a:lstStyle>
            <a:lvl1pPr marL="0" indent="0">
              <a:spcBef>
                <a:spcPts val="0"/>
              </a:spcBef>
              <a:tabLst>
                <a:tab pos="1050687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1219170" rtl="0" eaLnBrk="1" fontAlgn="auto" latinLnBrk="0" hangingPunct="1">
              <a:lnSpc>
                <a:spcPct val="100000"/>
              </a:lnSpc>
              <a:spcBef>
                <a:spcPts val="2934"/>
              </a:spcBef>
              <a:spcAft>
                <a:spcPts val="0"/>
              </a:spcAft>
              <a:buClrTx/>
              <a:buSzTx/>
              <a:buFont typeface="Arial"/>
              <a:buNone/>
              <a:tabLst>
                <a:tab pos="10728692"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3965410"/>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778924624"/>
      </p:ext>
    </p:extLst>
  </p:cSld>
  <p:clrMapOvr>
    <a:masterClrMapping/>
  </p:clrMapOvr>
  <p:transition spd="med"/>
</p:sldLayout>
</file>

<file path=ppt/slideLayouts/slideLayout1291.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239754737"/>
      </p:ext>
    </p:extLst>
  </p:cSld>
  <p:clrMapOvr>
    <a:masterClrMapping/>
  </p:clrMapOvr>
  <p:transition spd="med"/>
</p:sldLayout>
</file>

<file path=ppt/slideLayouts/slideLayout1292.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361545154"/>
      </p:ext>
    </p:extLst>
  </p:cSld>
  <p:clrMapOvr>
    <a:masterClrMapping/>
  </p:clrMapOvr>
  <p:transition spd="med"/>
</p:sldLayout>
</file>

<file path=ppt/slideLayouts/slideLayout1293.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752279675"/>
      </p:ext>
    </p:extLst>
  </p:cSld>
  <p:clrMapOvr>
    <a:masterClrMapping/>
  </p:clrMapOvr>
  <p:transition spd="med"/>
</p:sldLayout>
</file>

<file path=ppt/slideLayouts/slideLayout1294.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337142526"/>
      </p:ext>
    </p:extLst>
  </p:cSld>
  <p:clrMapOvr>
    <a:masterClrMapping/>
  </p:clrMapOvr>
  <p:transition spd="med"/>
</p:sldLayout>
</file>

<file path=ppt/slideLayouts/slideLayout1295.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370119012"/>
      </p:ext>
    </p:extLst>
  </p:cSld>
  <p:clrMapOvr>
    <a:masterClrMapping/>
  </p:clrMapOvr>
  <p:transition spd="med"/>
</p:sldLayout>
</file>

<file path=ppt/slideLayouts/slideLayout1296.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665008234"/>
      </p:ext>
    </p:extLst>
  </p:cSld>
  <p:clrMapOvr>
    <a:masterClrMapping/>
  </p:clrMapOvr>
  <p:transition spd="med"/>
</p:sldLayout>
</file>

<file path=ppt/slideLayouts/slideLayout1297.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807560268"/>
      </p:ext>
    </p:extLst>
  </p:cSld>
  <p:clrMapOvr>
    <a:masterClrMapping/>
  </p:clrMapOvr>
  <p:transition spd="med"/>
</p:sldLayout>
</file>

<file path=ppt/slideLayouts/slideLayout1298.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91327520"/>
      </p:ext>
    </p:extLst>
  </p:cSld>
  <p:clrMapOvr>
    <a:masterClrMapping/>
  </p:clrMapOvr>
  <p:transition spd="med"/>
</p:sldLayout>
</file>

<file path=ppt/slideLayouts/slideLayout1299.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89634393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1_divider (with page contents)">
    <p:spTree>
      <p:nvGrpSpPr>
        <p:cNvPr id="1" name=""/>
        <p:cNvGrpSpPr/>
        <p:nvPr/>
      </p:nvGrpSpPr>
      <p:grpSpPr>
        <a:xfrm>
          <a:off x="0" y="0"/>
          <a:ext cx="0" cy="0"/>
          <a:chOff x="0" y="0"/>
          <a:chExt cx="0" cy="0"/>
        </a:xfrm>
      </p:grpSpPr>
      <p:sp>
        <p:nvSpPr>
          <p:cNvPr id="154" name="Title Text"/>
          <p:cNvSpPr txBox="1">
            <a:spLocks noGrp="1"/>
          </p:cNvSpPr>
          <p:nvPr>
            <p:ph type="title"/>
          </p:nvPr>
        </p:nvSpPr>
        <p:spPr>
          <a:xfrm>
            <a:off x="560904" y="536451"/>
            <a:ext cx="11047396" cy="2133602"/>
          </a:xfrm>
          <a:prstGeom prst="rect">
            <a:avLst/>
          </a:prstGeom>
        </p:spPr>
        <p:txBody>
          <a:bodyPr>
            <a:normAutofit/>
          </a:bodyPr>
          <a:lstStyle>
            <a:lvl1pPr>
              <a:defRPr>
                <a:solidFill>
                  <a:schemeClr val="accent2"/>
                </a:solidFill>
              </a:defRPr>
            </a:lvl1pPr>
          </a:lstStyle>
          <a:p>
            <a:r>
              <a:t>Title Text</a:t>
            </a:r>
          </a:p>
        </p:txBody>
      </p:sp>
      <p:sp>
        <p:nvSpPr>
          <p:cNvPr id="155" name="Body Level One…"/>
          <p:cNvSpPr txBox="1">
            <a:spLocks noGrp="1"/>
          </p:cNvSpPr>
          <p:nvPr>
            <p:ph type="body" sz="half" idx="1"/>
          </p:nvPr>
        </p:nvSpPr>
        <p:spPr>
          <a:xfrm>
            <a:off x="585295" y="3316225"/>
            <a:ext cx="10998618" cy="8672578"/>
          </a:xfrm>
          <a:prstGeom prst="rect">
            <a:avLst/>
          </a:prstGeom>
        </p:spPr>
        <p:txBody>
          <a:bodyPr>
            <a:normAutofit/>
          </a:bodyPr>
          <a:lstStyle>
            <a:lvl1pPr>
              <a:spcBef>
                <a:spcPts val="0"/>
              </a:spcBef>
              <a:defRPr>
                <a:solidFill>
                  <a:schemeClr val="accent2"/>
                </a:solidFill>
              </a:defRPr>
            </a:lvl1pPr>
            <a:lvl2pPr marL="0" indent="0">
              <a:spcBef>
                <a:spcPts val="0"/>
              </a:spcBef>
              <a:buSzTx/>
              <a:buNone/>
              <a:defRPr>
                <a:solidFill>
                  <a:schemeClr val="accent2"/>
                </a:solidFill>
              </a:defRPr>
            </a:lvl2pPr>
            <a:lvl3pPr marL="0" indent="537624">
              <a:spcBef>
                <a:spcPts val="0"/>
              </a:spcBef>
              <a:buSzTx/>
              <a:buNone/>
              <a:defRPr>
                <a:solidFill>
                  <a:schemeClr val="accent2"/>
                </a:solidFill>
              </a:defRPr>
            </a:lvl3pPr>
            <a:lvl4pPr marL="0" indent="1159920">
              <a:spcBef>
                <a:spcPts val="0"/>
              </a:spcBef>
              <a:buSzTx/>
              <a:buNone/>
              <a:defRPr>
                <a:solidFill>
                  <a:schemeClr val="accent2"/>
                </a:solidFill>
              </a:defRPr>
            </a:lvl4pPr>
            <a:lvl5pPr marL="0" indent="1684844">
              <a:spcBef>
                <a:spcPts val="0"/>
              </a:spcBef>
              <a:buSzTx/>
              <a:buNone/>
              <a:defRPr>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56" name="Text Placeholder 2"/>
          <p:cNvSpPr>
            <a:spLocks noGrp="1"/>
          </p:cNvSpPr>
          <p:nvPr>
            <p:ph type="body" sz="half" idx="21"/>
          </p:nvPr>
        </p:nvSpPr>
        <p:spPr>
          <a:xfrm>
            <a:off x="12778881" y="3316225"/>
            <a:ext cx="10998618" cy="8672578"/>
          </a:xfrm>
          <a:prstGeom prst="rect">
            <a:avLst/>
          </a:prstGeom>
        </p:spPr>
        <p:txBody>
          <a:bodyPr>
            <a:normAutofit/>
          </a:bodyPr>
          <a:lstStyle>
            <a:lvl1pPr>
              <a:spcBef>
                <a:spcPts val="0"/>
              </a:spcBef>
              <a:defRPr>
                <a:solidFill>
                  <a:schemeClr val="accent2"/>
                </a:solidFill>
              </a:defRPr>
            </a:lvl1pPr>
          </a:lstStyle>
          <a:p>
            <a:pPr>
              <a:spcBef>
                <a:spcPts val="0"/>
              </a:spcBef>
              <a:defRPr>
                <a:solidFill>
                  <a:schemeClr val="accent2"/>
                </a:solidFill>
              </a:defRPr>
            </a:pPr>
            <a:endParaRPr/>
          </a:p>
        </p:txBody>
      </p:sp>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37087418"/>
      </p:ext>
    </p:extLst>
  </p:cSld>
  <p:clrMapOvr>
    <a:masterClrMapping/>
  </p:clrMapOvr>
  <p:transition spd="med"/>
</p:sldLayout>
</file>

<file path=ppt/slideLayouts/slideLayout1300.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686492085"/>
      </p:ext>
    </p:extLst>
  </p:cSld>
  <p:clrMapOvr>
    <a:masterClrMapping/>
  </p:clrMapOvr>
  <p:transition spd="med"/>
</p:sldLayout>
</file>

<file path=ppt/slideLayouts/slideLayout1301.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Software | © 2023 IBM Corporation | Confidential</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76087520"/>
      </p:ext>
    </p:extLst>
  </p:cSld>
  <p:clrMapOvr>
    <a:masterClrMapping/>
  </p:clrMapOvr>
  <p:transition spd="med"/>
</p:sldLayout>
</file>

<file path=ppt/slideLayouts/slideLayout1302.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Software | © 2023 IBM Corporation |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69145962"/>
      </p:ext>
    </p:extLst>
  </p:cSld>
  <p:clrMapOvr>
    <a:masterClrMapping/>
  </p:clrMapOvr>
  <p:transition spd="med"/>
</p:sldLayout>
</file>

<file path=ppt/slideLayouts/slideLayout1303.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22645435"/>
      </p:ext>
    </p:extLst>
  </p:cSld>
  <p:clrMapOvr>
    <a:masterClrMapping/>
  </p:clrMapOvr>
  <p:transition spd="med"/>
</p:sldLayout>
</file>

<file path=ppt/slideLayouts/slideLayout1304.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21610032"/>
      </p:ext>
    </p:extLst>
  </p:cSld>
  <p:clrMapOvr>
    <a:masterClrMapping/>
  </p:clrMapOvr>
  <p:transition spd="med"/>
</p:sldLayout>
</file>

<file path=ppt/slideLayouts/slideLayout1305.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10893771"/>
      </p:ext>
    </p:extLst>
  </p:cSld>
  <p:clrMapOvr>
    <a:masterClrMapping/>
  </p:clrMapOvr>
  <p:transition spd="med"/>
</p:sldLayout>
</file>

<file path=ppt/slideLayouts/slideLayout1306.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1905636"/>
      </p:ext>
    </p:extLst>
  </p:cSld>
  <p:clrMapOvr>
    <a:masterClrMapping/>
  </p:clrMapOvr>
  <p:transition spd="med"/>
</p:sldLayout>
</file>

<file path=ppt/slideLayouts/slideLayout1307.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05184316"/>
      </p:ext>
    </p:extLst>
  </p:cSld>
  <p:clrMapOvr>
    <a:masterClrMapping/>
  </p:clrMapOvr>
  <p:transition spd="med"/>
</p:sldLayout>
</file>

<file path=ppt/slideLayouts/slideLayout1308.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43305878"/>
      </p:ext>
    </p:extLst>
  </p:cSld>
  <p:clrMapOvr>
    <a:masterClrMapping/>
  </p:clrMapOvr>
  <p:transition spd="med"/>
</p:sldLayout>
</file>

<file path=ppt/slideLayouts/slideLayout1309.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94763747"/>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E5ADFB5-4C74-4C2E-BE92-DF1D51C05A61}"/>
              </a:ext>
            </a:extLst>
          </p:cNvPr>
          <p:cNvGrpSpPr/>
          <p:nvPr userDrawn="1"/>
        </p:nvGrpSpPr>
        <p:grpSpPr>
          <a:xfrm>
            <a:off x="22386419" y="12544413"/>
            <a:ext cx="1399654" cy="562866"/>
            <a:chOff x="1835527" y="4164881"/>
            <a:chExt cx="3921114" cy="1577064"/>
          </a:xfrm>
          <a:solidFill>
            <a:schemeClr val="accent2"/>
          </a:solidFill>
        </p:grpSpPr>
        <p:sp>
          <p:nvSpPr>
            <p:cNvPr id="7" name="Freeform 5">
              <a:extLst>
                <a:ext uri="{FF2B5EF4-FFF2-40B4-BE49-F238E27FC236}">
                  <a16:creationId xmlns:a16="http://schemas.microsoft.com/office/drawing/2014/main" id="{A1896E27-E050-48BF-9275-5515CDA175C4}"/>
                </a:ext>
              </a:extLst>
            </p:cNvPr>
            <p:cNvSpPr>
              <a:spLocks/>
            </p:cNvSpPr>
            <p:nvPr/>
          </p:nvSpPr>
          <p:spPr bwMode="auto">
            <a:xfrm>
              <a:off x="1835527" y="4164881"/>
              <a:ext cx="758369" cy="112034"/>
            </a:xfrm>
            <a:custGeom>
              <a:avLst/>
              <a:gdLst>
                <a:gd name="T0" fmla="*/ 1 w 643"/>
                <a:gd name="T1" fmla="*/ 1 h 93"/>
                <a:gd name="T2" fmla="*/ 643 w 643"/>
                <a:gd name="T3" fmla="*/ 1 h 93"/>
                <a:gd name="T4" fmla="*/ 643 w 643"/>
                <a:gd name="T5" fmla="*/ 92 h 93"/>
                <a:gd name="T6" fmla="*/ 1 w 643"/>
                <a:gd name="T7" fmla="*/ 92 h 93"/>
                <a:gd name="T8" fmla="*/ 1 w 643"/>
                <a:gd name="T9" fmla="*/ 1 h 93"/>
              </a:gdLst>
              <a:ahLst/>
              <a:cxnLst>
                <a:cxn ang="0">
                  <a:pos x="T0" y="T1"/>
                </a:cxn>
                <a:cxn ang="0">
                  <a:pos x="T2" y="T3"/>
                </a:cxn>
                <a:cxn ang="0">
                  <a:pos x="T4" y="T5"/>
                </a:cxn>
                <a:cxn ang="0">
                  <a:pos x="T6" y="T7"/>
                </a:cxn>
                <a:cxn ang="0">
                  <a:pos x="T8" y="T9"/>
                </a:cxn>
              </a:cxnLst>
              <a:rect l="0" t="0" r="r" b="b"/>
              <a:pathLst>
                <a:path w="643" h="93">
                  <a:moveTo>
                    <a:pt x="1" y="1"/>
                  </a:moveTo>
                  <a:cubicBezTo>
                    <a:pt x="215" y="1"/>
                    <a:pt x="429" y="0"/>
                    <a:pt x="643" y="1"/>
                  </a:cubicBezTo>
                  <a:cubicBezTo>
                    <a:pt x="643" y="31"/>
                    <a:pt x="643" y="62"/>
                    <a:pt x="643" y="92"/>
                  </a:cubicBezTo>
                  <a:cubicBezTo>
                    <a:pt x="429" y="93"/>
                    <a:pt x="215" y="93"/>
                    <a:pt x="1" y="92"/>
                  </a:cubicBezTo>
                  <a:cubicBezTo>
                    <a:pt x="0" y="62"/>
                    <a:pt x="1"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8" name="Freeform 6">
              <a:extLst>
                <a:ext uri="{FF2B5EF4-FFF2-40B4-BE49-F238E27FC236}">
                  <a16:creationId xmlns:a16="http://schemas.microsoft.com/office/drawing/2014/main" id="{ED17A956-C869-4E1E-99CE-286534D7D124}"/>
                </a:ext>
              </a:extLst>
            </p:cNvPr>
            <p:cNvSpPr>
              <a:spLocks/>
            </p:cNvSpPr>
            <p:nvPr/>
          </p:nvSpPr>
          <p:spPr bwMode="auto">
            <a:xfrm>
              <a:off x="2705930" y="4164881"/>
              <a:ext cx="1085846" cy="112034"/>
            </a:xfrm>
            <a:custGeom>
              <a:avLst/>
              <a:gdLst>
                <a:gd name="T0" fmla="*/ 0 w 912"/>
                <a:gd name="T1" fmla="*/ 1 h 93"/>
                <a:gd name="T2" fmla="*/ 678 w 912"/>
                <a:gd name="T3" fmla="*/ 1 h 93"/>
                <a:gd name="T4" fmla="*/ 912 w 912"/>
                <a:gd name="T5" fmla="*/ 92 h 93"/>
                <a:gd name="T6" fmla="*/ 0 w 912"/>
                <a:gd name="T7" fmla="*/ 92 h 93"/>
                <a:gd name="T8" fmla="*/ 0 w 912"/>
                <a:gd name="T9" fmla="*/ 1 h 93"/>
              </a:gdLst>
              <a:ahLst/>
              <a:cxnLst>
                <a:cxn ang="0">
                  <a:pos x="T0" y="T1"/>
                </a:cxn>
                <a:cxn ang="0">
                  <a:pos x="T2" y="T3"/>
                </a:cxn>
                <a:cxn ang="0">
                  <a:pos x="T4" y="T5"/>
                </a:cxn>
                <a:cxn ang="0">
                  <a:pos x="T6" y="T7"/>
                </a:cxn>
                <a:cxn ang="0">
                  <a:pos x="T8" y="T9"/>
                </a:cxn>
              </a:cxnLst>
              <a:rect l="0" t="0" r="r" b="b"/>
              <a:pathLst>
                <a:path w="912" h="93">
                  <a:moveTo>
                    <a:pt x="0" y="1"/>
                  </a:moveTo>
                  <a:cubicBezTo>
                    <a:pt x="226" y="1"/>
                    <a:pt x="452" y="0"/>
                    <a:pt x="678" y="1"/>
                  </a:cubicBezTo>
                  <a:cubicBezTo>
                    <a:pt x="764" y="1"/>
                    <a:pt x="849" y="34"/>
                    <a:pt x="912" y="92"/>
                  </a:cubicBezTo>
                  <a:cubicBezTo>
                    <a:pt x="608" y="93"/>
                    <a:pt x="304" y="92"/>
                    <a:pt x="0" y="92"/>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9" name="Freeform 7">
              <a:extLst>
                <a:ext uri="{FF2B5EF4-FFF2-40B4-BE49-F238E27FC236}">
                  <a16:creationId xmlns:a16="http://schemas.microsoft.com/office/drawing/2014/main" id="{83DF7583-8E97-4195-ACE2-9F40186848E4}"/>
                </a:ext>
              </a:extLst>
            </p:cNvPr>
            <p:cNvSpPr>
              <a:spLocks/>
            </p:cNvSpPr>
            <p:nvPr/>
          </p:nvSpPr>
          <p:spPr bwMode="auto">
            <a:xfrm>
              <a:off x="4015840" y="4164881"/>
              <a:ext cx="663575" cy="112034"/>
            </a:xfrm>
            <a:custGeom>
              <a:avLst/>
              <a:gdLst>
                <a:gd name="T0" fmla="*/ 0 w 558"/>
                <a:gd name="T1" fmla="*/ 1 h 93"/>
                <a:gd name="T2" fmla="*/ 526 w 558"/>
                <a:gd name="T3" fmla="*/ 1 h 93"/>
                <a:gd name="T4" fmla="*/ 558 w 558"/>
                <a:gd name="T5" fmla="*/ 92 h 93"/>
                <a:gd name="T6" fmla="*/ 0 w 558"/>
                <a:gd name="T7" fmla="*/ 92 h 93"/>
                <a:gd name="T8" fmla="*/ 0 w 558"/>
                <a:gd name="T9" fmla="*/ 1 h 93"/>
              </a:gdLst>
              <a:ahLst/>
              <a:cxnLst>
                <a:cxn ang="0">
                  <a:pos x="T0" y="T1"/>
                </a:cxn>
                <a:cxn ang="0">
                  <a:pos x="T2" y="T3"/>
                </a:cxn>
                <a:cxn ang="0">
                  <a:pos x="T4" y="T5"/>
                </a:cxn>
                <a:cxn ang="0">
                  <a:pos x="T6" y="T7"/>
                </a:cxn>
                <a:cxn ang="0">
                  <a:pos x="T8" y="T9"/>
                </a:cxn>
              </a:cxnLst>
              <a:rect l="0" t="0" r="r" b="b"/>
              <a:pathLst>
                <a:path w="558" h="93">
                  <a:moveTo>
                    <a:pt x="0" y="1"/>
                  </a:moveTo>
                  <a:cubicBezTo>
                    <a:pt x="175" y="0"/>
                    <a:pt x="350" y="1"/>
                    <a:pt x="526" y="1"/>
                  </a:cubicBezTo>
                  <a:cubicBezTo>
                    <a:pt x="536" y="31"/>
                    <a:pt x="547" y="62"/>
                    <a:pt x="558" y="92"/>
                  </a:cubicBezTo>
                  <a:cubicBezTo>
                    <a:pt x="372" y="93"/>
                    <a:pt x="186" y="92"/>
                    <a:pt x="0" y="92"/>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0" name="Freeform 8">
              <a:extLst>
                <a:ext uri="{FF2B5EF4-FFF2-40B4-BE49-F238E27FC236}">
                  <a16:creationId xmlns:a16="http://schemas.microsoft.com/office/drawing/2014/main" id="{19AE484D-B3A4-41E8-A387-192FF6F12B7B}"/>
                </a:ext>
              </a:extLst>
            </p:cNvPr>
            <p:cNvSpPr>
              <a:spLocks/>
            </p:cNvSpPr>
            <p:nvPr/>
          </p:nvSpPr>
          <p:spPr bwMode="auto">
            <a:xfrm>
              <a:off x="5093066" y="4164881"/>
              <a:ext cx="663575" cy="112034"/>
            </a:xfrm>
            <a:custGeom>
              <a:avLst/>
              <a:gdLst>
                <a:gd name="T0" fmla="*/ 32 w 558"/>
                <a:gd name="T1" fmla="*/ 0 h 93"/>
                <a:gd name="T2" fmla="*/ 557 w 558"/>
                <a:gd name="T3" fmla="*/ 1 h 93"/>
                <a:gd name="T4" fmla="*/ 557 w 558"/>
                <a:gd name="T5" fmla="*/ 92 h 93"/>
                <a:gd name="T6" fmla="*/ 0 w 558"/>
                <a:gd name="T7" fmla="*/ 92 h 93"/>
                <a:gd name="T8" fmla="*/ 32 w 558"/>
                <a:gd name="T9" fmla="*/ 0 h 93"/>
              </a:gdLst>
              <a:ahLst/>
              <a:cxnLst>
                <a:cxn ang="0">
                  <a:pos x="T0" y="T1"/>
                </a:cxn>
                <a:cxn ang="0">
                  <a:pos x="T2" y="T3"/>
                </a:cxn>
                <a:cxn ang="0">
                  <a:pos x="T4" y="T5"/>
                </a:cxn>
                <a:cxn ang="0">
                  <a:pos x="T6" y="T7"/>
                </a:cxn>
                <a:cxn ang="0">
                  <a:pos x="T8" y="T9"/>
                </a:cxn>
              </a:cxnLst>
              <a:rect l="0" t="0" r="r" b="b"/>
              <a:pathLst>
                <a:path w="558" h="93">
                  <a:moveTo>
                    <a:pt x="32" y="0"/>
                  </a:moveTo>
                  <a:cubicBezTo>
                    <a:pt x="207" y="1"/>
                    <a:pt x="382" y="0"/>
                    <a:pt x="557" y="1"/>
                  </a:cubicBezTo>
                  <a:cubicBezTo>
                    <a:pt x="557" y="31"/>
                    <a:pt x="558" y="62"/>
                    <a:pt x="557" y="92"/>
                  </a:cubicBezTo>
                  <a:cubicBezTo>
                    <a:pt x="372" y="93"/>
                    <a:pt x="186" y="93"/>
                    <a:pt x="0" y="92"/>
                  </a:cubicBezTo>
                  <a:cubicBezTo>
                    <a:pt x="11" y="62"/>
                    <a:pt x="21" y="31"/>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1" name="Freeform 9">
              <a:extLst>
                <a:ext uri="{FF2B5EF4-FFF2-40B4-BE49-F238E27FC236}">
                  <a16:creationId xmlns:a16="http://schemas.microsoft.com/office/drawing/2014/main" id="{D72EE944-D733-40F6-B8E6-029898794767}"/>
                </a:ext>
              </a:extLst>
            </p:cNvPr>
            <p:cNvSpPr>
              <a:spLocks/>
            </p:cNvSpPr>
            <p:nvPr/>
          </p:nvSpPr>
          <p:spPr bwMode="auto">
            <a:xfrm>
              <a:off x="1835527" y="4371709"/>
              <a:ext cx="758369" cy="112034"/>
            </a:xfrm>
            <a:custGeom>
              <a:avLst/>
              <a:gdLst>
                <a:gd name="T0" fmla="*/ 1 w 643"/>
                <a:gd name="T1" fmla="*/ 1 h 93"/>
                <a:gd name="T2" fmla="*/ 643 w 643"/>
                <a:gd name="T3" fmla="*/ 1 h 93"/>
                <a:gd name="T4" fmla="*/ 643 w 643"/>
                <a:gd name="T5" fmla="*/ 93 h 93"/>
                <a:gd name="T6" fmla="*/ 0 w 643"/>
                <a:gd name="T7" fmla="*/ 93 h 93"/>
                <a:gd name="T8" fmla="*/ 1 w 643"/>
                <a:gd name="T9" fmla="*/ 1 h 93"/>
              </a:gdLst>
              <a:ahLst/>
              <a:cxnLst>
                <a:cxn ang="0">
                  <a:pos x="T0" y="T1"/>
                </a:cxn>
                <a:cxn ang="0">
                  <a:pos x="T2" y="T3"/>
                </a:cxn>
                <a:cxn ang="0">
                  <a:pos x="T4" y="T5"/>
                </a:cxn>
                <a:cxn ang="0">
                  <a:pos x="T6" y="T7"/>
                </a:cxn>
                <a:cxn ang="0">
                  <a:pos x="T8" y="T9"/>
                </a:cxn>
              </a:cxnLst>
              <a:rect l="0" t="0" r="r" b="b"/>
              <a:pathLst>
                <a:path w="643" h="93">
                  <a:moveTo>
                    <a:pt x="1" y="1"/>
                  </a:moveTo>
                  <a:cubicBezTo>
                    <a:pt x="215" y="0"/>
                    <a:pt x="429" y="0"/>
                    <a:pt x="643" y="1"/>
                  </a:cubicBezTo>
                  <a:cubicBezTo>
                    <a:pt x="643" y="31"/>
                    <a:pt x="643" y="62"/>
                    <a:pt x="643" y="93"/>
                  </a:cubicBezTo>
                  <a:cubicBezTo>
                    <a:pt x="429" y="93"/>
                    <a:pt x="215" y="93"/>
                    <a:pt x="0" y="93"/>
                  </a:cubicBezTo>
                  <a:cubicBezTo>
                    <a:pt x="1"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2" name="Freeform 10">
              <a:extLst>
                <a:ext uri="{FF2B5EF4-FFF2-40B4-BE49-F238E27FC236}">
                  <a16:creationId xmlns:a16="http://schemas.microsoft.com/office/drawing/2014/main" id="{8C88803C-B2FA-492B-92AF-B56A12E76D5C}"/>
                </a:ext>
              </a:extLst>
            </p:cNvPr>
            <p:cNvSpPr>
              <a:spLocks/>
            </p:cNvSpPr>
            <p:nvPr/>
          </p:nvSpPr>
          <p:spPr bwMode="auto">
            <a:xfrm>
              <a:off x="2705930" y="4371709"/>
              <a:ext cx="1206496" cy="112034"/>
            </a:xfrm>
            <a:custGeom>
              <a:avLst/>
              <a:gdLst>
                <a:gd name="T0" fmla="*/ 0 w 1016"/>
                <a:gd name="T1" fmla="*/ 93 h 93"/>
                <a:gd name="T2" fmla="*/ 0 w 1016"/>
                <a:gd name="T3" fmla="*/ 0 h 93"/>
                <a:gd name="T4" fmla="*/ 979 w 1016"/>
                <a:gd name="T5" fmla="*/ 0 h 93"/>
                <a:gd name="T6" fmla="*/ 1016 w 1016"/>
                <a:gd name="T7" fmla="*/ 93 h 93"/>
                <a:gd name="T8" fmla="*/ 0 w 1016"/>
                <a:gd name="T9" fmla="*/ 93 h 93"/>
              </a:gdLst>
              <a:ahLst/>
              <a:cxnLst>
                <a:cxn ang="0">
                  <a:pos x="T0" y="T1"/>
                </a:cxn>
                <a:cxn ang="0">
                  <a:pos x="T2" y="T3"/>
                </a:cxn>
                <a:cxn ang="0">
                  <a:pos x="T4" y="T5"/>
                </a:cxn>
                <a:cxn ang="0">
                  <a:pos x="T6" y="T7"/>
                </a:cxn>
                <a:cxn ang="0">
                  <a:pos x="T8" y="T9"/>
                </a:cxn>
              </a:cxnLst>
              <a:rect l="0" t="0" r="r" b="b"/>
              <a:pathLst>
                <a:path w="1016" h="93">
                  <a:moveTo>
                    <a:pt x="0" y="93"/>
                  </a:moveTo>
                  <a:cubicBezTo>
                    <a:pt x="0" y="62"/>
                    <a:pt x="0" y="31"/>
                    <a:pt x="0" y="0"/>
                  </a:cubicBezTo>
                  <a:cubicBezTo>
                    <a:pt x="326" y="1"/>
                    <a:pt x="652" y="0"/>
                    <a:pt x="979" y="0"/>
                  </a:cubicBezTo>
                  <a:cubicBezTo>
                    <a:pt x="995" y="29"/>
                    <a:pt x="1008" y="61"/>
                    <a:pt x="1016" y="93"/>
                  </a:cubicBezTo>
                  <a:cubicBezTo>
                    <a:pt x="677" y="93"/>
                    <a:pt x="339"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3" name="Freeform 11">
              <a:extLst>
                <a:ext uri="{FF2B5EF4-FFF2-40B4-BE49-F238E27FC236}">
                  <a16:creationId xmlns:a16="http://schemas.microsoft.com/office/drawing/2014/main" id="{A00B815C-E6D6-42F4-BC0D-E4F4D44F39AD}"/>
                </a:ext>
              </a:extLst>
            </p:cNvPr>
            <p:cNvSpPr>
              <a:spLocks/>
            </p:cNvSpPr>
            <p:nvPr/>
          </p:nvSpPr>
          <p:spPr bwMode="auto">
            <a:xfrm>
              <a:off x="4015840" y="4371709"/>
              <a:ext cx="732518" cy="112034"/>
            </a:xfrm>
            <a:custGeom>
              <a:avLst/>
              <a:gdLst>
                <a:gd name="T0" fmla="*/ 0 w 619"/>
                <a:gd name="T1" fmla="*/ 93 h 93"/>
                <a:gd name="T2" fmla="*/ 0 w 619"/>
                <a:gd name="T3" fmla="*/ 0 h 93"/>
                <a:gd name="T4" fmla="*/ 587 w 619"/>
                <a:gd name="T5" fmla="*/ 1 h 93"/>
                <a:gd name="T6" fmla="*/ 619 w 619"/>
                <a:gd name="T7" fmla="*/ 93 h 93"/>
                <a:gd name="T8" fmla="*/ 0 w 619"/>
                <a:gd name="T9" fmla="*/ 93 h 93"/>
              </a:gdLst>
              <a:ahLst/>
              <a:cxnLst>
                <a:cxn ang="0">
                  <a:pos x="T0" y="T1"/>
                </a:cxn>
                <a:cxn ang="0">
                  <a:pos x="T2" y="T3"/>
                </a:cxn>
                <a:cxn ang="0">
                  <a:pos x="T4" y="T5"/>
                </a:cxn>
                <a:cxn ang="0">
                  <a:pos x="T6" y="T7"/>
                </a:cxn>
                <a:cxn ang="0">
                  <a:pos x="T8" y="T9"/>
                </a:cxn>
              </a:cxnLst>
              <a:rect l="0" t="0" r="r" b="b"/>
              <a:pathLst>
                <a:path w="619" h="93">
                  <a:moveTo>
                    <a:pt x="0" y="93"/>
                  </a:moveTo>
                  <a:cubicBezTo>
                    <a:pt x="0" y="62"/>
                    <a:pt x="0" y="31"/>
                    <a:pt x="0" y="0"/>
                  </a:cubicBezTo>
                  <a:cubicBezTo>
                    <a:pt x="196" y="1"/>
                    <a:pt x="391" y="0"/>
                    <a:pt x="587" y="1"/>
                  </a:cubicBezTo>
                  <a:cubicBezTo>
                    <a:pt x="597" y="31"/>
                    <a:pt x="608" y="62"/>
                    <a:pt x="619" y="93"/>
                  </a:cubicBezTo>
                  <a:cubicBezTo>
                    <a:pt x="412" y="93"/>
                    <a:pt x="206"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4" name="Freeform 12">
              <a:extLst>
                <a:ext uri="{FF2B5EF4-FFF2-40B4-BE49-F238E27FC236}">
                  <a16:creationId xmlns:a16="http://schemas.microsoft.com/office/drawing/2014/main" id="{7EB37BF2-94BB-4354-9BEA-4286889C6FAC}"/>
                </a:ext>
              </a:extLst>
            </p:cNvPr>
            <p:cNvSpPr>
              <a:spLocks/>
            </p:cNvSpPr>
            <p:nvPr/>
          </p:nvSpPr>
          <p:spPr bwMode="auto">
            <a:xfrm>
              <a:off x="5024123" y="4371709"/>
              <a:ext cx="732518" cy="112034"/>
            </a:xfrm>
            <a:custGeom>
              <a:avLst/>
              <a:gdLst>
                <a:gd name="T0" fmla="*/ 0 w 619"/>
                <a:gd name="T1" fmla="*/ 93 h 93"/>
                <a:gd name="T2" fmla="*/ 32 w 619"/>
                <a:gd name="T3" fmla="*/ 0 h 93"/>
                <a:gd name="T4" fmla="*/ 618 w 619"/>
                <a:gd name="T5" fmla="*/ 1 h 93"/>
                <a:gd name="T6" fmla="*/ 618 w 619"/>
                <a:gd name="T7" fmla="*/ 93 h 93"/>
                <a:gd name="T8" fmla="*/ 0 w 619"/>
                <a:gd name="T9" fmla="*/ 93 h 93"/>
              </a:gdLst>
              <a:ahLst/>
              <a:cxnLst>
                <a:cxn ang="0">
                  <a:pos x="T0" y="T1"/>
                </a:cxn>
                <a:cxn ang="0">
                  <a:pos x="T2" y="T3"/>
                </a:cxn>
                <a:cxn ang="0">
                  <a:pos x="T4" y="T5"/>
                </a:cxn>
                <a:cxn ang="0">
                  <a:pos x="T6" y="T7"/>
                </a:cxn>
                <a:cxn ang="0">
                  <a:pos x="T8" y="T9"/>
                </a:cxn>
              </a:cxnLst>
              <a:rect l="0" t="0" r="r" b="b"/>
              <a:pathLst>
                <a:path w="619" h="93">
                  <a:moveTo>
                    <a:pt x="0" y="93"/>
                  </a:moveTo>
                  <a:cubicBezTo>
                    <a:pt x="11" y="62"/>
                    <a:pt x="21" y="31"/>
                    <a:pt x="32" y="0"/>
                  </a:cubicBezTo>
                  <a:cubicBezTo>
                    <a:pt x="228" y="1"/>
                    <a:pt x="423" y="0"/>
                    <a:pt x="618" y="1"/>
                  </a:cubicBezTo>
                  <a:cubicBezTo>
                    <a:pt x="619" y="31"/>
                    <a:pt x="618" y="62"/>
                    <a:pt x="618" y="93"/>
                  </a:cubicBezTo>
                  <a:cubicBezTo>
                    <a:pt x="412" y="93"/>
                    <a:pt x="206"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5" name="Freeform 13">
              <a:extLst>
                <a:ext uri="{FF2B5EF4-FFF2-40B4-BE49-F238E27FC236}">
                  <a16:creationId xmlns:a16="http://schemas.microsoft.com/office/drawing/2014/main" id="{E4E493EC-D271-466C-91D8-760D8AD10D38}"/>
                </a:ext>
              </a:extLst>
            </p:cNvPr>
            <p:cNvSpPr>
              <a:spLocks/>
            </p:cNvSpPr>
            <p:nvPr/>
          </p:nvSpPr>
          <p:spPr bwMode="auto">
            <a:xfrm>
              <a:off x="2050975" y="4587157"/>
              <a:ext cx="327477" cy="103414"/>
            </a:xfrm>
            <a:custGeom>
              <a:avLst/>
              <a:gdLst>
                <a:gd name="T0" fmla="*/ 0 w 276"/>
                <a:gd name="T1" fmla="*/ 0 h 93"/>
                <a:gd name="T2" fmla="*/ 275 w 276"/>
                <a:gd name="T3" fmla="*/ 1 h 93"/>
                <a:gd name="T4" fmla="*/ 275 w 276"/>
                <a:gd name="T5" fmla="*/ 93 h 93"/>
                <a:gd name="T6" fmla="*/ 0 w 276"/>
                <a:gd name="T7" fmla="*/ 93 h 93"/>
                <a:gd name="T8" fmla="*/ 0 w 276"/>
                <a:gd name="T9" fmla="*/ 0 h 93"/>
              </a:gdLst>
              <a:ahLst/>
              <a:cxnLst>
                <a:cxn ang="0">
                  <a:pos x="T0" y="T1"/>
                </a:cxn>
                <a:cxn ang="0">
                  <a:pos x="T2" y="T3"/>
                </a:cxn>
                <a:cxn ang="0">
                  <a:pos x="T4" y="T5"/>
                </a:cxn>
                <a:cxn ang="0">
                  <a:pos x="T6" y="T7"/>
                </a:cxn>
                <a:cxn ang="0">
                  <a:pos x="T8" y="T9"/>
                </a:cxn>
              </a:cxnLst>
              <a:rect l="0" t="0" r="r" b="b"/>
              <a:pathLst>
                <a:path w="276" h="93">
                  <a:moveTo>
                    <a:pt x="0" y="0"/>
                  </a:moveTo>
                  <a:cubicBezTo>
                    <a:pt x="92" y="0"/>
                    <a:pt x="184" y="0"/>
                    <a:pt x="275" y="1"/>
                  </a:cubicBezTo>
                  <a:cubicBezTo>
                    <a:pt x="275" y="31"/>
                    <a:pt x="276" y="62"/>
                    <a:pt x="275" y="93"/>
                  </a:cubicBezTo>
                  <a:cubicBezTo>
                    <a:pt x="184" y="93"/>
                    <a:pt x="92" y="93"/>
                    <a:pt x="0" y="93"/>
                  </a:cubicBezTo>
                  <a:cubicBezTo>
                    <a:pt x="0" y="62"/>
                    <a:pt x="0"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6" name="Freeform 14">
              <a:extLst>
                <a:ext uri="{FF2B5EF4-FFF2-40B4-BE49-F238E27FC236}">
                  <a16:creationId xmlns:a16="http://schemas.microsoft.com/office/drawing/2014/main" id="{409C2083-84A6-4D98-B465-BD3B033F7797}"/>
                </a:ext>
              </a:extLst>
            </p:cNvPr>
            <p:cNvSpPr>
              <a:spLocks/>
            </p:cNvSpPr>
            <p:nvPr/>
          </p:nvSpPr>
          <p:spPr bwMode="auto">
            <a:xfrm>
              <a:off x="2921373" y="4587157"/>
              <a:ext cx="327477" cy="103414"/>
            </a:xfrm>
            <a:custGeom>
              <a:avLst/>
              <a:gdLst>
                <a:gd name="T0" fmla="*/ 0 w 276"/>
                <a:gd name="T1" fmla="*/ 93 h 93"/>
                <a:gd name="T2" fmla="*/ 1 w 276"/>
                <a:gd name="T3" fmla="*/ 0 h 93"/>
                <a:gd name="T4" fmla="*/ 276 w 276"/>
                <a:gd name="T5" fmla="*/ 1 h 93"/>
                <a:gd name="T6" fmla="*/ 276 w 276"/>
                <a:gd name="T7" fmla="*/ 93 h 93"/>
                <a:gd name="T8" fmla="*/ 0 w 276"/>
                <a:gd name="T9" fmla="*/ 93 h 93"/>
              </a:gdLst>
              <a:ahLst/>
              <a:cxnLst>
                <a:cxn ang="0">
                  <a:pos x="T0" y="T1"/>
                </a:cxn>
                <a:cxn ang="0">
                  <a:pos x="T2" y="T3"/>
                </a:cxn>
                <a:cxn ang="0">
                  <a:pos x="T4" y="T5"/>
                </a:cxn>
                <a:cxn ang="0">
                  <a:pos x="T6" y="T7"/>
                </a:cxn>
                <a:cxn ang="0">
                  <a:pos x="T8" y="T9"/>
                </a:cxn>
              </a:cxnLst>
              <a:rect l="0" t="0" r="r" b="b"/>
              <a:pathLst>
                <a:path w="276" h="93">
                  <a:moveTo>
                    <a:pt x="0" y="93"/>
                  </a:moveTo>
                  <a:cubicBezTo>
                    <a:pt x="1" y="62"/>
                    <a:pt x="0" y="31"/>
                    <a:pt x="1" y="0"/>
                  </a:cubicBezTo>
                  <a:cubicBezTo>
                    <a:pt x="92" y="1"/>
                    <a:pt x="184" y="0"/>
                    <a:pt x="276" y="1"/>
                  </a:cubicBezTo>
                  <a:cubicBezTo>
                    <a:pt x="276" y="31"/>
                    <a:pt x="276" y="62"/>
                    <a:pt x="276" y="93"/>
                  </a:cubicBezTo>
                  <a:cubicBezTo>
                    <a:pt x="184" y="93"/>
                    <a:pt x="92"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7" name="Freeform 15">
              <a:extLst>
                <a:ext uri="{FF2B5EF4-FFF2-40B4-BE49-F238E27FC236}">
                  <a16:creationId xmlns:a16="http://schemas.microsoft.com/office/drawing/2014/main" id="{0F015365-EEAC-448E-A963-161EFAB82DE9}"/>
                </a:ext>
              </a:extLst>
            </p:cNvPr>
            <p:cNvSpPr>
              <a:spLocks/>
            </p:cNvSpPr>
            <p:nvPr/>
          </p:nvSpPr>
          <p:spPr bwMode="auto">
            <a:xfrm>
              <a:off x="3559092" y="4587157"/>
              <a:ext cx="361949" cy="103414"/>
            </a:xfrm>
            <a:custGeom>
              <a:avLst/>
              <a:gdLst>
                <a:gd name="T0" fmla="*/ 1 w 310"/>
                <a:gd name="T1" fmla="*/ 1 h 93"/>
                <a:gd name="T2" fmla="*/ 310 w 310"/>
                <a:gd name="T3" fmla="*/ 1 h 93"/>
                <a:gd name="T4" fmla="*/ 297 w 310"/>
                <a:gd name="T5" fmla="*/ 93 h 93"/>
                <a:gd name="T6" fmla="*/ 1 w 310"/>
                <a:gd name="T7" fmla="*/ 93 h 93"/>
                <a:gd name="T8" fmla="*/ 1 w 310"/>
                <a:gd name="T9" fmla="*/ 1 h 93"/>
              </a:gdLst>
              <a:ahLst/>
              <a:cxnLst>
                <a:cxn ang="0">
                  <a:pos x="T0" y="T1"/>
                </a:cxn>
                <a:cxn ang="0">
                  <a:pos x="T2" y="T3"/>
                </a:cxn>
                <a:cxn ang="0">
                  <a:pos x="T4" y="T5"/>
                </a:cxn>
                <a:cxn ang="0">
                  <a:pos x="T6" y="T7"/>
                </a:cxn>
                <a:cxn ang="0">
                  <a:pos x="T8" y="T9"/>
                </a:cxn>
              </a:cxnLst>
              <a:rect l="0" t="0" r="r" b="b"/>
              <a:pathLst>
                <a:path w="310" h="93">
                  <a:moveTo>
                    <a:pt x="1" y="1"/>
                  </a:moveTo>
                  <a:cubicBezTo>
                    <a:pt x="104" y="0"/>
                    <a:pt x="207" y="0"/>
                    <a:pt x="310" y="1"/>
                  </a:cubicBezTo>
                  <a:cubicBezTo>
                    <a:pt x="310" y="32"/>
                    <a:pt x="305" y="63"/>
                    <a:pt x="297" y="93"/>
                  </a:cubicBezTo>
                  <a:cubicBezTo>
                    <a:pt x="198" y="93"/>
                    <a:pt x="99" y="93"/>
                    <a:pt x="1" y="93"/>
                  </a:cubicBezTo>
                  <a:cubicBezTo>
                    <a:pt x="0"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8" name="Freeform 16">
              <a:extLst>
                <a:ext uri="{FF2B5EF4-FFF2-40B4-BE49-F238E27FC236}">
                  <a16:creationId xmlns:a16="http://schemas.microsoft.com/office/drawing/2014/main" id="{F803431C-FFBF-4F6F-89CC-DD9A6810684D}"/>
                </a:ext>
              </a:extLst>
            </p:cNvPr>
            <p:cNvSpPr>
              <a:spLocks/>
            </p:cNvSpPr>
            <p:nvPr/>
          </p:nvSpPr>
          <p:spPr bwMode="auto">
            <a:xfrm>
              <a:off x="4231283" y="4587157"/>
              <a:ext cx="586012" cy="103414"/>
            </a:xfrm>
            <a:custGeom>
              <a:avLst/>
              <a:gdLst>
                <a:gd name="T0" fmla="*/ 0 w 497"/>
                <a:gd name="T1" fmla="*/ 93 h 93"/>
                <a:gd name="T2" fmla="*/ 1 w 497"/>
                <a:gd name="T3" fmla="*/ 0 h 93"/>
                <a:gd name="T4" fmla="*/ 464 w 497"/>
                <a:gd name="T5" fmla="*/ 0 h 93"/>
                <a:gd name="T6" fmla="*/ 497 w 497"/>
                <a:gd name="T7" fmla="*/ 93 h 93"/>
                <a:gd name="T8" fmla="*/ 0 w 497"/>
                <a:gd name="T9" fmla="*/ 93 h 93"/>
              </a:gdLst>
              <a:ahLst/>
              <a:cxnLst>
                <a:cxn ang="0">
                  <a:pos x="T0" y="T1"/>
                </a:cxn>
                <a:cxn ang="0">
                  <a:pos x="T2" y="T3"/>
                </a:cxn>
                <a:cxn ang="0">
                  <a:pos x="T4" y="T5"/>
                </a:cxn>
                <a:cxn ang="0">
                  <a:pos x="T6" y="T7"/>
                </a:cxn>
                <a:cxn ang="0">
                  <a:pos x="T8" y="T9"/>
                </a:cxn>
              </a:cxnLst>
              <a:rect l="0" t="0" r="r" b="b"/>
              <a:pathLst>
                <a:path w="497" h="93">
                  <a:moveTo>
                    <a:pt x="0" y="93"/>
                  </a:moveTo>
                  <a:cubicBezTo>
                    <a:pt x="1" y="62"/>
                    <a:pt x="0" y="31"/>
                    <a:pt x="1" y="0"/>
                  </a:cubicBezTo>
                  <a:cubicBezTo>
                    <a:pt x="155" y="0"/>
                    <a:pt x="310" y="1"/>
                    <a:pt x="464" y="0"/>
                  </a:cubicBezTo>
                  <a:cubicBezTo>
                    <a:pt x="475" y="31"/>
                    <a:pt x="486" y="62"/>
                    <a:pt x="497" y="93"/>
                  </a:cubicBezTo>
                  <a:cubicBezTo>
                    <a:pt x="331" y="93"/>
                    <a:pt x="166"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9" name="Freeform 17">
              <a:extLst>
                <a:ext uri="{FF2B5EF4-FFF2-40B4-BE49-F238E27FC236}">
                  <a16:creationId xmlns:a16="http://schemas.microsoft.com/office/drawing/2014/main" id="{E363840F-39E7-4B48-ABEA-C7D24C4F38BC}"/>
                </a:ext>
              </a:extLst>
            </p:cNvPr>
            <p:cNvSpPr>
              <a:spLocks/>
            </p:cNvSpPr>
            <p:nvPr/>
          </p:nvSpPr>
          <p:spPr bwMode="auto">
            <a:xfrm>
              <a:off x="4946565" y="4587157"/>
              <a:ext cx="594633" cy="103414"/>
            </a:xfrm>
            <a:custGeom>
              <a:avLst/>
              <a:gdLst>
                <a:gd name="T0" fmla="*/ 0 w 496"/>
                <a:gd name="T1" fmla="*/ 93 h 93"/>
                <a:gd name="T2" fmla="*/ 32 w 496"/>
                <a:gd name="T3" fmla="*/ 0 h 93"/>
                <a:gd name="T4" fmla="*/ 496 w 496"/>
                <a:gd name="T5" fmla="*/ 1 h 93"/>
                <a:gd name="T6" fmla="*/ 496 w 496"/>
                <a:gd name="T7" fmla="*/ 93 h 93"/>
                <a:gd name="T8" fmla="*/ 0 w 496"/>
                <a:gd name="T9" fmla="*/ 93 h 93"/>
              </a:gdLst>
              <a:ahLst/>
              <a:cxnLst>
                <a:cxn ang="0">
                  <a:pos x="T0" y="T1"/>
                </a:cxn>
                <a:cxn ang="0">
                  <a:pos x="T2" y="T3"/>
                </a:cxn>
                <a:cxn ang="0">
                  <a:pos x="T4" y="T5"/>
                </a:cxn>
                <a:cxn ang="0">
                  <a:pos x="T6" y="T7"/>
                </a:cxn>
                <a:cxn ang="0">
                  <a:pos x="T8" y="T9"/>
                </a:cxn>
              </a:cxnLst>
              <a:rect l="0" t="0" r="r" b="b"/>
              <a:pathLst>
                <a:path w="496" h="93">
                  <a:moveTo>
                    <a:pt x="0" y="93"/>
                  </a:moveTo>
                  <a:cubicBezTo>
                    <a:pt x="11" y="62"/>
                    <a:pt x="21" y="31"/>
                    <a:pt x="32" y="0"/>
                  </a:cubicBezTo>
                  <a:cubicBezTo>
                    <a:pt x="187" y="1"/>
                    <a:pt x="341" y="0"/>
                    <a:pt x="496" y="1"/>
                  </a:cubicBezTo>
                  <a:cubicBezTo>
                    <a:pt x="496" y="31"/>
                    <a:pt x="496" y="62"/>
                    <a:pt x="496" y="93"/>
                  </a:cubicBezTo>
                  <a:cubicBezTo>
                    <a:pt x="331" y="93"/>
                    <a:pt x="165"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0" name="Freeform 18">
              <a:extLst>
                <a:ext uri="{FF2B5EF4-FFF2-40B4-BE49-F238E27FC236}">
                  <a16:creationId xmlns:a16="http://schemas.microsoft.com/office/drawing/2014/main" id="{6C10CDBF-2DF7-4E2A-95FD-DE2D5DFC7042}"/>
                </a:ext>
              </a:extLst>
            </p:cNvPr>
            <p:cNvSpPr>
              <a:spLocks/>
            </p:cNvSpPr>
            <p:nvPr/>
          </p:nvSpPr>
          <p:spPr bwMode="auto">
            <a:xfrm>
              <a:off x="2050975" y="4793985"/>
              <a:ext cx="327477" cy="112034"/>
            </a:xfrm>
            <a:custGeom>
              <a:avLst/>
              <a:gdLst>
                <a:gd name="T0" fmla="*/ 0 w 276"/>
                <a:gd name="T1" fmla="*/ 0 h 93"/>
                <a:gd name="T2" fmla="*/ 275 w 276"/>
                <a:gd name="T3" fmla="*/ 0 h 93"/>
                <a:gd name="T4" fmla="*/ 275 w 276"/>
                <a:gd name="T5" fmla="*/ 93 h 93"/>
                <a:gd name="T6" fmla="*/ 0 w 276"/>
                <a:gd name="T7" fmla="*/ 93 h 93"/>
                <a:gd name="T8" fmla="*/ 0 w 276"/>
                <a:gd name="T9" fmla="*/ 0 h 93"/>
              </a:gdLst>
              <a:ahLst/>
              <a:cxnLst>
                <a:cxn ang="0">
                  <a:pos x="T0" y="T1"/>
                </a:cxn>
                <a:cxn ang="0">
                  <a:pos x="T2" y="T3"/>
                </a:cxn>
                <a:cxn ang="0">
                  <a:pos x="T4" y="T5"/>
                </a:cxn>
                <a:cxn ang="0">
                  <a:pos x="T6" y="T7"/>
                </a:cxn>
                <a:cxn ang="0">
                  <a:pos x="T8" y="T9"/>
                </a:cxn>
              </a:cxnLst>
              <a:rect l="0" t="0" r="r" b="b"/>
              <a:pathLst>
                <a:path w="276" h="93">
                  <a:moveTo>
                    <a:pt x="0" y="0"/>
                  </a:moveTo>
                  <a:cubicBezTo>
                    <a:pt x="92" y="1"/>
                    <a:pt x="184" y="1"/>
                    <a:pt x="275" y="0"/>
                  </a:cubicBezTo>
                  <a:cubicBezTo>
                    <a:pt x="276" y="31"/>
                    <a:pt x="276" y="62"/>
                    <a:pt x="275" y="93"/>
                  </a:cubicBezTo>
                  <a:cubicBezTo>
                    <a:pt x="184" y="93"/>
                    <a:pt x="92" y="93"/>
                    <a:pt x="0" y="93"/>
                  </a:cubicBezTo>
                  <a:cubicBezTo>
                    <a:pt x="0" y="62"/>
                    <a:pt x="0"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1" name="Freeform 19">
              <a:extLst>
                <a:ext uri="{FF2B5EF4-FFF2-40B4-BE49-F238E27FC236}">
                  <a16:creationId xmlns:a16="http://schemas.microsoft.com/office/drawing/2014/main" id="{127E8642-1884-4A1C-B0CF-EDD5703C177F}"/>
                </a:ext>
              </a:extLst>
            </p:cNvPr>
            <p:cNvSpPr>
              <a:spLocks/>
            </p:cNvSpPr>
            <p:nvPr/>
          </p:nvSpPr>
          <p:spPr bwMode="auto">
            <a:xfrm>
              <a:off x="2921373" y="4793985"/>
              <a:ext cx="947961" cy="112034"/>
            </a:xfrm>
            <a:custGeom>
              <a:avLst/>
              <a:gdLst>
                <a:gd name="T0" fmla="*/ 1 w 796"/>
                <a:gd name="T1" fmla="*/ 1 h 95"/>
                <a:gd name="T2" fmla="*/ 796 w 796"/>
                <a:gd name="T3" fmla="*/ 1 h 95"/>
                <a:gd name="T4" fmla="*/ 722 w 796"/>
                <a:gd name="T5" fmla="*/ 90 h 95"/>
                <a:gd name="T6" fmla="*/ 707 w 796"/>
                <a:gd name="T7" fmla="*/ 93 h 95"/>
                <a:gd name="T8" fmla="*/ 1 w 796"/>
                <a:gd name="T9" fmla="*/ 93 h 95"/>
                <a:gd name="T10" fmla="*/ 1 w 796"/>
                <a:gd name="T11" fmla="*/ 1 h 95"/>
              </a:gdLst>
              <a:ahLst/>
              <a:cxnLst>
                <a:cxn ang="0">
                  <a:pos x="T0" y="T1"/>
                </a:cxn>
                <a:cxn ang="0">
                  <a:pos x="T2" y="T3"/>
                </a:cxn>
                <a:cxn ang="0">
                  <a:pos x="T4" y="T5"/>
                </a:cxn>
                <a:cxn ang="0">
                  <a:pos x="T6" y="T7"/>
                </a:cxn>
                <a:cxn ang="0">
                  <a:pos x="T8" y="T9"/>
                </a:cxn>
                <a:cxn ang="0">
                  <a:pos x="T10" y="T11"/>
                </a:cxn>
              </a:cxnLst>
              <a:rect l="0" t="0" r="r" b="b"/>
              <a:pathLst>
                <a:path w="796" h="95">
                  <a:moveTo>
                    <a:pt x="1" y="1"/>
                  </a:moveTo>
                  <a:cubicBezTo>
                    <a:pt x="266" y="1"/>
                    <a:pt x="531" y="0"/>
                    <a:pt x="796" y="1"/>
                  </a:cubicBezTo>
                  <a:cubicBezTo>
                    <a:pt x="777" y="34"/>
                    <a:pt x="751" y="65"/>
                    <a:pt x="722" y="90"/>
                  </a:cubicBezTo>
                  <a:cubicBezTo>
                    <a:pt x="718" y="95"/>
                    <a:pt x="712" y="93"/>
                    <a:pt x="707" y="93"/>
                  </a:cubicBezTo>
                  <a:cubicBezTo>
                    <a:pt x="471" y="93"/>
                    <a:pt x="236" y="93"/>
                    <a:pt x="1" y="93"/>
                  </a:cubicBezTo>
                  <a:cubicBezTo>
                    <a:pt x="0" y="62"/>
                    <a:pt x="1"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2" name="Freeform 20">
              <a:extLst>
                <a:ext uri="{FF2B5EF4-FFF2-40B4-BE49-F238E27FC236}">
                  <a16:creationId xmlns:a16="http://schemas.microsoft.com/office/drawing/2014/main" id="{51773FAA-7975-451F-B04A-922061000C17}"/>
                </a:ext>
              </a:extLst>
            </p:cNvPr>
            <p:cNvSpPr>
              <a:spLocks/>
            </p:cNvSpPr>
            <p:nvPr/>
          </p:nvSpPr>
          <p:spPr bwMode="auto">
            <a:xfrm>
              <a:off x="4231283" y="4793985"/>
              <a:ext cx="1309910" cy="112034"/>
            </a:xfrm>
            <a:custGeom>
              <a:avLst/>
              <a:gdLst>
                <a:gd name="T0" fmla="*/ 1 w 1101"/>
                <a:gd name="T1" fmla="*/ 1 h 93"/>
                <a:gd name="T2" fmla="*/ 525 w 1101"/>
                <a:gd name="T3" fmla="*/ 1 h 93"/>
                <a:gd name="T4" fmla="*/ 550 w 1101"/>
                <a:gd name="T5" fmla="*/ 73 h 93"/>
                <a:gd name="T6" fmla="*/ 576 w 1101"/>
                <a:gd name="T7" fmla="*/ 1 h 93"/>
                <a:gd name="T8" fmla="*/ 1101 w 1101"/>
                <a:gd name="T9" fmla="*/ 1 h 93"/>
                <a:gd name="T10" fmla="*/ 1101 w 1101"/>
                <a:gd name="T11" fmla="*/ 93 h 93"/>
                <a:gd name="T12" fmla="*/ 826 w 1101"/>
                <a:gd name="T13" fmla="*/ 93 h 93"/>
                <a:gd name="T14" fmla="*/ 826 w 1101"/>
                <a:gd name="T15" fmla="*/ 10 h 93"/>
                <a:gd name="T16" fmla="*/ 796 w 1101"/>
                <a:gd name="T17" fmla="*/ 93 h 93"/>
                <a:gd name="T18" fmla="*/ 305 w 1101"/>
                <a:gd name="T19" fmla="*/ 93 h 93"/>
                <a:gd name="T20" fmla="*/ 276 w 1101"/>
                <a:gd name="T21" fmla="*/ 10 h 93"/>
                <a:gd name="T22" fmla="*/ 276 w 1101"/>
                <a:gd name="T23" fmla="*/ 93 h 93"/>
                <a:gd name="T24" fmla="*/ 1 w 1101"/>
                <a:gd name="T25" fmla="*/ 93 h 93"/>
                <a:gd name="T26" fmla="*/ 1 w 1101"/>
                <a:gd name="T27" fmla="*/ 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1" h="93">
                  <a:moveTo>
                    <a:pt x="1" y="1"/>
                  </a:moveTo>
                  <a:cubicBezTo>
                    <a:pt x="175" y="1"/>
                    <a:pt x="350" y="1"/>
                    <a:pt x="525" y="1"/>
                  </a:cubicBezTo>
                  <a:cubicBezTo>
                    <a:pt x="534" y="25"/>
                    <a:pt x="542" y="49"/>
                    <a:pt x="550" y="73"/>
                  </a:cubicBezTo>
                  <a:cubicBezTo>
                    <a:pt x="560" y="49"/>
                    <a:pt x="568" y="25"/>
                    <a:pt x="576" y="1"/>
                  </a:cubicBezTo>
                  <a:cubicBezTo>
                    <a:pt x="751" y="1"/>
                    <a:pt x="926" y="0"/>
                    <a:pt x="1101" y="1"/>
                  </a:cubicBezTo>
                  <a:cubicBezTo>
                    <a:pt x="1101" y="31"/>
                    <a:pt x="1101" y="62"/>
                    <a:pt x="1101" y="93"/>
                  </a:cubicBezTo>
                  <a:cubicBezTo>
                    <a:pt x="1009" y="93"/>
                    <a:pt x="917" y="93"/>
                    <a:pt x="826" y="93"/>
                  </a:cubicBezTo>
                  <a:cubicBezTo>
                    <a:pt x="825" y="65"/>
                    <a:pt x="825" y="38"/>
                    <a:pt x="826" y="10"/>
                  </a:cubicBezTo>
                  <a:cubicBezTo>
                    <a:pt x="816" y="38"/>
                    <a:pt x="806" y="65"/>
                    <a:pt x="796" y="93"/>
                  </a:cubicBezTo>
                  <a:cubicBezTo>
                    <a:pt x="633" y="93"/>
                    <a:pt x="469" y="93"/>
                    <a:pt x="305" y="93"/>
                  </a:cubicBezTo>
                  <a:cubicBezTo>
                    <a:pt x="295" y="65"/>
                    <a:pt x="286" y="38"/>
                    <a:pt x="276" y="10"/>
                  </a:cubicBezTo>
                  <a:cubicBezTo>
                    <a:pt x="276" y="38"/>
                    <a:pt x="276" y="65"/>
                    <a:pt x="276" y="93"/>
                  </a:cubicBezTo>
                  <a:cubicBezTo>
                    <a:pt x="184" y="93"/>
                    <a:pt x="92" y="93"/>
                    <a:pt x="1" y="93"/>
                  </a:cubicBezTo>
                  <a:cubicBezTo>
                    <a:pt x="0" y="62"/>
                    <a:pt x="1"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3" name="Freeform 21">
              <a:extLst>
                <a:ext uri="{FF2B5EF4-FFF2-40B4-BE49-F238E27FC236}">
                  <a16:creationId xmlns:a16="http://schemas.microsoft.com/office/drawing/2014/main" id="{9C60CAA0-B04D-4322-AB4C-B304F551C541}"/>
                </a:ext>
              </a:extLst>
            </p:cNvPr>
            <p:cNvSpPr>
              <a:spLocks/>
            </p:cNvSpPr>
            <p:nvPr/>
          </p:nvSpPr>
          <p:spPr bwMode="auto">
            <a:xfrm>
              <a:off x="2050975" y="5000813"/>
              <a:ext cx="327477" cy="112034"/>
            </a:xfrm>
            <a:custGeom>
              <a:avLst/>
              <a:gdLst>
                <a:gd name="T0" fmla="*/ 0 w 276"/>
                <a:gd name="T1" fmla="*/ 0 h 93"/>
                <a:gd name="T2" fmla="*/ 275 w 276"/>
                <a:gd name="T3" fmla="*/ 1 h 93"/>
                <a:gd name="T4" fmla="*/ 275 w 276"/>
                <a:gd name="T5" fmla="*/ 93 h 93"/>
                <a:gd name="T6" fmla="*/ 0 w 276"/>
                <a:gd name="T7" fmla="*/ 93 h 93"/>
                <a:gd name="T8" fmla="*/ 0 w 276"/>
                <a:gd name="T9" fmla="*/ 0 h 93"/>
              </a:gdLst>
              <a:ahLst/>
              <a:cxnLst>
                <a:cxn ang="0">
                  <a:pos x="T0" y="T1"/>
                </a:cxn>
                <a:cxn ang="0">
                  <a:pos x="T2" y="T3"/>
                </a:cxn>
                <a:cxn ang="0">
                  <a:pos x="T4" y="T5"/>
                </a:cxn>
                <a:cxn ang="0">
                  <a:pos x="T6" y="T7"/>
                </a:cxn>
                <a:cxn ang="0">
                  <a:pos x="T8" y="T9"/>
                </a:cxn>
              </a:cxnLst>
              <a:rect l="0" t="0" r="r" b="b"/>
              <a:pathLst>
                <a:path w="276" h="93">
                  <a:moveTo>
                    <a:pt x="0" y="0"/>
                  </a:moveTo>
                  <a:cubicBezTo>
                    <a:pt x="92" y="1"/>
                    <a:pt x="184" y="0"/>
                    <a:pt x="275" y="1"/>
                  </a:cubicBezTo>
                  <a:cubicBezTo>
                    <a:pt x="275" y="31"/>
                    <a:pt x="276" y="62"/>
                    <a:pt x="275" y="93"/>
                  </a:cubicBezTo>
                  <a:cubicBezTo>
                    <a:pt x="184" y="93"/>
                    <a:pt x="92" y="93"/>
                    <a:pt x="0" y="93"/>
                  </a:cubicBezTo>
                  <a:cubicBezTo>
                    <a:pt x="0" y="62"/>
                    <a:pt x="0"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4" name="Freeform 22">
              <a:extLst>
                <a:ext uri="{FF2B5EF4-FFF2-40B4-BE49-F238E27FC236}">
                  <a16:creationId xmlns:a16="http://schemas.microsoft.com/office/drawing/2014/main" id="{B5F6FBCC-E988-4BF7-BDB9-0A4C7B86C277}"/>
                </a:ext>
              </a:extLst>
            </p:cNvPr>
            <p:cNvSpPr>
              <a:spLocks/>
            </p:cNvSpPr>
            <p:nvPr/>
          </p:nvSpPr>
          <p:spPr bwMode="auto">
            <a:xfrm>
              <a:off x="2921373" y="5000813"/>
              <a:ext cx="947961" cy="112034"/>
            </a:xfrm>
            <a:custGeom>
              <a:avLst/>
              <a:gdLst>
                <a:gd name="T0" fmla="*/ 0 w 796"/>
                <a:gd name="T1" fmla="*/ 1 h 93"/>
                <a:gd name="T2" fmla="*/ 719 w 796"/>
                <a:gd name="T3" fmla="*/ 0 h 93"/>
                <a:gd name="T4" fmla="*/ 796 w 796"/>
                <a:gd name="T5" fmla="*/ 93 h 93"/>
                <a:gd name="T6" fmla="*/ 1 w 796"/>
                <a:gd name="T7" fmla="*/ 93 h 93"/>
                <a:gd name="T8" fmla="*/ 0 w 796"/>
                <a:gd name="T9" fmla="*/ 1 h 93"/>
              </a:gdLst>
              <a:ahLst/>
              <a:cxnLst>
                <a:cxn ang="0">
                  <a:pos x="T0" y="T1"/>
                </a:cxn>
                <a:cxn ang="0">
                  <a:pos x="T2" y="T3"/>
                </a:cxn>
                <a:cxn ang="0">
                  <a:pos x="T4" y="T5"/>
                </a:cxn>
                <a:cxn ang="0">
                  <a:pos x="T6" y="T7"/>
                </a:cxn>
                <a:cxn ang="0">
                  <a:pos x="T8" y="T9"/>
                </a:cxn>
              </a:cxnLst>
              <a:rect l="0" t="0" r="r" b="b"/>
              <a:pathLst>
                <a:path w="796" h="93">
                  <a:moveTo>
                    <a:pt x="0" y="1"/>
                  </a:moveTo>
                  <a:cubicBezTo>
                    <a:pt x="240" y="0"/>
                    <a:pt x="479" y="1"/>
                    <a:pt x="719" y="0"/>
                  </a:cubicBezTo>
                  <a:cubicBezTo>
                    <a:pt x="750" y="26"/>
                    <a:pt x="776" y="58"/>
                    <a:pt x="796" y="93"/>
                  </a:cubicBezTo>
                  <a:cubicBezTo>
                    <a:pt x="531" y="93"/>
                    <a:pt x="266" y="93"/>
                    <a:pt x="1" y="93"/>
                  </a:cubicBezTo>
                  <a:cubicBezTo>
                    <a:pt x="0" y="62"/>
                    <a:pt x="1"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5" name="Freeform 23">
              <a:extLst>
                <a:ext uri="{FF2B5EF4-FFF2-40B4-BE49-F238E27FC236}">
                  <a16:creationId xmlns:a16="http://schemas.microsoft.com/office/drawing/2014/main" id="{46FB9248-B731-41C1-84B9-1724C1037817}"/>
                </a:ext>
              </a:extLst>
            </p:cNvPr>
            <p:cNvSpPr>
              <a:spLocks/>
            </p:cNvSpPr>
            <p:nvPr/>
          </p:nvSpPr>
          <p:spPr bwMode="auto">
            <a:xfrm>
              <a:off x="4231283" y="5000813"/>
              <a:ext cx="327477" cy="112034"/>
            </a:xfrm>
            <a:custGeom>
              <a:avLst/>
              <a:gdLst>
                <a:gd name="T0" fmla="*/ 0 w 276"/>
                <a:gd name="T1" fmla="*/ 1 h 93"/>
                <a:gd name="T2" fmla="*/ 276 w 276"/>
                <a:gd name="T3" fmla="*/ 1 h 93"/>
                <a:gd name="T4" fmla="*/ 276 w 276"/>
                <a:gd name="T5" fmla="*/ 93 h 93"/>
                <a:gd name="T6" fmla="*/ 1 w 276"/>
                <a:gd name="T7" fmla="*/ 93 h 93"/>
                <a:gd name="T8" fmla="*/ 0 w 276"/>
                <a:gd name="T9" fmla="*/ 1 h 93"/>
              </a:gdLst>
              <a:ahLst/>
              <a:cxnLst>
                <a:cxn ang="0">
                  <a:pos x="T0" y="T1"/>
                </a:cxn>
                <a:cxn ang="0">
                  <a:pos x="T2" y="T3"/>
                </a:cxn>
                <a:cxn ang="0">
                  <a:pos x="T4" y="T5"/>
                </a:cxn>
                <a:cxn ang="0">
                  <a:pos x="T6" y="T7"/>
                </a:cxn>
                <a:cxn ang="0">
                  <a:pos x="T8" y="T9"/>
                </a:cxn>
              </a:cxnLst>
              <a:rect l="0" t="0" r="r" b="b"/>
              <a:pathLst>
                <a:path w="276" h="93">
                  <a:moveTo>
                    <a:pt x="0" y="1"/>
                  </a:moveTo>
                  <a:cubicBezTo>
                    <a:pt x="92" y="0"/>
                    <a:pt x="184" y="1"/>
                    <a:pt x="276" y="1"/>
                  </a:cubicBezTo>
                  <a:cubicBezTo>
                    <a:pt x="276" y="31"/>
                    <a:pt x="276" y="62"/>
                    <a:pt x="276" y="93"/>
                  </a:cubicBezTo>
                  <a:cubicBezTo>
                    <a:pt x="184" y="93"/>
                    <a:pt x="92" y="93"/>
                    <a:pt x="1" y="93"/>
                  </a:cubicBezTo>
                  <a:cubicBezTo>
                    <a:pt x="0" y="62"/>
                    <a:pt x="1"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6" name="Freeform 24">
              <a:extLst>
                <a:ext uri="{FF2B5EF4-FFF2-40B4-BE49-F238E27FC236}">
                  <a16:creationId xmlns:a16="http://schemas.microsoft.com/office/drawing/2014/main" id="{6C3E850B-77EC-476C-8417-849698F6111F}"/>
                </a:ext>
              </a:extLst>
            </p:cNvPr>
            <p:cNvSpPr>
              <a:spLocks/>
            </p:cNvSpPr>
            <p:nvPr/>
          </p:nvSpPr>
          <p:spPr bwMode="auto">
            <a:xfrm>
              <a:off x="4627703" y="5000813"/>
              <a:ext cx="517070" cy="112034"/>
            </a:xfrm>
            <a:custGeom>
              <a:avLst/>
              <a:gdLst>
                <a:gd name="T0" fmla="*/ 0 w 433"/>
                <a:gd name="T1" fmla="*/ 0 h 93"/>
                <a:gd name="T2" fmla="*/ 433 w 433"/>
                <a:gd name="T3" fmla="*/ 0 h 93"/>
                <a:gd name="T4" fmla="*/ 401 w 433"/>
                <a:gd name="T5" fmla="*/ 93 h 93"/>
                <a:gd name="T6" fmla="*/ 33 w 433"/>
                <a:gd name="T7" fmla="*/ 93 h 93"/>
                <a:gd name="T8" fmla="*/ 0 w 433"/>
                <a:gd name="T9" fmla="*/ 0 h 93"/>
              </a:gdLst>
              <a:ahLst/>
              <a:cxnLst>
                <a:cxn ang="0">
                  <a:pos x="T0" y="T1"/>
                </a:cxn>
                <a:cxn ang="0">
                  <a:pos x="T2" y="T3"/>
                </a:cxn>
                <a:cxn ang="0">
                  <a:pos x="T4" y="T5"/>
                </a:cxn>
                <a:cxn ang="0">
                  <a:pos x="T6" y="T7"/>
                </a:cxn>
                <a:cxn ang="0">
                  <a:pos x="T8" y="T9"/>
                </a:cxn>
              </a:cxnLst>
              <a:rect l="0" t="0" r="r" b="b"/>
              <a:pathLst>
                <a:path w="433" h="93">
                  <a:moveTo>
                    <a:pt x="0" y="0"/>
                  </a:moveTo>
                  <a:cubicBezTo>
                    <a:pt x="145" y="1"/>
                    <a:pt x="289" y="1"/>
                    <a:pt x="433" y="0"/>
                  </a:cubicBezTo>
                  <a:cubicBezTo>
                    <a:pt x="423" y="31"/>
                    <a:pt x="412" y="62"/>
                    <a:pt x="401" y="93"/>
                  </a:cubicBezTo>
                  <a:cubicBezTo>
                    <a:pt x="278" y="93"/>
                    <a:pt x="155" y="93"/>
                    <a:pt x="33" y="93"/>
                  </a:cubicBezTo>
                  <a:cubicBezTo>
                    <a:pt x="22" y="62"/>
                    <a:pt x="11"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7" name="Freeform 25">
              <a:extLst>
                <a:ext uri="{FF2B5EF4-FFF2-40B4-BE49-F238E27FC236}">
                  <a16:creationId xmlns:a16="http://schemas.microsoft.com/office/drawing/2014/main" id="{5680CA59-05AA-460B-AD7A-AD9D7F20B1CC}"/>
                </a:ext>
              </a:extLst>
            </p:cNvPr>
            <p:cNvSpPr>
              <a:spLocks/>
            </p:cNvSpPr>
            <p:nvPr/>
          </p:nvSpPr>
          <p:spPr bwMode="auto">
            <a:xfrm>
              <a:off x="5213715" y="5000813"/>
              <a:ext cx="327477" cy="112034"/>
            </a:xfrm>
            <a:custGeom>
              <a:avLst/>
              <a:gdLst>
                <a:gd name="T0" fmla="*/ 1 w 276"/>
                <a:gd name="T1" fmla="*/ 1 h 93"/>
                <a:gd name="T2" fmla="*/ 276 w 276"/>
                <a:gd name="T3" fmla="*/ 1 h 93"/>
                <a:gd name="T4" fmla="*/ 276 w 276"/>
                <a:gd name="T5" fmla="*/ 93 h 93"/>
                <a:gd name="T6" fmla="*/ 1 w 276"/>
                <a:gd name="T7" fmla="*/ 93 h 93"/>
                <a:gd name="T8" fmla="*/ 1 w 276"/>
                <a:gd name="T9" fmla="*/ 1 h 93"/>
              </a:gdLst>
              <a:ahLst/>
              <a:cxnLst>
                <a:cxn ang="0">
                  <a:pos x="T0" y="T1"/>
                </a:cxn>
                <a:cxn ang="0">
                  <a:pos x="T2" y="T3"/>
                </a:cxn>
                <a:cxn ang="0">
                  <a:pos x="T4" y="T5"/>
                </a:cxn>
                <a:cxn ang="0">
                  <a:pos x="T6" y="T7"/>
                </a:cxn>
                <a:cxn ang="0">
                  <a:pos x="T8" y="T9"/>
                </a:cxn>
              </a:cxnLst>
              <a:rect l="0" t="0" r="r" b="b"/>
              <a:pathLst>
                <a:path w="276" h="93">
                  <a:moveTo>
                    <a:pt x="1" y="1"/>
                  </a:moveTo>
                  <a:cubicBezTo>
                    <a:pt x="92" y="1"/>
                    <a:pt x="184" y="0"/>
                    <a:pt x="276" y="1"/>
                  </a:cubicBezTo>
                  <a:cubicBezTo>
                    <a:pt x="276" y="31"/>
                    <a:pt x="276" y="62"/>
                    <a:pt x="276" y="93"/>
                  </a:cubicBezTo>
                  <a:cubicBezTo>
                    <a:pt x="184" y="93"/>
                    <a:pt x="92" y="93"/>
                    <a:pt x="1" y="93"/>
                  </a:cubicBezTo>
                  <a:cubicBezTo>
                    <a:pt x="0"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8" name="Freeform 26">
              <a:extLst>
                <a:ext uri="{FF2B5EF4-FFF2-40B4-BE49-F238E27FC236}">
                  <a16:creationId xmlns:a16="http://schemas.microsoft.com/office/drawing/2014/main" id="{A3D84228-4819-412E-ADC6-DA7BCA4620F9}"/>
                </a:ext>
              </a:extLst>
            </p:cNvPr>
            <p:cNvSpPr>
              <a:spLocks/>
            </p:cNvSpPr>
            <p:nvPr/>
          </p:nvSpPr>
          <p:spPr bwMode="auto">
            <a:xfrm>
              <a:off x="2050975" y="5207641"/>
              <a:ext cx="327477" cy="112034"/>
            </a:xfrm>
            <a:custGeom>
              <a:avLst/>
              <a:gdLst>
                <a:gd name="T0" fmla="*/ 0 w 276"/>
                <a:gd name="T1" fmla="*/ 1 h 93"/>
                <a:gd name="T2" fmla="*/ 275 w 276"/>
                <a:gd name="T3" fmla="*/ 1 h 93"/>
                <a:gd name="T4" fmla="*/ 276 w 276"/>
                <a:gd name="T5" fmla="*/ 93 h 93"/>
                <a:gd name="T6" fmla="*/ 0 w 276"/>
                <a:gd name="T7" fmla="*/ 93 h 93"/>
                <a:gd name="T8" fmla="*/ 0 w 276"/>
                <a:gd name="T9" fmla="*/ 1 h 93"/>
              </a:gdLst>
              <a:ahLst/>
              <a:cxnLst>
                <a:cxn ang="0">
                  <a:pos x="T0" y="T1"/>
                </a:cxn>
                <a:cxn ang="0">
                  <a:pos x="T2" y="T3"/>
                </a:cxn>
                <a:cxn ang="0">
                  <a:pos x="T4" y="T5"/>
                </a:cxn>
                <a:cxn ang="0">
                  <a:pos x="T6" y="T7"/>
                </a:cxn>
                <a:cxn ang="0">
                  <a:pos x="T8" y="T9"/>
                </a:cxn>
              </a:cxnLst>
              <a:rect l="0" t="0" r="r" b="b"/>
              <a:pathLst>
                <a:path w="276" h="93">
                  <a:moveTo>
                    <a:pt x="0" y="1"/>
                  </a:moveTo>
                  <a:cubicBezTo>
                    <a:pt x="92" y="0"/>
                    <a:pt x="184" y="0"/>
                    <a:pt x="275" y="1"/>
                  </a:cubicBezTo>
                  <a:cubicBezTo>
                    <a:pt x="276" y="31"/>
                    <a:pt x="275" y="62"/>
                    <a:pt x="276" y="93"/>
                  </a:cubicBezTo>
                  <a:cubicBezTo>
                    <a:pt x="184" y="93"/>
                    <a:pt x="92"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9" name="Freeform 27">
              <a:extLst>
                <a:ext uri="{FF2B5EF4-FFF2-40B4-BE49-F238E27FC236}">
                  <a16:creationId xmlns:a16="http://schemas.microsoft.com/office/drawing/2014/main" id="{4EB3BE08-C3E3-4788-8016-0CA32461A28B}"/>
                </a:ext>
              </a:extLst>
            </p:cNvPr>
            <p:cNvSpPr>
              <a:spLocks/>
            </p:cNvSpPr>
            <p:nvPr/>
          </p:nvSpPr>
          <p:spPr bwMode="auto">
            <a:xfrm>
              <a:off x="2921373" y="5207641"/>
              <a:ext cx="327477" cy="112034"/>
            </a:xfrm>
            <a:custGeom>
              <a:avLst/>
              <a:gdLst>
                <a:gd name="T0" fmla="*/ 0 w 276"/>
                <a:gd name="T1" fmla="*/ 93 h 93"/>
                <a:gd name="T2" fmla="*/ 1 w 276"/>
                <a:gd name="T3" fmla="*/ 0 h 93"/>
                <a:gd name="T4" fmla="*/ 276 w 276"/>
                <a:gd name="T5" fmla="*/ 1 h 93"/>
                <a:gd name="T6" fmla="*/ 276 w 276"/>
                <a:gd name="T7" fmla="*/ 93 h 93"/>
                <a:gd name="T8" fmla="*/ 0 w 276"/>
                <a:gd name="T9" fmla="*/ 93 h 93"/>
              </a:gdLst>
              <a:ahLst/>
              <a:cxnLst>
                <a:cxn ang="0">
                  <a:pos x="T0" y="T1"/>
                </a:cxn>
                <a:cxn ang="0">
                  <a:pos x="T2" y="T3"/>
                </a:cxn>
                <a:cxn ang="0">
                  <a:pos x="T4" y="T5"/>
                </a:cxn>
                <a:cxn ang="0">
                  <a:pos x="T6" y="T7"/>
                </a:cxn>
                <a:cxn ang="0">
                  <a:pos x="T8" y="T9"/>
                </a:cxn>
              </a:cxnLst>
              <a:rect l="0" t="0" r="r" b="b"/>
              <a:pathLst>
                <a:path w="276" h="93">
                  <a:moveTo>
                    <a:pt x="0" y="93"/>
                  </a:moveTo>
                  <a:cubicBezTo>
                    <a:pt x="1" y="62"/>
                    <a:pt x="0" y="31"/>
                    <a:pt x="1" y="0"/>
                  </a:cubicBezTo>
                  <a:cubicBezTo>
                    <a:pt x="93" y="1"/>
                    <a:pt x="184" y="0"/>
                    <a:pt x="276" y="1"/>
                  </a:cubicBezTo>
                  <a:cubicBezTo>
                    <a:pt x="276" y="31"/>
                    <a:pt x="276" y="62"/>
                    <a:pt x="276" y="93"/>
                  </a:cubicBezTo>
                  <a:cubicBezTo>
                    <a:pt x="184" y="93"/>
                    <a:pt x="92"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0" name="Freeform 28">
              <a:extLst>
                <a:ext uri="{FF2B5EF4-FFF2-40B4-BE49-F238E27FC236}">
                  <a16:creationId xmlns:a16="http://schemas.microsoft.com/office/drawing/2014/main" id="{785D0C96-7C88-40E1-891A-09F71E84B12D}"/>
                </a:ext>
              </a:extLst>
            </p:cNvPr>
            <p:cNvSpPr>
              <a:spLocks/>
            </p:cNvSpPr>
            <p:nvPr/>
          </p:nvSpPr>
          <p:spPr bwMode="auto">
            <a:xfrm>
              <a:off x="3559092" y="5207641"/>
              <a:ext cx="361949" cy="112034"/>
            </a:xfrm>
            <a:custGeom>
              <a:avLst/>
              <a:gdLst>
                <a:gd name="T0" fmla="*/ 1 w 310"/>
                <a:gd name="T1" fmla="*/ 1 h 93"/>
                <a:gd name="T2" fmla="*/ 297 w 310"/>
                <a:gd name="T3" fmla="*/ 0 h 93"/>
                <a:gd name="T4" fmla="*/ 310 w 310"/>
                <a:gd name="T5" fmla="*/ 93 h 93"/>
                <a:gd name="T6" fmla="*/ 0 w 310"/>
                <a:gd name="T7" fmla="*/ 93 h 93"/>
                <a:gd name="T8" fmla="*/ 1 w 310"/>
                <a:gd name="T9" fmla="*/ 1 h 93"/>
              </a:gdLst>
              <a:ahLst/>
              <a:cxnLst>
                <a:cxn ang="0">
                  <a:pos x="T0" y="T1"/>
                </a:cxn>
                <a:cxn ang="0">
                  <a:pos x="T2" y="T3"/>
                </a:cxn>
                <a:cxn ang="0">
                  <a:pos x="T4" y="T5"/>
                </a:cxn>
                <a:cxn ang="0">
                  <a:pos x="T6" y="T7"/>
                </a:cxn>
                <a:cxn ang="0">
                  <a:pos x="T8" y="T9"/>
                </a:cxn>
              </a:cxnLst>
              <a:rect l="0" t="0" r="r" b="b"/>
              <a:pathLst>
                <a:path w="310" h="93">
                  <a:moveTo>
                    <a:pt x="1" y="1"/>
                  </a:moveTo>
                  <a:cubicBezTo>
                    <a:pt x="99" y="0"/>
                    <a:pt x="198" y="1"/>
                    <a:pt x="297" y="0"/>
                  </a:cubicBezTo>
                  <a:cubicBezTo>
                    <a:pt x="305" y="31"/>
                    <a:pt x="310" y="62"/>
                    <a:pt x="310" y="93"/>
                  </a:cubicBezTo>
                  <a:cubicBezTo>
                    <a:pt x="207" y="93"/>
                    <a:pt x="104" y="93"/>
                    <a:pt x="0" y="93"/>
                  </a:cubicBezTo>
                  <a:cubicBezTo>
                    <a:pt x="0"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1" name="Freeform 29">
              <a:extLst>
                <a:ext uri="{FF2B5EF4-FFF2-40B4-BE49-F238E27FC236}">
                  <a16:creationId xmlns:a16="http://schemas.microsoft.com/office/drawing/2014/main" id="{320032F8-9DE2-4C9B-AA87-A348954E2B49}"/>
                </a:ext>
              </a:extLst>
            </p:cNvPr>
            <p:cNvSpPr>
              <a:spLocks/>
            </p:cNvSpPr>
            <p:nvPr/>
          </p:nvSpPr>
          <p:spPr bwMode="auto">
            <a:xfrm>
              <a:off x="4231283" y="5207641"/>
              <a:ext cx="327477" cy="112034"/>
            </a:xfrm>
            <a:custGeom>
              <a:avLst/>
              <a:gdLst>
                <a:gd name="T0" fmla="*/ 1 w 276"/>
                <a:gd name="T1" fmla="*/ 1 h 93"/>
                <a:gd name="T2" fmla="*/ 276 w 276"/>
                <a:gd name="T3" fmla="*/ 1 h 93"/>
                <a:gd name="T4" fmla="*/ 276 w 276"/>
                <a:gd name="T5" fmla="*/ 93 h 93"/>
                <a:gd name="T6" fmla="*/ 0 w 276"/>
                <a:gd name="T7" fmla="*/ 93 h 93"/>
                <a:gd name="T8" fmla="*/ 1 w 276"/>
                <a:gd name="T9" fmla="*/ 1 h 93"/>
              </a:gdLst>
              <a:ahLst/>
              <a:cxnLst>
                <a:cxn ang="0">
                  <a:pos x="T0" y="T1"/>
                </a:cxn>
                <a:cxn ang="0">
                  <a:pos x="T2" y="T3"/>
                </a:cxn>
                <a:cxn ang="0">
                  <a:pos x="T4" y="T5"/>
                </a:cxn>
                <a:cxn ang="0">
                  <a:pos x="T6" y="T7"/>
                </a:cxn>
                <a:cxn ang="0">
                  <a:pos x="T8" y="T9"/>
                </a:cxn>
              </a:cxnLst>
              <a:rect l="0" t="0" r="r" b="b"/>
              <a:pathLst>
                <a:path w="276" h="93">
                  <a:moveTo>
                    <a:pt x="1" y="1"/>
                  </a:moveTo>
                  <a:cubicBezTo>
                    <a:pt x="92" y="0"/>
                    <a:pt x="184" y="0"/>
                    <a:pt x="276" y="1"/>
                  </a:cubicBezTo>
                  <a:cubicBezTo>
                    <a:pt x="276" y="31"/>
                    <a:pt x="276" y="62"/>
                    <a:pt x="276" y="93"/>
                  </a:cubicBezTo>
                  <a:cubicBezTo>
                    <a:pt x="184" y="93"/>
                    <a:pt x="92" y="93"/>
                    <a:pt x="0" y="93"/>
                  </a:cubicBezTo>
                  <a:cubicBezTo>
                    <a:pt x="1"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2" name="Freeform 30">
              <a:extLst>
                <a:ext uri="{FF2B5EF4-FFF2-40B4-BE49-F238E27FC236}">
                  <a16:creationId xmlns:a16="http://schemas.microsoft.com/office/drawing/2014/main" id="{29E08675-11F3-4627-8332-8A8D7ACE020D}"/>
                </a:ext>
              </a:extLst>
            </p:cNvPr>
            <p:cNvSpPr>
              <a:spLocks/>
            </p:cNvSpPr>
            <p:nvPr/>
          </p:nvSpPr>
          <p:spPr bwMode="auto">
            <a:xfrm>
              <a:off x="4696645" y="5207641"/>
              <a:ext cx="370569" cy="112034"/>
            </a:xfrm>
            <a:custGeom>
              <a:avLst/>
              <a:gdLst>
                <a:gd name="T0" fmla="*/ 0 w 310"/>
                <a:gd name="T1" fmla="*/ 1 h 93"/>
                <a:gd name="T2" fmla="*/ 310 w 310"/>
                <a:gd name="T3" fmla="*/ 0 h 93"/>
                <a:gd name="T4" fmla="*/ 278 w 310"/>
                <a:gd name="T5" fmla="*/ 93 h 93"/>
                <a:gd name="T6" fmla="*/ 32 w 310"/>
                <a:gd name="T7" fmla="*/ 93 h 93"/>
                <a:gd name="T8" fmla="*/ 0 w 310"/>
                <a:gd name="T9" fmla="*/ 1 h 93"/>
              </a:gdLst>
              <a:ahLst/>
              <a:cxnLst>
                <a:cxn ang="0">
                  <a:pos x="T0" y="T1"/>
                </a:cxn>
                <a:cxn ang="0">
                  <a:pos x="T2" y="T3"/>
                </a:cxn>
                <a:cxn ang="0">
                  <a:pos x="T4" y="T5"/>
                </a:cxn>
                <a:cxn ang="0">
                  <a:pos x="T6" y="T7"/>
                </a:cxn>
                <a:cxn ang="0">
                  <a:pos x="T8" y="T9"/>
                </a:cxn>
              </a:cxnLst>
              <a:rect l="0" t="0" r="r" b="b"/>
              <a:pathLst>
                <a:path w="310" h="93">
                  <a:moveTo>
                    <a:pt x="0" y="1"/>
                  </a:moveTo>
                  <a:cubicBezTo>
                    <a:pt x="103" y="0"/>
                    <a:pt x="207" y="1"/>
                    <a:pt x="310" y="0"/>
                  </a:cubicBezTo>
                  <a:cubicBezTo>
                    <a:pt x="299" y="31"/>
                    <a:pt x="288" y="62"/>
                    <a:pt x="278" y="93"/>
                  </a:cubicBezTo>
                  <a:cubicBezTo>
                    <a:pt x="196" y="93"/>
                    <a:pt x="114" y="93"/>
                    <a:pt x="32" y="93"/>
                  </a:cubicBezTo>
                  <a:cubicBezTo>
                    <a:pt x="21" y="62"/>
                    <a:pt x="1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3" name="Freeform 31">
              <a:extLst>
                <a:ext uri="{FF2B5EF4-FFF2-40B4-BE49-F238E27FC236}">
                  <a16:creationId xmlns:a16="http://schemas.microsoft.com/office/drawing/2014/main" id="{AC59D1C8-BD63-4DB5-81AE-8273BBA2D8CC}"/>
                </a:ext>
              </a:extLst>
            </p:cNvPr>
            <p:cNvSpPr>
              <a:spLocks/>
            </p:cNvSpPr>
            <p:nvPr/>
          </p:nvSpPr>
          <p:spPr bwMode="auto">
            <a:xfrm>
              <a:off x="5213715" y="5207641"/>
              <a:ext cx="327477" cy="112034"/>
            </a:xfrm>
            <a:custGeom>
              <a:avLst/>
              <a:gdLst>
                <a:gd name="T0" fmla="*/ 1 w 276"/>
                <a:gd name="T1" fmla="*/ 1 h 93"/>
                <a:gd name="T2" fmla="*/ 276 w 276"/>
                <a:gd name="T3" fmla="*/ 0 h 93"/>
                <a:gd name="T4" fmla="*/ 276 w 276"/>
                <a:gd name="T5" fmla="*/ 93 h 93"/>
                <a:gd name="T6" fmla="*/ 0 w 276"/>
                <a:gd name="T7" fmla="*/ 93 h 93"/>
                <a:gd name="T8" fmla="*/ 1 w 276"/>
                <a:gd name="T9" fmla="*/ 1 h 93"/>
              </a:gdLst>
              <a:ahLst/>
              <a:cxnLst>
                <a:cxn ang="0">
                  <a:pos x="T0" y="T1"/>
                </a:cxn>
                <a:cxn ang="0">
                  <a:pos x="T2" y="T3"/>
                </a:cxn>
                <a:cxn ang="0">
                  <a:pos x="T4" y="T5"/>
                </a:cxn>
                <a:cxn ang="0">
                  <a:pos x="T6" y="T7"/>
                </a:cxn>
                <a:cxn ang="0">
                  <a:pos x="T8" y="T9"/>
                </a:cxn>
              </a:cxnLst>
              <a:rect l="0" t="0" r="r" b="b"/>
              <a:pathLst>
                <a:path w="276" h="93">
                  <a:moveTo>
                    <a:pt x="1" y="1"/>
                  </a:moveTo>
                  <a:cubicBezTo>
                    <a:pt x="92" y="0"/>
                    <a:pt x="184" y="1"/>
                    <a:pt x="276" y="0"/>
                  </a:cubicBezTo>
                  <a:cubicBezTo>
                    <a:pt x="276" y="31"/>
                    <a:pt x="276" y="62"/>
                    <a:pt x="276" y="93"/>
                  </a:cubicBezTo>
                  <a:cubicBezTo>
                    <a:pt x="184" y="93"/>
                    <a:pt x="92" y="93"/>
                    <a:pt x="0" y="93"/>
                  </a:cubicBezTo>
                  <a:cubicBezTo>
                    <a:pt x="0"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4" name="Freeform 32">
              <a:extLst>
                <a:ext uri="{FF2B5EF4-FFF2-40B4-BE49-F238E27FC236}">
                  <a16:creationId xmlns:a16="http://schemas.microsoft.com/office/drawing/2014/main" id="{8775BE77-9AEB-4498-9791-AC42DABC8A99}"/>
                </a:ext>
              </a:extLst>
            </p:cNvPr>
            <p:cNvSpPr>
              <a:spLocks/>
            </p:cNvSpPr>
            <p:nvPr/>
          </p:nvSpPr>
          <p:spPr bwMode="auto">
            <a:xfrm>
              <a:off x="1835527" y="5414468"/>
              <a:ext cx="758369" cy="112034"/>
            </a:xfrm>
            <a:custGeom>
              <a:avLst/>
              <a:gdLst>
                <a:gd name="T0" fmla="*/ 1 w 643"/>
                <a:gd name="T1" fmla="*/ 1 h 93"/>
                <a:gd name="T2" fmla="*/ 643 w 643"/>
                <a:gd name="T3" fmla="*/ 1 h 93"/>
                <a:gd name="T4" fmla="*/ 643 w 643"/>
                <a:gd name="T5" fmla="*/ 93 h 93"/>
                <a:gd name="T6" fmla="*/ 1 w 643"/>
                <a:gd name="T7" fmla="*/ 93 h 93"/>
                <a:gd name="T8" fmla="*/ 1 w 643"/>
                <a:gd name="T9" fmla="*/ 1 h 93"/>
              </a:gdLst>
              <a:ahLst/>
              <a:cxnLst>
                <a:cxn ang="0">
                  <a:pos x="T0" y="T1"/>
                </a:cxn>
                <a:cxn ang="0">
                  <a:pos x="T2" y="T3"/>
                </a:cxn>
                <a:cxn ang="0">
                  <a:pos x="T4" y="T5"/>
                </a:cxn>
                <a:cxn ang="0">
                  <a:pos x="T6" y="T7"/>
                </a:cxn>
                <a:cxn ang="0">
                  <a:pos x="T8" y="T9"/>
                </a:cxn>
              </a:cxnLst>
              <a:rect l="0" t="0" r="r" b="b"/>
              <a:pathLst>
                <a:path w="643" h="93">
                  <a:moveTo>
                    <a:pt x="1" y="1"/>
                  </a:moveTo>
                  <a:cubicBezTo>
                    <a:pt x="215" y="0"/>
                    <a:pt x="429" y="0"/>
                    <a:pt x="643" y="1"/>
                  </a:cubicBezTo>
                  <a:cubicBezTo>
                    <a:pt x="643" y="31"/>
                    <a:pt x="643" y="62"/>
                    <a:pt x="643" y="93"/>
                  </a:cubicBezTo>
                  <a:cubicBezTo>
                    <a:pt x="429" y="93"/>
                    <a:pt x="215" y="93"/>
                    <a:pt x="1" y="93"/>
                  </a:cubicBezTo>
                  <a:cubicBezTo>
                    <a:pt x="0" y="62"/>
                    <a:pt x="1"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5" name="Freeform 33">
              <a:extLst>
                <a:ext uri="{FF2B5EF4-FFF2-40B4-BE49-F238E27FC236}">
                  <a16:creationId xmlns:a16="http://schemas.microsoft.com/office/drawing/2014/main" id="{66779915-E001-401F-B21F-C62AA13FA058}"/>
                </a:ext>
              </a:extLst>
            </p:cNvPr>
            <p:cNvSpPr>
              <a:spLocks/>
            </p:cNvSpPr>
            <p:nvPr/>
          </p:nvSpPr>
          <p:spPr bwMode="auto">
            <a:xfrm>
              <a:off x="2705930" y="5414468"/>
              <a:ext cx="1206496" cy="112034"/>
            </a:xfrm>
            <a:custGeom>
              <a:avLst/>
              <a:gdLst>
                <a:gd name="T0" fmla="*/ 0 w 1016"/>
                <a:gd name="T1" fmla="*/ 1 h 94"/>
                <a:gd name="T2" fmla="*/ 1016 w 1016"/>
                <a:gd name="T3" fmla="*/ 1 h 94"/>
                <a:gd name="T4" fmla="*/ 979 w 1016"/>
                <a:gd name="T5" fmla="*/ 93 h 94"/>
                <a:gd name="T6" fmla="*/ 0 w 1016"/>
                <a:gd name="T7" fmla="*/ 93 h 94"/>
                <a:gd name="T8" fmla="*/ 0 w 1016"/>
                <a:gd name="T9" fmla="*/ 1 h 94"/>
              </a:gdLst>
              <a:ahLst/>
              <a:cxnLst>
                <a:cxn ang="0">
                  <a:pos x="T0" y="T1"/>
                </a:cxn>
                <a:cxn ang="0">
                  <a:pos x="T2" y="T3"/>
                </a:cxn>
                <a:cxn ang="0">
                  <a:pos x="T4" y="T5"/>
                </a:cxn>
                <a:cxn ang="0">
                  <a:pos x="T6" y="T7"/>
                </a:cxn>
                <a:cxn ang="0">
                  <a:pos x="T8" y="T9"/>
                </a:cxn>
              </a:cxnLst>
              <a:rect l="0" t="0" r="r" b="b"/>
              <a:pathLst>
                <a:path w="1016" h="94">
                  <a:moveTo>
                    <a:pt x="0" y="1"/>
                  </a:moveTo>
                  <a:cubicBezTo>
                    <a:pt x="339" y="1"/>
                    <a:pt x="677" y="0"/>
                    <a:pt x="1016" y="1"/>
                  </a:cubicBezTo>
                  <a:cubicBezTo>
                    <a:pt x="1008" y="33"/>
                    <a:pt x="995" y="64"/>
                    <a:pt x="979" y="93"/>
                  </a:cubicBezTo>
                  <a:cubicBezTo>
                    <a:pt x="653" y="94"/>
                    <a:pt x="326"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6" name="Freeform 34">
              <a:extLst>
                <a:ext uri="{FF2B5EF4-FFF2-40B4-BE49-F238E27FC236}">
                  <a16:creationId xmlns:a16="http://schemas.microsoft.com/office/drawing/2014/main" id="{F34EBF71-822F-49CF-9BB9-C15DC1FDF59E}"/>
                </a:ext>
              </a:extLst>
            </p:cNvPr>
            <p:cNvSpPr>
              <a:spLocks/>
            </p:cNvSpPr>
            <p:nvPr/>
          </p:nvSpPr>
          <p:spPr bwMode="auto">
            <a:xfrm>
              <a:off x="4015840" y="5414468"/>
              <a:ext cx="542926" cy="112034"/>
            </a:xfrm>
            <a:custGeom>
              <a:avLst/>
              <a:gdLst>
                <a:gd name="T0" fmla="*/ 0 w 459"/>
                <a:gd name="T1" fmla="*/ 1 h 93"/>
                <a:gd name="T2" fmla="*/ 459 w 459"/>
                <a:gd name="T3" fmla="*/ 1 h 93"/>
                <a:gd name="T4" fmla="*/ 459 w 459"/>
                <a:gd name="T5" fmla="*/ 93 h 93"/>
                <a:gd name="T6" fmla="*/ 0 w 459"/>
                <a:gd name="T7" fmla="*/ 93 h 93"/>
                <a:gd name="T8" fmla="*/ 0 w 459"/>
                <a:gd name="T9" fmla="*/ 1 h 93"/>
              </a:gdLst>
              <a:ahLst/>
              <a:cxnLst>
                <a:cxn ang="0">
                  <a:pos x="T0" y="T1"/>
                </a:cxn>
                <a:cxn ang="0">
                  <a:pos x="T2" y="T3"/>
                </a:cxn>
                <a:cxn ang="0">
                  <a:pos x="T4" y="T5"/>
                </a:cxn>
                <a:cxn ang="0">
                  <a:pos x="T6" y="T7"/>
                </a:cxn>
                <a:cxn ang="0">
                  <a:pos x="T8" y="T9"/>
                </a:cxn>
              </a:cxnLst>
              <a:rect l="0" t="0" r="r" b="b"/>
              <a:pathLst>
                <a:path w="459" h="93">
                  <a:moveTo>
                    <a:pt x="0" y="1"/>
                  </a:moveTo>
                  <a:cubicBezTo>
                    <a:pt x="153" y="0"/>
                    <a:pt x="306" y="0"/>
                    <a:pt x="459" y="1"/>
                  </a:cubicBezTo>
                  <a:cubicBezTo>
                    <a:pt x="459" y="31"/>
                    <a:pt x="459" y="62"/>
                    <a:pt x="459" y="93"/>
                  </a:cubicBezTo>
                  <a:cubicBezTo>
                    <a:pt x="306" y="93"/>
                    <a:pt x="153"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7" name="Freeform 35">
              <a:extLst>
                <a:ext uri="{FF2B5EF4-FFF2-40B4-BE49-F238E27FC236}">
                  <a16:creationId xmlns:a16="http://schemas.microsoft.com/office/drawing/2014/main" id="{1B3C5705-07FA-4F46-8947-1B64D588FB21}"/>
                </a:ext>
              </a:extLst>
            </p:cNvPr>
            <p:cNvSpPr>
              <a:spLocks/>
            </p:cNvSpPr>
            <p:nvPr/>
          </p:nvSpPr>
          <p:spPr bwMode="auto">
            <a:xfrm>
              <a:off x="4774209" y="5414468"/>
              <a:ext cx="224063" cy="112034"/>
            </a:xfrm>
            <a:custGeom>
              <a:avLst/>
              <a:gdLst>
                <a:gd name="T0" fmla="*/ 0 w 188"/>
                <a:gd name="T1" fmla="*/ 0 h 93"/>
                <a:gd name="T2" fmla="*/ 188 w 188"/>
                <a:gd name="T3" fmla="*/ 1 h 93"/>
                <a:gd name="T4" fmla="*/ 155 w 188"/>
                <a:gd name="T5" fmla="*/ 93 h 93"/>
                <a:gd name="T6" fmla="*/ 32 w 188"/>
                <a:gd name="T7" fmla="*/ 93 h 93"/>
                <a:gd name="T8" fmla="*/ 0 w 188"/>
                <a:gd name="T9" fmla="*/ 0 h 93"/>
              </a:gdLst>
              <a:ahLst/>
              <a:cxnLst>
                <a:cxn ang="0">
                  <a:pos x="T0" y="T1"/>
                </a:cxn>
                <a:cxn ang="0">
                  <a:pos x="T2" y="T3"/>
                </a:cxn>
                <a:cxn ang="0">
                  <a:pos x="T4" y="T5"/>
                </a:cxn>
                <a:cxn ang="0">
                  <a:pos x="T6" y="T7"/>
                </a:cxn>
                <a:cxn ang="0">
                  <a:pos x="T8" y="T9"/>
                </a:cxn>
              </a:cxnLst>
              <a:rect l="0" t="0" r="r" b="b"/>
              <a:pathLst>
                <a:path w="188" h="93">
                  <a:moveTo>
                    <a:pt x="0" y="0"/>
                  </a:moveTo>
                  <a:cubicBezTo>
                    <a:pt x="63" y="1"/>
                    <a:pt x="125" y="0"/>
                    <a:pt x="188" y="1"/>
                  </a:cubicBezTo>
                  <a:cubicBezTo>
                    <a:pt x="177" y="31"/>
                    <a:pt x="166" y="62"/>
                    <a:pt x="155" y="93"/>
                  </a:cubicBezTo>
                  <a:cubicBezTo>
                    <a:pt x="114" y="93"/>
                    <a:pt x="73" y="93"/>
                    <a:pt x="32" y="93"/>
                  </a:cubicBezTo>
                  <a:cubicBezTo>
                    <a:pt x="22" y="62"/>
                    <a:pt x="11"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8" name="Freeform 36">
              <a:extLst>
                <a:ext uri="{FF2B5EF4-FFF2-40B4-BE49-F238E27FC236}">
                  <a16:creationId xmlns:a16="http://schemas.microsoft.com/office/drawing/2014/main" id="{02EA22E5-52EF-4F74-BDA0-2529E4ABF039}"/>
                </a:ext>
              </a:extLst>
            </p:cNvPr>
            <p:cNvSpPr>
              <a:spLocks/>
            </p:cNvSpPr>
            <p:nvPr/>
          </p:nvSpPr>
          <p:spPr bwMode="auto">
            <a:xfrm>
              <a:off x="5213715" y="5414468"/>
              <a:ext cx="542926" cy="112034"/>
            </a:xfrm>
            <a:custGeom>
              <a:avLst/>
              <a:gdLst>
                <a:gd name="T0" fmla="*/ 1 w 460"/>
                <a:gd name="T1" fmla="*/ 1 h 93"/>
                <a:gd name="T2" fmla="*/ 459 w 460"/>
                <a:gd name="T3" fmla="*/ 1 h 93"/>
                <a:gd name="T4" fmla="*/ 460 w 460"/>
                <a:gd name="T5" fmla="*/ 93 h 93"/>
                <a:gd name="T6" fmla="*/ 0 w 460"/>
                <a:gd name="T7" fmla="*/ 93 h 93"/>
                <a:gd name="T8" fmla="*/ 1 w 460"/>
                <a:gd name="T9" fmla="*/ 1 h 93"/>
              </a:gdLst>
              <a:ahLst/>
              <a:cxnLst>
                <a:cxn ang="0">
                  <a:pos x="T0" y="T1"/>
                </a:cxn>
                <a:cxn ang="0">
                  <a:pos x="T2" y="T3"/>
                </a:cxn>
                <a:cxn ang="0">
                  <a:pos x="T4" y="T5"/>
                </a:cxn>
                <a:cxn ang="0">
                  <a:pos x="T6" y="T7"/>
                </a:cxn>
                <a:cxn ang="0">
                  <a:pos x="T8" y="T9"/>
                </a:cxn>
              </a:cxnLst>
              <a:rect l="0" t="0" r="r" b="b"/>
              <a:pathLst>
                <a:path w="460" h="93">
                  <a:moveTo>
                    <a:pt x="1" y="1"/>
                  </a:moveTo>
                  <a:cubicBezTo>
                    <a:pt x="153" y="0"/>
                    <a:pt x="306" y="0"/>
                    <a:pt x="459" y="1"/>
                  </a:cubicBezTo>
                  <a:cubicBezTo>
                    <a:pt x="460" y="31"/>
                    <a:pt x="459" y="62"/>
                    <a:pt x="460" y="93"/>
                  </a:cubicBezTo>
                  <a:cubicBezTo>
                    <a:pt x="307" y="93"/>
                    <a:pt x="153" y="93"/>
                    <a:pt x="0" y="93"/>
                  </a:cubicBezTo>
                  <a:cubicBezTo>
                    <a:pt x="1"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9" name="Freeform 39">
              <a:extLst>
                <a:ext uri="{FF2B5EF4-FFF2-40B4-BE49-F238E27FC236}">
                  <a16:creationId xmlns:a16="http://schemas.microsoft.com/office/drawing/2014/main" id="{23450A20-9F82-4596-B189-1F3A102088B0}"/>
                </a:ext>
              </a:extLst>
            </p:cNvPr>
            <p:cNvSpPr>
              <a:spLocks/>
            </p:cNvSpPr>
            <p:nvPr/>
          </p:nvSpPr>
          <p:spPr bwMode="auto">
            <a:xfrm>
              <a:off x="1835527" y="5629911"/>
              <a:ext cx="758369" cy="112034"/>
            </a:xfrm>
            <a:custGeom>
              <a:avLst/>
              <a:gdLst>
                <a:gd name="T0" fmla="*/ 1 w 643"/>
                <a:gd name="T1" fmla="*/ 0 h 93"/>
                <a:gd name="T2" fmla="*/ 643 w 643"/>
                <a:gd name="T3" fmla="*/ 0 h 93"/>
                <a:gd name="T4" fmla="*/ 643 w 643"/>
                <a:gd name="T5" fmla="*/ 93 h 93"/>
                <a:gd name="T6" fmla="*/ 1 w 643"/>
                <a:gd name="T7" fmla="*/ 93 h 93"/>
                <a:gd name="T8" fmla="*/ 1 w 643"/>
                <a:gd name="T9" fmla="*/ 0 h 93"/>
              </a:gdLst>
              <a:ahLst/>
              <a:cxnLst>
                <a:cxn ang="0">
                  <a:pos x="T0" y="T1"/>
                </a:cxn>
                <a:cxn ang="0">
                  <a:pos x="T2" y="T3"/>
                </a:cxn>
                <a:cxn ang="0">
                  <a:pos x="T4" y="T5"/>
                </a:cxn>
                <a:cxn ang="0">
                  <a:pos x="T6" y="T7"/>
                </a:cxn>
                <a:cxn ang="0">
                  <a:pos x="T8" y="T9"/>
                </a:cxn>
              </a:cxnLst>
              <a:rect l="0" t="0" r="r" b="b"/>
              <a:pathLst>
                <a:path w="643" h="93">
                  <a:moveTo>
                    <a:pt x="1" y="0"/>
                  </a:moveTo>
                  <a:cubicBezTo>
                    <a:pt x="215" y="1"/>
                    <a:pt x="429" y="1"/>
                    <a:pt x="643" y="0"/>
                  </a:cubicBezTo>
                  <a:cubicBezTo>
                    <a:pt x="643" y="31"/>
                    <a:pt x="643" y="62"/>
                    <a:pt x="643" y="93"/>
                  </a:cubicBezTo>
                  <a:cubicBezTo>
                    <a:pt x="429" y="93"/>
                    <a:pt x="215" y="93"/>
                    <a:pt x="1" y="93"/>
                  </a:cubicBezTo>
                  <a:cubicBezTo>
                    <a:pt x="0" y="62"/>
                    <a:pt x="0" y="3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40" name="Freeform 40">
              <a:extLst>
                <a:ext uri="{FF2B5EF4-FFF2-40B4-BE49-F238E27FC236}">
                  <a16:creationId xmlns:a16="http://schemas.microsoft.com/office/drawing/2014/main" id="{F8FCD8AB-078B-4AD6-8695-48F00D8EAEA7}"/>
                </a:ext>
              </a:extLst>
            </p:cNvPr>
            <p:cNvSpPr>
              <a:spLocks/>
            </p:cNvSpPr>
            <p:nvPr/>
          </p:nvSpPr>
          <p:spPr bwMode="auto">
            <a:xfrm>
              <a:off x="2705930" y="5629911"/>
              <a:ext cx="1085846" cy="112034"/>
            </a:xfrm>
            <a:custGeom>
              <a:avLst/>
              <a:gdLst>
                <a:gd name="T0" fmla="*/ 0 w 912"/>
                <a:gd name="T1" fmla="*/ 1 h 94"/>
                <a:gd name="T2" fmla="*/ 912 w 912"/>
                <a:gd name="T3" fmla="*/ 1 h 94"/>
                <a:gd name="T4" fmla="*/ 718 w 912"/>
                <a:gd name="T5" fmla="*/ 90 h 94"/>
                <a:gd name="T6" fmla="*/ 622 w 912"/>
                <a:gd name="T7" fmla="*/ 93 h 94"/>
                <a:gd name="T8" fmla="*/ 0 w 912"/>
                <a:gd name="T9" fmla="*/ 93 h 94"/>
                <a:gd name="T10" fmla="*/ 0 w 912"/>
                <a:gd name="T11" fmla="*/ 1 h 94"/>
              </a:gdLst>
              <a:ahLst/>
              <a:cxnLst>
                <a:cxn ang="0">
                  <a:pos x="T0" y="T1"/>
                </a:cxn>
                <a:cxn ang="0">
                  <a:pos x="T2" y="T3"/>
                </a:cxn>
                <a:cxn ang="0">
                  <a:pos x="T4" y="T5"/>
                </a:cxn>
                <a:cxn ang="0">
                  <a:pos x="T6" y="T7"/>
                </a:cxn>
                <a:cxn ang="0">
                  <a:pos x="T8" y="T9"/>
                </a:cxn>
                <a:cxn ang="0">
                  <a:pos x="T10" y="T11"/>
                </a:cxn>
              </a:cxnLst>
              <a:rect l="0" t="0" r="r" b="b"/>
              <a:pathLst>
                <a:path w="912" h="94">
                  <a:moveTo>
                    <a:pt x="0" y="1"/>
                  </a:moveTo>
                  <a:cubicBezTo>
                    <a:pt x="304" y="1"/>
                    <a:pt x="608" y="0"/>
                    <a:pt x="912" y="1"/>
                  </a:cubicBezTo>
                  <a:cubicBezTo>
                    <a:pt x="859" y="50"/>
                    <a:pt x="790" y="82"/>
                    <a:pt x="718" y="90"/>
                  </a:cubicBezTo>
                  <a:cubicBezTo>
                    <a:pt x="686" y="94"/>
                    <a:pt x="654" y="93"/>
                    <a:pt x="622" y="93"/>
                  </a:cubicBezTo>
                  <a:cubicBezTo>
                    <a:pt x="415" y="93"/>
                    <a:pt x="207"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41" name="Freeform 41">
              <a:extLst>
                <a:ext uri="{FF2B5EF4-FFF2-40B4-BE49-F238E27FC236}">
                  <a16:creationId xmlns:a16="http://schemas.microsoft.com/office/drawing/2014/main" id="{2CC8A416-45E3-41A3-9538-DB0F4CCF3D4B}"/>
                </a:ext>
              </a:extLst>
            </p:cNvPr>
            <p:cNvSpPr>
              <a:spLocks/>
            </p:cNvSpPr>
            <p:nvPr/>
          </p:nvSpPr>
          <p:spPr bwMode="auto">
            <a:xfrm>
              <a:off x="4015840" y="5629911"/>
              <a:ext cx="542926" cy="112034"/>
            </a:xfrm>
            <a:custGeom>
              <a:avLst/>
              <a:gdLst>
                <a:gd name="T0" fmla="*/ 0 w 459"/>
                <a:gd name="T1" fmla="*/ 1 h 93"/>
                <a:gd name="T2" fmla="*/ 459 w 459"/>
                <a:gd name="T3" fmla="*/ 1 h 93"/>
                <a:gd name="T4" fmla="*/ 459 w 459"/>
                <a:gd name="T5" fmla="*/ 93 h 93"/>
                <a:gd name="T6" fmla="*/ 0 w 459"/>
                <a:gd name="T7" fmla="*/ 93 h 93"/>
                <a:gd name="T8" fmla="*/ 0 w 459"/>
                <a:gd name="T9" fmla="*/ 1 h 93"/>
              </a:gdLst>
              <a:ahLst/>
              <a:cxnLst>
                <a:cxn ang="0">
                  <a:pos x="T0" y="T1"/>
                </a:cxn>
                <a:cxn ang="0">
                  <a:pos x="T2" y="T3"/>
                </a:cxn>
                <a:cxn ang="0">
                  <a:pos x="T4" y="T5"/>
                </a:cxn>
                <a:cxn ang="0">
                  <a:pos x="T6" y="T7"/>
                </a:cxn>
                <a:cxn ang="0">
                  <a:pos x="T8" y="T9"/>
                </a:cxn>
              </a:cxnLst>
              <a:rect l="0" t="0" r="r" b="b"/>
              <a:pathLst>
                <a:path w="459" h="93">
                  <a:moveTo>
                    <a:pt x="0" y="1"/>
                  </a:moveTo>
                  <a:cubicBezTo>
                    <a:pt x="153" y="1"/>
                    <a:pt x="306" y="0"/>
                    <a:pt x="459" y="1"/>
                  </a:cubicBezTo>
                  <a:cubicBezTo>
                    <a:pt x="459" y="31"/>
                    <a:pt x="459" y="62"/>
                    <a:pt x="459" y="93"/>
                  </a:cubicBezTo>
                  <a:cubicBezTo>
                    <a:pt x="306" y="93"/>
                    <a:pt x="153"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42" name="Freeform 42">
              <a:extLst>
                <a:ext uri="{FF2B5EF4-FFF2-40B4-BE49-F238E27FC236}">
                  <a16:creationId xmlns:a16="http://schemas.microsoft.com/office/drawing/2014/main" id="{FBE12898-C4E4-4599-8BBB-4F6834FCD273}"/>
                </a:ext>
              </a:extLst>
            </p:cNvPr>
            <p:cNvSpPr>
              <a:spLocks/>
            </p:cNvSpPr>
            <p:nvPr/>
          </p:nvSpPr>
          <p:spPr bwMode="auto">
            <a:xfrm>
              <a:off x="4843151" y="5629911"/>
              <a:ext cx="77563" cy="112034"/>
            </a:xfrm>
            <a:custGeom>
              <a:avLst/>
              <a:gdLst>
                <a:gd name="T0" fmla="*/ 0 w 65"/>
                <a:gd name="T1" fmla="*/ 0 h 93"/>
                <a:gd name="T2" fmla="*/ 65 w 65"/>
                <a:gd name="T3" fmla="*/ 0 h 93"/>
                <a:gd name="T4" fmla="*/ 33 w 65"/>
                <a:gd name="T5" fmla="*/ 93 h 93"/>
                <a:gd name="T6" fmla="*/ 0 w 65"/>
                <a:gd name="T7" fmla="*/ 0 h 93"/>
              </a:gdLst>
              <a:ahLst/>
              <a:cxnLst>
                <a:cxn ang="0">
                  <a:pos x="T0" y="T1"/>
                </a:cxn>
                <a:cxn ang="0">
                  <a:pos x="T2" y="T3"/>
                </a:cxn>
                <a:cxn ang="0">
                  <a:pos x="T4" y="T5"/>
                </a:cxn>
                <a:cxn ang="0">
                  <a:pos x="T6" y="T7"/>
                </a:cxn>
              </a:cxnLst>
              <a:rect l="0" t="0" r="r" b="b"/>
              <a:pathLst>
                <a:path w="65" h="93">
                  <a:moveTo>
                    <a:pt x="0" y="0"/>
                  </a:moveTo>
                  <a:cubicBezTo>
                    <a:pt x="22" y="0"/>
                    <a:pt x="44" y="1"/>
                    <a:pt x="65" y="0"/>
                  </a:cubicBezTo>
                  <a:cubicBezTo>
                    <a:pt x="54" y="31"/>
                    <a:pt x="44" y="62"/>
                    <a:pt x="33" y="93"/>
                  </a:cubicBezTo>
                  <a:cubicBezTo>
                    <a:pt x="22" y="62"/>
                    <a:pt x="11"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43" name="Freeform 43">
              <a:extLst>
                <a:ext uri="{FF2B5EF4-FFF2-40B4-BE49-F238E27FC236}">
                  <a16:creationId xmlns:a16="http://schemas.microsoft.com/office/drawing/2014/main" id="{A5FCB684-5368-43CF-ACBA-95B39E87FDA4}"/>
                </a:ext>
              </a:extLst>
            </p:cNvPr>
            <p:cNvSpPr>
              <a:spLocks/>
            </p:cNvSpPr>
            <p:nvPr/>
          </p:nvSpPr>
          <p:spPr bwMode="auto">
            <a:xfrm>
              <a:off x="5213715" y="5629911"/>
              <a:ext cx="542926" cy="112034"/>
            </a:xfrm>
            <a:custGeom>
              <a:avLst/>
              <a:gdLst>
                <a:gd name="T0" fmla="*/ 0 w 460"/>
                <a:gd name="T1" fmla="*/ 1 h 93"/>
                <a:gd name="T2" fmla="*/ 460 w 460"/>
                <a:gd name="T3" fmla="*/ 1 h 93"/>
                <a:gd name="T4" fmla="*/ 460 w 460"/>
                <a:gd name="T5" fmla="*/ 93 h 93"/>
                <a:gd name="T6" fmla="*/ 0 w 460"/>
                <a:gd name="T7" fmla="*/ 93 h 93"/>
                <a:gd name="T8" fmla="*/ 0 w 460"/>
                <a:gd name="T9" fmla="*/ 1 h 93"/>
              </a:gdLst>
              <a:ahLst/>
              <a:cxnLst>
                <a:cxn ang="0">
                  <a:pos x="T0" y="T1"/>
                </a:cxn>
                <a:cxn ang="0">
                  <a:pos x="T2" y="T3"/>
                </a:cxn>
                <a:cxn ang="0">
                  <a:pos x="T4" y="T5"/>
                </a:cxn>
                <a:cxn ang="0">
                  <a:pos x="T6" y="T7"/>
                </a:cxn>
                <a:cxn ang="0">
                  <a:pos x="T8" y="T9"/>
                </a:cxn>
              </a:cxnLst>
              <a:rect l="0" t="0" r="r" b="b"/>
              <a:pathLst>
                <a:path w="460" h="93">
                  <a:moveTo>
                    <a:pt x="0" y="1"/>
                  </a:moveTo>
                  <a:cubicBezTo>
                    <a:pt x="153" y="0"/>
                    <a:pt x="307" y="0"/>
                    <a:pt x="460" y="1"/>
                  </a:cubicBezTo>
                  <a:cubicBezTo>
                    <a:pt x="459" y="31"/>
                    <a:pt x="459" y="62"/>
                    <a:pt x="460" y="93"/>
                  </a:cubicBezTo>
                  <a:cubicBezTo>
                    <a:pt x="306" y="93"/>
                    <a:pt x="153"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grpSp>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295420750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90793441"/>
      </p:ext>
    </p:extLst>
  </p:cSld>
  <p:clrMapOvr>
    <a:masterClrMapping/>
  </p:clrMapOvr>
  <p:transition spd="med"/>
</p:sldLayout>
</file>

<file path=ppt/slideLayouts/slideLayout1311.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57244029"/>
      </p:ext>
    </p:extLst>
  </p:cSld>
  <p:clrMapOvr>
    <a:masterClrMapping/>
  </p:clrMapOvr>
  <p:transition spd="med"/>
</p:sldLayout>
</file>

<file path=ppt/slideLayouts/slideLayout1312.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87692547"/>
      </p:ext>
    </p:extLst>
  </p:cSld>
  <p:clrMapOvr>
    <a:masterClrMapping/>
  </p:clrMapOvr>
  <p:transition spd="med"/>
</p:sldLayout>
</file>

<file path=ppt/slideLayouts/slideLayout1313.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46507955"/>
      </p:ext>
    </p:extLst>
  </p:cSld>
  <p:clrMapOvr>
    <a:masterClrMapping/>
  </p:clrMapOvr>
  <p:transition spd="med"/>
</p:sldLayout>
</file>

<file path=ppt/slideLayouts/slideLayout1314.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30010125"/>
      </p:ext>
    </p:extLst>
  </p:cSld>
  <p:clrMapOvr>
    <a:masterClrMapping/>
  </p:clrMapOvr>
  <p:transition spd="med"/>
</p:sldLayout>
</file>

<file path=ppt/slideLayouts/slideLayout1315.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19830435"/>
      </p:ext>
    </p:extLst>
  </p:cSld>
  <p:clrMapOvr>
    <a:masterClrMapping/>
  </p:clrMapOvr>
  <p:transition spd="med"/>
</p:sldLayout>
</file>

<file path=ppt/slideLayouts/slideLayout1316.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89824394"/>
      </p:ext>
    </p:extLst>
  </p:cSld>
  <p:clrMapOvr>
    <a:masterClrMapping/>
  </p:clrMapOvr>
  <p:transition spd="med"/>
</p:sldLayout>
</file>

<file path=ppt/slideLayouts/slideLayout1317.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33495421"/>
      </p:ext>
    </p:extLst>
  </p:cSld>
  <p:clrMapOvr>
    <a:masterClrMapping/>
  </p:clrMapOvr>
  <p:transition spd="med"/>
</p:sldLayout>
</file>

<file path=ppt/slideLayouts/slideLayout1318.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369327829"/>
      </p:ext>
    </p:extLst>
  </p:cSld>
  <p:clrMapOvr>
    <a:masterClrMapping/>
  </p:clrMapOvr>
  <p:transition spd="med"/>
</p:sldLayout>
</file>

<file path=ppt/slideLayouts/slideLayout1319.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54300162"/>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0"/>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1068700593"/>
      </p:ext>
    </p:extLst>
  </p:cSld>
  <p:clrMapOvr>
    <a:masterClrMapping/>
  </p:clrMapOvr>
</p:sldLayout>
</file>

<file path=ppt/slideLayouts/slideLayout1320.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876131707"/>
      </p:ext>
    </p:extLst>
  </p:cSld>
  <p:clrMapOvr>
    <a:masterClrMapping/>
  </p:clrMapOvr>
  <p:transition spd="med"/>
</p:sldLayout>
</file>

<file path=ppt/slideLayouts/slideLayout1321.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29054325"/>
      </p:ext>
    </p:extLst>
  </p:cSld>
  <p:clrMapOvr>
    <a:masterClrMapping/>
  </p:clrMapOvr>
  <p:transition spd="med"/>
</p:sldLayout>
</file>

<file path=ppt/slideLayouts/slideLayout1322.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67882429"/>
      </p:ext>
    </p:extLst>
  </p:cSld>
  <p:clrMapOvr>
    <a:masterClrMapping/>
  </p:clrMapOvr>
  <p:transition spd="med"/>
</p:sldLayout>
</file>

<file path=ppt/slideLayouts/slideLayout1323.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495048"/>
      </p:ext>
    </p:extLst>
  </p:cSld>
  <p:clrMapOvr>
    <a:masterClrMapping/>
  </p:clrMapOvr>
  <p:transition spd="med"/>
</p:sldLayout>
</file>

<file path=ppt/slideLayouts/slideLayout1324.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74340777"/>
      </p:ext>
    </p:extLst>
  </p:cSld>
  <p:clrMapOvr>
    <a:masterClrMapping/>
  </p:clrMapOvr>
  <p:transition spd="med"/>
</p:sldLayout>
</file>

<file path=ppt/slideLayouts/slideLayout1325.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79177065"/>
      </p:ext>
    </p:extLst>
  </p:cSld>
  <p:clrMapOvr>
    <a:masterClrMapping/>
  </p:clrMapOvr>
  <p:transition spd="med"/>
</p:sldLayout>
</file>

<file path=ppt/slideLayouts/slideLayout132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50590692"/>
      </p:ext>
    </p:extLst>
  </p:cSld>
  <p:clrMapOvr>
    <a:masterClrMapping/>
  </p:clrMapOvr>
  <p:transition spd="med"/>
</p:sldLayout>
</file>

<file path=ppt/slideLayouts/slideLayout1327.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68361418"/>
      </p:ext>
    </p:extLst>
  </p:cSld>
  <p:clrMapOvr>
    <a:masterClrMapping/>
  </p:clrMapOvr>
  <p:transition spd="med"/>
</p:sldLayout>
</file>

<file path=ppt/slideLayouts/slideLayout132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2508508820"/>
      </p:ext>
    </p:extLst>
  </p:cSld>
  <p:clrMapOvr>
    <a:masterClrMapping/>
  </p:clrMapOvr>
  <p:transition spd="med"/>
</p:sldLayout>
</file>

<file path=ppt/slideLayouts/slideLayout13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1"/>
            <a:ext cx="23167816" cy="1828062"/>
          </a:xfrm>
        </p:spPr>
        <p:txBody>
          <a:bodyPr/>
          <a:lstStyle>
            <a:lvl1pPr>
              <a:defRPr b="0">
                <a:solidFill>
                  <a:schemeClr val="accent3"/>
                </a:solidFill>
              </a:defRPr>
            </a:lvl1pPr>
          </a:lstStyle>
          <a:p>
            <a:r>
              <a:rPr lang="en-US" dirty="0"/>
              <a:t>Click to edit Master title style</a:t>
            </a:r>
          </a:p>
        </p:txBody>
      </p:sp>
      <p:sp>
        <p:nvSpPr>
          <p:cNvPr id="5" name="Footer Placeholder">
            <a:extLst>
              <a:ext uri="{FF2B5EF4-FFF2-40B4-BE49-F238E27FC236}">
                <a16:creationId xmlns:a16="http://schemas.microsoft.com/office/drawing/2014/main" id="{EB12D8F2-2BB2-426E-AAF4-19E605EC5F42}"/>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8970"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 IBM Corporation</a:t>
            </a:r>
            <a:endParaRPr lang="en-US" dirty="0"/>
          </a:p>
        </p:txBody>
      </p:sp>
      <p:sp>
        <p:nvSpPr>
          <p:cNvPr id="6" name="Slide Number Placeholder">
            <a:extLst>
              <a:ext uri="{FF2B5EF4-FFF2-40B4-BE49-F238E27FC236}">
                <a16:creationId xmlns:a16="http://schemas.microsoft.com/office/drawing/2014/main" id="{1F43BB3E-501C-4E67-A891-079CF008D768}"/>
              </a:ext>
            </a:extLst>
          </p:cNvPr>
          <p:cNvSpPr>
            <a:spLocks noGrp="1"/>
          </p:cNvSpPr>
          <p:nvPr>
            <p:ph type="sldNum" sz="quarter" idx="4"/>
          </p:nvPr>
        </p:nvSpPr>
        <p:spPr>
          <a:xfrm>
            <a:off x="23506410" y="12900741"/>
            <a:ext cx="270907" cy="246222"/>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2381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1"/>
            <a:ext cx="24359299"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1948673149"/>
      </p:ext>
    </p:extLst>
  </p:cSld>
  <p:clrMapOvr>
    <a:masterClrMapping/>
  </p:clrMapOvr>
</p:sldLayout>
</file>

<file path=ppt/slideLayouts/slideLayout1330.xml><?xml version="1.0" encoding="utf-8"?>
<p:sldLayout xmlns:a="http://schemas.openxmlformats.org/drawingml/2006/main" xmlns:r="http://schemas.openxmlformats.org/officeDocument/2006/relationships" xmlns:p="http://schemas.openxmlformats.org/presentationml/2006/main"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4635679"/>
      </p:ext>
    </p:extLst>
  </p:cSld>
  <p:clrMapOvr>
    <a:masterClrMapping/>
  </p:clrMapOvr>
</p:sldLayout>
</file>

<file path=ppt/slideLayouts/slideLayout133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3"/>
            <a:ext cx="24387175" cy="12001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6288088"/>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6"/>
            <a:ext cx="4953001" cy="1143000"/>
          </a:xfrm>
          <a:prstGeom prst="rect">
            <a:avLst/>
          </a:prstGeom>
        </p:spPr>
        <p:txBody>
          <a:bodyPr anchor="b"/>
          <a:lstStyle>
            <a:lvl1pPr defTabSz="1161070">
              <a:lnSpc>
                <a:spcPct val="100000"/>
              </a:lnSpc>
              <a:spcBef>
                <a:spcPts val="0"/>
              </a:spcBef>
              <a:defRPr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9" y="12001504"/>
            <a:ext cx="4953001" cy="1237592"/>
          </a:xfrm>
          <a:prstGeom prst="rect">
            <a:avLst/>
          </a:prstGeom>
        </p:spPr>
        <p:txBody>
          <a:bodyPr anchor="b"/>
          <a:lstStyle>
            <a:lvl1pPr defTabSz="1161070">
              <a:lnSpc>
                <a:spcPct val="100000"/>
              </a:lnSpc>
              <a:spcBef>
                <a:spcPts val="0"/>
              </a:spcBef>
              <a:defRPr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47732169"/>
      </p:ext>
    </p:extLst>
  </p:cSld>
  <p:clrMapOvr>
    <a:masterClrMapping/>
  </p:clrMapOvr>
  <p:transition spd="med"/>
</p:sldLayout>
</file>

<file path=ppt/slideLayouts/slideLayout133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3"/>
            <a:ext cx="24387175" cy="1200150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8" tIns="91418" rIns="91418" bIns="91418" numCol="1" rtlCol="0" anchor="t" anchorCtr="0" compatLnSpc="1">
            <a:prstTxWarp prst="textNoShape">
              <a:avLst/>
            </a:prstTxWarp>
          </a:bodyPr>
          <a:lstStyle/>
          <a:p>
            <a:pPr marL="0" marR="0" indent="0" algn="l" defTabSz="91422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6"/>
            <a:ext cx="4953001" cy="1143000"/>
          </a:xfrm>
          <a:prstGeom prst="rect">
            <a:avLst/>
          </a:prstGeom>
        </p:spPr>
        <p:txBody>
          <a:bodyPr anchor="b"/>
          <a:lstStyle>
            <a:lvl1pPr defTabSz="1161070">
              <a:lnSpc>
                <a:spcPct val="100000"/>
              </a:lnSpc>
              <a:spcBef>
                <a:spcPts val="0"/>
              </a:spcBef>
              <a:defRPr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9" y="12001504"/>
            <a:ext cx="4953001" cy="1237592"/>
          </a:xfrm>
          <a:prstGeom prst="rect">
            <a:avLst/>
          </a:prstGeom>
        </p:spPr>
        <p:txBody>
          <a:bodyPr anchor="b"/>
          <a:lstStyle>
            <a:lvl1pPr defTabSz="1161070">
              <a:lnSpc>
                <a:spcPct val="100000"/>
              </a:lnSpc>
              <a:spcBef>
                <a:spcPts val="0"/>
              </a:spcBef>
              <a:defRPr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91142368"/>
      </p:ext>
    </p:extLst>
  </p:cSld>
  <p:clrMapOvr>
    <a:masterClrMapping/>
  </p:clrMapOvr>
  <p:transition spd="med"/>
</p:sldLayout>
</file>

<file path=ppt/slideLayouts/slideLayout133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3046876984"/>
      </p:ext>
    </p:extLst>
  </p:cSld>
  <p:clrMapOvr>
    <a:masterClrMapping/>
  </p:clrMapOvr>
  <p:transition spd="med"/>
</p:sldLayout>
</file>

<file path=ppt/slideLayouts/slideLayout133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9"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1224835447"/>
      </p:ext>
    </p:extLst>
  </p:cSld>
  <p:clrMapOvr>
    <a:masterClrMapping/>
  </p:clrMapOvr>
  <p:transition spd="med"/>
</p:sldLayout>
</file>

<file path=ppt/slideLayouts/slideLayout133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384048"/>
            <a:ext cx="10101071" cy="10479088"/>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1556580331"/>
      </p:ext>
    </p:extLst>
  </p:cSld>
  <p:clrMapOvr>
    <a:masterClrMapping/>
  </p:clrMapOvr>
  <p:transition spd="med"/>
</p:sldLayout>
</file>

<file path=ppt/slideLayouts/slideLayout133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1527048"/>
            <a:ext cx="10099675" cy="9337676"/>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5" y="385203"/>
            <a:ext cx="10099675" cy="571502"/>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688132801"/>
      </p:ext>
    </p:extLst>
  </p:cSld>
  <p:clrMapOvr>
    <a:masterClrMapping/>
  </p:clrMapOvr>
  <p:transition spd="med"/>
</p:sldLayout>
</file>

<file path=ppt/slideLayouts/slideLayout133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4956175" cy="4573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1" cy="11431588"/>
          </a:xfrm>
          <a:prstGeom prst="rect">
            <a:avLst/>
          </a:prstGeom>
        </p:spPr>
        <p:txBody>
          <a:bodyPr/>
          <a:lstStyle>
            <a:lvl1pPr defTabSz="1161070">
              <a:lnSpc>
                <a:spcPct val="100000"/>
              </a:lnSpc>
              <a:spcBef>
                <a:spcPts val="0"/>
              </a:spcBef>
              <a:defRPr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208"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2" y="569914"/>
            <a:ext cx="4953001" cy="11431588"/>
          </a:xfrm>
          <a:prstGeom prst="rect">
            <a:avLst/>
          </a:prstGeom>
        </p:spPr>
        <p:txBody>
          <a:bodyPr/>
          <a:lstStyle>
            <a:lvl1pPr defTabSz="1161070">
              <a:lnSpc>
                <a:spcPct val="100000"/>
              </a:lnSpc>
              <a:spcBef>
                <a:spcPts val="0"/>
              </a:spcBef>
              <a:defRPr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208" indent="-327538" defTabSz="1161070">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31136600"/>
      </p:ext>
    </p:extLst>
  </p:cSld>
  <p:clrMapOvr>
    <a:masterClrMapping/>
  </p:clrMapOvr>
  <p:transition spd="med"/>
</p:sldLayout>
</file>

<file path=ppt/slideLayouts/slideLayout133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2859088"/>
          </a:xfrm>
        </p:spPr>
        <p:txBody>
          <a:bodyPr rIns="457200"/>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985847119"/>
      </p:ext>
    </p:extLst>
  </p:cSld>
  <p:clrMapOvr>
    <a:masterClrMapping/>
  </p:clrMapOvr>
  <p:transition spd="med"/>
</p:sldLayout>
</file>

<file path=ppt/slideLayouts/slideLayout133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7" y="385203"/>
            <a:ext cx="17141824" cy="8191502"/>
          </a:xfrm>
        </p:spPr>
        <p:txBody>
          <a:bodyPr/>
          <a:lstStyle>
            <a:lvl1pPr>
              <a:lnSpc>
                <a:spcPct val="100000"/>
              </a:lnSpc>
              <a:defRPr sz="17196"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175353636"/>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5" y="1221"/>
            <a:ext cx="24359293"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1064220204"/>
      </p:ext>
    </p:extLst>
  </p:cSld>
  <p:clrMapOvr>
    <a:masterClrMapping/>
  </p:clrMapOvr>
</p:sldLayout>
</file>

<file path=ppt/slideLayouts/slideLayout134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9909174" cy="28590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21" y="384051"/>
            <a:ext cx="11075384" cy="8574086"/>
          </a:xfrm>
          <a:prstGeom prst="rect">
            <a:avLst/>
          </a:prstGeom>
        </p:spPr>
        <p:txBody>
          <a:bodyPr/>
          <a:lstStyle>
            <a:lvl1pPr defTabSz="1161070">
              <a:lnSpc>
                <a:spcPct val="100000"/>
              </a:lnSpc>
              <a:spcBef>
                <a:spcPts val="0"/>
              </a:spcBef>
              <a:defRPr sz="6398" b="0" i="0">
                <a:solidFill>
                  <a:schemeClr val="tx1"/>
                </a:solidFill>
                <a:latin typeface="IBM Plex Sans Light" panose="020B0403050203000203" pitchFamily="34" charset="0"/>
              </a:defRPr>
            </a:lvl1pPr>
            <a:lvl2pPr defTabSz="1161070">
              <a:lnSpc>
                <a:spcPct val="100000"/>
              </a:lnSpc>
              <a:spcBef>
                <a:spcPts val="0"/>
              </a:spcBef>
              <a:defRPr sz="6398" b="0" i="0">
                <a:solidFill>
                  <a:schemeClr val="tx1"/>
                </a:solidFill>
                <a:latin typeface="IBM Plex Sans Light" panose="020B0403050203000203" pitchFamily="34" charset="0"/>
              </a:defRPr>
            </a:lvl2pPr>
            <a:lvl3pPr defTabSz="1161070">
              <a:lnSpc>
                <a:spcPct val="100000"/>
              </a:lnSpc>
              <a:spcBef>
                <a:spcPts val="0"/>
              </a:spcBef>
              <a:defRPr sz="6398" b="0" i="0">
                <a:solidFill>
                  <a:schemeClr val="tx1"/>
                </a:solidFill>
                <a:latin typeface="IBM Plex Sans Light" panose="020B0403050203000203" pitchFamily="34" charset="0"/>
              </a:defRPr>
            </a:lvl3pPr>
            <a:lvl4pPr defTabSz="1161070">
              <a:lnSpc>
                <a:spcPct val="100000"/>
              </a:lnSpc>
              <a:spcBef>
                <a:spcPts val="0"/>
              </a:spcBef>
              <a:defRPr sz="6398"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01512285"/>
      </p:ext>
    </p:extLst>
  </p:cSld>
  <p:clrMapOvr>
    <a:masterClrMapping/>
  </p:clrMapOvr>
  <p:transition spd="med"/>
</p:sldLayout>
</file>

<file path=ppt/slideLayouts/slideLayout134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5200"/>
            <a:ext cx="14662149" cy="9717088"/>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851781963"/>
      </p:ext>
    </p:extLst>
  </p:cSld>
  <p:clrMapOvr>
    <a:masterClrMapping/>
  </p:clrMapOvr>
  <p:transition spd="med"/>
</p:sldLayout>
</file>

<file path=ppt/slideLayouts/slideLayout134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2" y="9296401"/>
            <a:ext cx="11050589" cy="3543302"/>
          </a:xfrm>
          <a:prstGeom prst="rect">
            <a:avLst/>
          </a:prstGeom>
        </p:spPr>
        <p:txBody>
          <a:bodyPr anchor="b"/>
          <a:lstStyle>
            <a:lvl1pPr>
              <a:lnSpc>
                <a:spcPct val="100000"/>
              </a:lnSpc>
              <a:spcBef>
                <a:spcPts val="0"/>
              </a:spcBef>
              <a:defRPr sz="25794"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9" y="9296401"/>
            <a:ext cx="11049000" cy="3543302"/>
          </a:xfrm>
          <a:prstGeom prst="rect">
            <a:avLst/>
          </a:prstGeom>
        </p:spPr>
        <p:txBody>
          <a:bodyPr anchor="b"/>
          <a:lstStyle>
            <a:lvl1pPr>
              <a:lnSpc>
                <a:spcPct val="100000"/>
              </a:lnSpc>
              <a:spcBef>
                <a:spcPts val="0"/>
              </a:spcBef>
              <a:defRPr sz="25794"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8" y="385200"/>
            <a:ext cx="7632176" cy="6288088"/>
          </a:xfrm>
          <a:prstGeom prst="rect">
            <a:avLst/>
          </a:prstGeom>
        </p:spPr>
        <p:txBody>
          <a:bodyPr/>
          <a:lstStyle>
            <a:lvl1pPr defTabSz="1161070">
              <a:lnSpc>
                <a:spcPct val="100000"/>
              </a:lnSpc>
              <a:spcBef>
                <a:spcPts val="0"/>
              </a:spcBef>
              <a:defRPr sz="6398" b="0" i="0">
                <a:solidFill>
                  <a:schemeClr val="tx1"/>
                </a:solidFill>
                <a:latin typeface="IBM Plex Sans Light" panose="020B0403050203000203" pitchFamily="34" charset="0"/>
              </a:defRPr>
            </a:lvl1pPr>
            <a:lvl2pPr defTabSz="1161070">
              <a:lnSpc>
                <a:spcPct val="100000"/>
              </a:lnSpc>
              <a:spcBef>
                <a:spcPts val="0"/>
              </a:spcBef>
              <a:defRPr sz="6398" b="0" i="0">
                <a:solidFill>
                  <a:schemeClr val="tx1"/>
                </a:solidFill>
                <a:latin typeface="IBM Plex Sans Light" panose="020B0403050203000203" pitchFamily="34" charset="0"/>
              </a:defRPr>
            </a:lvl2pPr>
            <a:lvl3pPr defTabSz="1161070">
              <a:lnSpc>
                <a:spcPct val="100000"/>
              </a:lnSpc>
              <a:spcBef>
                <a:spcPts val="0"/>
              </a:spcBef>
              <a:defRPr sz="6398" b="0" i="0">
                <a:solidFill>
                  <a:schemeClr val="tx1"/>
                </a:solidFill>
                <a:latin typeface="IBM Plex Sans Light" panose="020B0403050203000203" pitchFamily="34" charset="0"/>
              </a:defRPr>
            </a:lvl3pPr>
            <a:lvl4pPr defTabSz="1161070">
              <a:lnSpc>
                <a:spcPct val="100000"/>
              </a:lnSpc>
              <a:spcBef>
                <a:spcPts val="0"/>
              </a:spcBef>
              <a:defRPr sz="6398"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8" y="385200"/>
            <a:ext cx="7632176" cy="6288088"/>
          </a:xfrm>
          <a:prstGeom prst="rect">
            <a:avLst/>
          </a:prstGeom>
        </p:spPr>
        <p:txBody>
          <a:bodyPr/>
          <a:lstStyle>
            <a:lvl1pPr defTabSz="1161070">
              <a:lnSpc>
                <a:spcPct val="100000"/>
              </a:lnSpc>
              <a:spcBef>
                <a:spcPts val="0"/>
              </a:spcBef>
              <a:defRPr sz="6398" b="0" i="0">
                <a:solidFill>
                  <a:schemeClr val="tx1"/>
                </a:solidFill>
                <a:latin typeface="IBM Plex Sans Light" panose="020B0403050203000203" pitchFamily="34" charset="0"/>
              </a:defRPr>
            </a:lvl1pPr>
            <a:lvl2pPr defTabSz="1161070">
              <a:lnSpc>
                <a:spcPct val="100000"/>
              </a:lnSpc>
              <a:spcBef>
                <a:spcPts val="0"/>
              </a:spcBef>
              <a:defRPr sz="6398" b="0" i="0">
                <a:solidFill>
                  <a:schemeClr val="tx1"/>
                </a:solidFill>
                <a:latin typeface="IBM Plex Sans Light" panose="020B0403050203000203" pitchFamily="34" charset="0"/>
              </a:defRPr>
            </a:lvl2pPr>
            <a:lvl3pPr defTabSz="1161070">
              <a:lnSpc>
                <a:spcPct val="100000"/>
              </a:lnSpc>
              <a:spcBef>
                <a:spcPts val="0"/>
              </a:spcBef>
              <a:defRPr sz="6398" b="0" i="0">
                <a:solidFill>
                  <a:schemeClr val="tx1"/>
                </a:solidFill>
                <a:latin typeface="IBM Plex Sans Light" panose="020B0403050203000203" pitchFamily="34" charset="0"/>
              </a:defRPr>
            </a:lvl3pPr>
            <a:lvl4pPr defTabSz="1161070">
              <a:lnSpc>
                <a:spcPct val="100000"/>
              </a:lnSpc>
              <a:spcBef>
                <a:spcPts val="0"/>
              </a:spcBef>
              <a:defRPr sz="6398"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0394074"/>
      </p:ext>
    </p:extLst>
  </p:cSld>
  <p:clrMapOvr>
    <a:masterClrMapping/>
  </p:clrMapOvr>
  <p:transition spd="med"/>
</p:sldLayout>
</file>

<file path=ppt/slideLayouts/slideLayout134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6" y="385203"/>
            <a:ext cx="4949826" cy="1906590"/>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3" y="385201"/>
            <a:ext cx="4949826" cy="1903414"/>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2"/>
            <a:ext cx="4951413" cy="1907912"/>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385200"/>
            <a:ext cx="4949826" cy="28590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276" indent="-146276">
              <a:lnSpc>
                <a:spcPct val="100000"/>
              </a:lnSpc>
              <a:spcBef>
                <a:spcPts val="0"/>
              </a:spcBef>
              <a:defRPr sz="1600" b="0" i="0">
                <a:solidFill>
                  <a:schemeClr val="tx1"/>
                </a:solidFill>
                <a:latin typeface="IBM Plex Sans Light" panose="020B0403050203000203" pitchFamily="34" charset="0"/>
              </a:defRPr>
            </a:lvl2pPr>
            <a:lvl3pPr marL="292554" indent="-146276">
              <a:lnSpc>
                <a:spcPct val="100000"/>
              </a:lnSpc>
              <a:spcBef>
                <a:spcPts val="0"/>
              </a:spcBef>
              <a:defRPr sz="1600" b="0" i="0">
                <a:solidFill>
                  <a:schemeClr val="tx1"/>
                </a:solidFill>
                <a:latin typeface="IBM Plex Sans Light" panose="020B0403050203000203" pitchFamily="34" charset="0"/>
              </a:defRPr>
            </a:lvl3pPr>
            <a:lvl4pPr marL="438830" indent="-146276">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9"/>
            <a:ext cx="4953001" cy="9666846"/>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1" y="2333069"/>
            <a:ext cx="4953001" cy="9666846"/>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345618860"/>
      </p:ext>
    </p:extLst>
  </p:cSld>
  <p:clrMapOvr>
    <a:masterClrMapping/>
  </p:clrMapOvr>
  <p:transition spd="med"/>
</p:sldLayout>
</file>

<file path=ppt/slideLayouts/slideLayout134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385201"/>
            <a:ext cx="4949826" cy="5335590"/>
          </a:xfrm>
        </p:spPr>
        <p:txBody>
          <a:bodyPr/>
          <a:lstStyle>
            <a:lvl1pPr>
              <a:lnSpc>
                <a:spcPct val="100000"/>
              </a:lnSpc>
              <a:defRPr sz="8598"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385202"/>
            <a:ext cx="11049000" cy="5335588"/>
          </a:xfrm>
          <a:prstGeom prst="rect">
            <a:avLst/>
          </a:prstGeom>
        </p:spPr>
        <p:txBody>
          <a:bodyPr/>
          <a:lstStyle>
            <a:lvl1pPr>
              <a:lnSpc>
                <a:spcPct val="100000"/>
              </a:lnSpc>
              <a:spcBef>
                <a:spcPts val="0"/>
              </a:spcBef>
              <a:defRPr sz="8598" b="0" i="0">
                <a:solidFill>
                  <a:schemeClr val="tx1"/>
                </a:solidFill>
                <a:latin typeface="IBM Plex Sans Light" panose="020B0403050203000203" pitchFamily="34" charset="0"/>
              </a:defRPr>
            </a:lvl1pPr>
            <a:lvl2pPr marL="327538" indent="-327538">
              <a:lnSpc>
                <a:spcPct val="100000"/>
              </a:lnSpc>
              <a:spcBef>
                <a:spcPts val="0"/>
              </a:spcBef>
              <a:defRPr sz="8598" b="0" i="0">
                <a:solidFill>
                  <a:schemeClr val="tx1"/>
                </a:solidFill>
                <a:latin typeface="IBM Plex Sans Light" panose="020B0403050203000203" pitchFamily="34" charset="0"/>
              </a:defRPr>
            </a:lvl2pPr>
            <a:lvl3pPr marL="658676" indent="-327538">
              <a:lnSpc>
                <a:spcPct val="100000"/>
              </a:lnSpc>
              <a:spcBef>
                <a:spcPts val="0"/>
              </a:spcBef>
              <a:defRPr sz="8598" b="0" i="0">
                <a:solidFill>
                  <a:schemeClr val="tx1"/>
                </a:solidFill>
                <a:latin typeface="IBM Plex Sans Light" panose="020B0403050203000203" pitchFamily="34" charset="0"/>
              </a:defRPr>
            </a:lvl3pPr>
            <a:lvl4pPr marL="986214" indent="-327538">
              <a:lnSpc>
                <a:spcPct val="100000"/>
              </a:lnSpc>
              <a:spcBef>
                <a:spcPts val="0"/>
              </a:spcBef>
              <a:defRPr sz="8598" b="0" i="0">
                <a:solidFill>
                  <a:schemeClr val="tx1"/>
                </a:solidFill>
                <a:latin typeface="IBM Plex Sans Light" panose="020B0403050203000203" pitchFamily="34" charset="0"/>
              </a:defRPr>
            </a:lvl4pPr>
            <a:lvl5pPr>
              <a:lnSpc>
                <a:spcPct val="100000"/>
              </a:lnSpc>
              <a:spcBef>
                <a:spcPts val="0"/>
              </a:spcBef>
              <a:defRPr sz="85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a:prstGeom prst="rect">
            <a:avLst/>
          </a:prstGeom>
        </p:spPr>
        <p:txBody>
          <a:bodyPr/>
          <a:lstStyle>
            <a:lvl1pPr>
              <a:lnSpc>
                <a:spcPct val="100000"/>
              </a:lnSpc>
              <a:defRPr sz="8598" b="0" i="0">
                <a:solidFill>
                  <a:schemeClr val="accent1"/>
                </a:solidFill>
                <a:latin typeface="IBM Plex Sans Light" panose="020B0403050203000203" pitchFamily="34" charset="0"/>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a:prstGeom prst="rect">
            <a:avLst/>
          </a:prstGeom>
        </p:spPr>
        <p:txBody>
          <a:bodyPr/>
          <a:lstStyle>
            <a:lvl1pPr>
              <a:lnSpc>
                <a:spcPct val="100000"/>
              </a:lnSpc>
              <a:spcBef>
                <a:spcPts val="0"/>
              </a:spcBef>
              <a:defRPr sz="8598" b="0" i="0">
                <a:solidFill>
                  <a:schemeClr val="tx1"/>
                </a:solidFill>
                <a:latin typeface="IBM Plex Sans Light" panose="020B0403050203000203" pitchFamily="34" charset="0"/>
              </a:defRPr>
            </a:lvl1pPr>
            <a:lvl2pPr marL="327538" indent="-327538">
              <a:lnSpc>
                <a:spcPct val="100000"/>
              </a:lnSpc>
              <a:spcBef>
                <a:spcPts val="0"/>
              </a:spcBef>
              <a:defRPr sz="8598" b="0" i="0">
                <a:solidFill>
                  <a:schemeClr val="tx1"/>
                </a:solidFill>
                <a:latin typeface="IBM Plex Sans Light" panose="020B0403050203000203" pitchFamily="34" charset="0"/>
              </a:defRPr>
            </a:lvl2pPr>
            <a:lvl3pPr marL="658676" indent="-327538">
              <a:lnSpc>
                <a:spcPct val="100000"/>
              </a:lnSpc>
              <a:spcBef>
                <a:spcPts val="0"/>
              </a:spcBef>
              <a:defRPr sz="8598" b="0" i="0">
                <a:solidFill>
                  <a:schemeClr val="tx1"/>
                </a:solidFill>
                <a:latin typeface="IBM Plex Sans Light" panose="020B0403050203000203" pitchFamily="34" charset="0"/>
              </a:defRPr>
            </a:lvl3pPr>
            <a:lvl4pPr marL="986214" indent="-327538">
              <a:lnSpc>
                <a:spcPct val="100000"/>
              </a:lnSpc>
              <a:spcBef>
                <a:spcPts val="0"/>
              </a:spcBef>
              <a:defRPr sz="8598" b="0" i="0">
                <a:solidFill>
                  <a:schemeClr val="tx1"/>
                </a:solidFill>
                <a:latin typeface="IBM Plex Sans Light" panose="020B0403050203000203" pitchFamily="34" charset="0"/>
              </a:defRPr>
            </a:lvl4pPr>
            <a:lvl5pPr>
              <a:lnSpc>
                <a:spcPct val="100000"/>
              </a:lnSpc>
              <a:spcBef>
                <a:spcPts val="0"/>
              </a:spcBef>
              <a:defRPr sz="85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281294630"/>
      </p:ext>
    </p:extLst>
  </p:cSld>
  <p:clrMapOvr>
    <a:masterClrMapping/>
  </p:clrMapOvr>
  <p:transition spd="med"/>
</p:sldLayout>
</file>

<file path=ppt/slideLayouts/slideLayout134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8"/>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385200"/>
            <a:ext cx="4949826" cy="28590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8"/>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5"/>
            <a:ext cx="7620000" cy="2857502"/>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9"/>
            <a:ext cx="7620000" cy="2857502"/>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4"/>
            <a:ext cx="4951413" cy="2857508"/>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5" y="8403338"/>
            <a:ext cx="4951411" cy="2857508"/>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94297490"/>
      </p:ext>
    </p:extLst>
  </p:cSld>
  <p:clrMapOvr>
    <a:masterClrMapping/>
  </p:clrMapOvr>
  <p:transition spd="med"/>
</p:sldLayout>
</file>

<file path=ppt/slideLayouts/slideLayout134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1"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5"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4"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2"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19673370"/>
      </p:ext>
    </p:extLst>
  </p:cSld>
  <p:clrMapOvr>
    <a:masterClrMapping/>
  </p:clrMapOvr>
  <p:transition spd="med"/>
</p:sldLayout>
</file>

<file path=ppt/slideLayouts/slideLayout134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385202"/>
            <a:ext cx="4956175" cy="1525588"/>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46" indent="-182846">
              <a:lnSpc>
                <a:spcPct val="100000"/>
              </a:lnSpc>
              <a:spcBef>
                <a:spcPts val="0"/>
              </a:spcBef>
              <a:defRPr sz="2000" b="0" i="0">
                <a:solidFill>
                  <a:schemeClr val="tx1"/>
                </a:solidFill>
                <a:latin typeface="IBM Plex Sans Light" panose="020B0403050203000203" pitchFamily="34" charset="0"/>
              </a:defRPr>
            </a:lvl2pPr>
            <a:lvl3pPr marL="365692" indent="-182846">
              <a:lnSpc>
                <a:spcPct val="100000"/>
              </a:lnSpc>
              <a:spcBef>
                <a:spcPts val="0"/>
              </a:spcBef>
              <a:defRPr sz="2000" b="0" i="0">
                <a:solidFill>
                  <a:schemeClr val="tx1"/>
                </a:solidFill>
                <a:latin typeface="IBM Plex Sans Light" panose="020B0403050203000203" pitchFamily="34" charset="0"/>
              </a:defRPr>
            </a:lvl3pPr>
            <a:lvl4pPr marL="548538" indent="-182846">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1"/>
            <a:ext cx="0" cy="8572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1"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5"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4"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2"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61327607"/>
      </p:ext>
    </p:extLst>
  </p:cSld>
  <p:clrMapOvr>
    <a:masterClrMapping/>
  </p:clrMapOvr>
  <p:transition spd="med"/>
</p:sldLayout>
</file>

<file path=ppt/slideLayouts/slideLayout134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5984" indent="-255984">
              <a:lnSpc>
                <a:spcPct val="100000"/>
              </a:lnSpc>
              <a:spcBef>
                <a:spcPts val="0"/>
              </a:spcBef>
              <a:defRPr sz="4400" b="0" i="0">
                <a:solidFill>
                  <a:schemeClr val="tx1"/>
                </a:solidFill>
                <a:latin typeface="IBM Plex Sans Light" panose="020B0403050203000203" pitchFamily="34" charset="0"/>
              </a:defRPr>
            </a:lvl2pPr>
            <a:lvl3pPr marL="511968" indent="-255984">
              <a:lnSpc>
                <a:spcPct val="100000"/>
              </a:lnSpc>
              <a:spcBef>
                <a:spcPts val="0"/>
              </a:spcBef>
              <a:defRPr sz="4400" b="0" i="0">
                <a:solidFill>
                  <a:schemeClr val="tx1"/>
                </a:solidFill>
                <a:latin typeface="IBM Plex Sans Light" panose="020B0403050203000203" pitchFamily="34" charset="0"/>
              </a:defRPr>
            </a:lvl3pPr>
            <a:lvl4pPr marL="767952" indent="-255984">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4"/>
            <a:ext cx="4953001" cy="1525588"/>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5984" indent="-255984">
              <a:lnSpc>
                <a:spcPct val="100000"/>
              </a:lnSpc>
              <a:spcBef>
                <a:spcPts val="0"/>
              </a:spcBef>
              <a:defRPr sz="4400" b="0" i="0">
                <a:solidFill>
                  <a:schemeClr val="tx1"/>
                </a:solidFill>
                <a:latin typeface="IBM Plex Sans Light" panose="020B0403050203000203" pitchFamily="34" charset="0"/>
              </a:defRPr>
            </a:lvl2pPr>
            <a:lvl3pPr marL="511968" indent="-255984">
              <a:lnSpc>
                <a:spcPct val="100000"/>
              </a:lnSpc>
              <a:spcBef>
                <a:spcPts val="0"/>
              </a:spcBef>
              <a:defRPr sz="4400" b="0" i="0">
                <a:solidFill>
                  <a:schemeClr val="tx1"/>
                </a:solidFill>
                <a:latin typeface="IBM Plex Sans Light" panose="020B0403050203000203" pitchFamily="34" charset="0"/>
              </a:defRPr>
            </a:lvl3pPr>
            <a:lvl4pPr marL="767952" indent="-255984">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4"/>
            <a:ext cx="4959350" cy="1525588"/>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5984" indent="-255984">
              <a:lnSpc>
                <a:spcPct val="100000"/>
              </a:lnSpc>
              <a:spcBef>
                <a:spcPts val="0"/>
              </a:spcBef>
              <a:defRPr sz="4400" b="0" i="0">
                <a:solidFill>
                  <a:schemeClr val="tx1"/>
                </a:solidFill>
                <a:latin typeface="IBM Plex Sans Light" panose="020B0403050203000203" pitchFamily="34" charset="0"/>
              </a:defRPr>
            </a:lvl2pPr>
            <a:lvl3pPr marL="511968" indent="-255984">
              <a:lnSpc>
                <a:spcPct val="100000"/>
              </a:lnSpc>
              <a:spcBef>
                <a:spcPts val="0"/>
              </a:spcBef>
              <a:defRPr sz="4400" b="0" i="0">
                <a:solidFill>
                  <a:schemeClr val="tx1"/>
                </a:solidFill>
                <a:latin typeface="IBM Plex Sans Light" panose="020B0403050203000203" pitchFamily="34" charset="0"/>
              </a:defRPr>
            </a:lvl3pPr>
            <a:lvl4pPr marL="767952" indent="-255984">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1"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4"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2"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1485563"/>
      </p:ext>
    </p:extLst>
  </p:cSld>
  <p:clrMapOvr>
    <a:masterClrMapping/>
  </p:clrMapOvr>
  <p:transition spd="med"/>
</p:sldLayout>
</file>

<file path=ppt/slideLayouts/slideLayout134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385200"/>
            <a:ext cx="4949826" cy="2097088"/>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3" y="3429001"/>
            <a:ext cx="5585095" cy="4453270"/>
          </a:xfrm>
          <a:prstGeom prst="rect">
            <a:avLst/>
          </a:prstGeom>
        </p:spPr>
        <p:txBody>
          <a:bodyPr/>
          <a:lstStyle>
            <a:lvl1pPr>
              <a:lnSpc>
                <a:spcPct val="100000"/>
              </a:lnSpc>
              <a:spcBef>
                <a:spcPts val="0"/>
              </a:spcBef>
              <a:defRPr sz="6398"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8980536" y="1711000"/>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4005031" y="1711004"/>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20403334" y="171100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a:cxnSpLocks/>
          </p:cNvCxnSpPr>
          <p:nvPr userDrawn="1"/>
        </p:nvCxnSpPr>
        <p:spPr bwMode="auto">
          <a:xfrm>
            <a:off x="6997535" y="6158"/>
            <a:ext cx="0" cy="93944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a:cxnSpLocks/>
          </p:cNvCxnSpPr>
          <p:nvPr userDrawn="1"/>
        </p:nvCxnSpPr>
        <p:spPr bwMode="auto">
          <a:xfrm>
            <a:off x="12510333" y="566930"/>
            <a:ext cx="0" cy="882752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a:cxnSpLocks/>
          </p:cNvCxnSpPr>
          <p:nvPr userDrawn="1"/>
        </p:nvCxnSpPr>
        <p:spPr bwMode="auto">
          <a:xfrm>
            <a:off x="18420332" y="686785"/>
            <a:ext cx="0" cy="882454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7322182"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978727"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713123"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38824863"/>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5" y="1223"/>
            <a:ext cx="24359293"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919835281"/>
      </p:ext>
    </p:extLst>
  </p:cSld>
  <p:clrMapOvr>
    <a:masterClrMapping/>
  </p:clrMapOvr>
</p:sldLayout>
</file>

<file path=ppt/slideLayouts/slideLayout135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9" y="384049"/>
            <a:ext cx="4956175" cy="1141414"/>
          </a:xfrm>
          <a:prstGeom prst="rect">
            <a:avLst/>
          </a:prstGeom>
        </p:spPr>
        <p:txBody>
          <a:bodyPr/>
          <a:lstStyle>
            <a:lvl1pPr>
              <a:lnSpc>
                <a:spcPct val="100000"/>
              </a:lnSpc>
              <a:spcBef>
                <a:spcPts val="0"/>
              </a:spcBef>
              <a:defRPr sz="6398"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1"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19" y="3429001"/>
            <a:ext cx="1018384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391557"/>
      </p:ext>
    </p:extLst>
  </p:cSld>
  <p:clrMapOvr>
    <a:masterClrMapping/>
  </p:clrMapOvr>
  <p:transition spd="med"/>
</p:sldLayout>
</file>

<file path=ppt/slideLayouts/slideLayout135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385203"/>
            <a:ext cx="7424927" cy="1906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19" y="3429002"/>
            <a:ext cx="10183844" cy="85725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4" y="3429002"/>
            <a:ext cx="10183844" cy="85725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62620567"/>
      </p:ext>
    </p:extLst>
  </p:cSld>
  <p:clrMapOvr>
    <a:masterClrMapping/>
  </p:clrMapOvr>
  <p:transition spd="med"/>
</p:sldLayout>
</file>

<file path=ppt/slideLayouts/slideLayout135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50"/>
            <a:ext cx="11045824" cy="4573588"/>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2" y="384048"/>
            <a:ext cx="4963924" cy="1143158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1" y="384044"/>
            <a:ext cx="4963924" cy="11431584"/>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94806990"/>
      </p:ext>
    </p:extLst>
  </p:cSld>
  <p:clrMapOvr>
    <a:masterClrMapping/>
  </p:clrMapOvr>
  <p:transition spd="med"/>
</p:sldLayout>
</file>

<file path=ppt/slideLayouts/slideLayout135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385200"/>
            <a:ext cx="4953001" cy="4573588"/>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2" y="384048"/>
            <a:ext cx="4963924" cy="1143158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1" y="384044"/>
            <a:ext cx="4963924" cy="11431584"/>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29962487"/>
      </p:ext>
    </p:extLst>
  </p:cSld>
  <p:clrMapOvr>
    <a:masterClrMapping/>
  </p:clrMapOvr>
  <p:transition spd="med"/>
</p:sldLayout>
</file>

<file path=ppt/slideLayouts/slideLayout135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50"/>
            <a:ext cx="11039477" cy="4573588"/>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2" y="3429002"/>
            <a:ext cx="4963924" cy="85725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2" y="3429004"/>
            <a:ext cx="4963924" cy="85725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2" y="384050"/>
            <a:ext cx="4963924" cy="1525588"/>
          </a:xfrm>
          <a:prstGeom prst="rect">
            <a:avLst/>
          </a:prstGeom>
        </p:spPr>
        <p:txBody>
          <a:bodyPr/>
          <a:lstStyle>
            <a:lvl1pPr defTabSz="1161070">
              <a:lnSpc>
                <a:spcPct val="100000"/>
              </a:lnSpc>
              <a:spcBef>
                <a:spcPts val="0"/>
              </a:spcBef>
              <a:defRPr sz="4400" b="0" i="0">
                <a:solidFill>
                  <a:schemeClr val="tx1"/>
                </a:solidFill>
                <a:latin typeface="IBM Plex Sans Light" panose="020B0403050203000203" pitchFamily="34" charset="0"/>
              </a:defRPr>
            </a:lvl1pPr>
            <a:lvl2pPr defTabSz="1161070">
              <a:lnSpc>
                <a:spcPct val="100000"/>
              </a:lnSpc>
              <a:spcBef>
                <a:spcPts val="0"/>
              </a:spcBef>
              <a:defRPr sz="4400" b="0" i="0">
                <a:solidFill>
                  <a:schemeClr val="tx1"/>
                </a:solidFill>
                <a:latin typeface="IBM Plex Sans Light" panose="020B0403050203000203" pitchFamily="34" charset="0"/>
              </a:defRPr>
            </a:lvl2pPr>
            <a:lvl3pPr defTabSz="1161070">
              <a:lnSpc>
                <a:spcPct val="100000"/>
              </a:lnSpc>
              <a:spcBef>
                <a:spcPts val="0"/>
              </a:spcBef>
              <a:defRPr sz="4400" b="0" i="0">
                <a:solidFill>
                  <a:schemeClr val="tx1"/>
                </a:solidFill>
                <a:latin typeface="IBM Plex Sans Light" panose="020B0403050203000203" pitchFamily="34" charset="0"/>
              </a:defRPr>
            </a:lvl3pPr>
            <a:lvl4pPr defTabSz="1161070">
              <a:lnSpc>
                <a:spcPct val="100000"/>
              </a:lnSpc>
              <a:spcBef>
                <a:spcPts val="0"/>
              </a:spcBef>
              <a:defRPr sz="44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1" y="384050"/>
            <a:ext cx="4963924" cy="1525588"/>
          </a:xfrm>
          <a:prstGeom prst="rect">
            <a:avLst/>
          </a:prstGeom>
        </p:spPr>
        <p:txBody>
          <a:bodyPr/>
          <a:lstStyle>
            <a:lvl1pPr defTabSz="1161070">
              <a:lnSpc>
                <a:spcPct val="100000"/>
              </a:lnSpc>
              <a:spcBef>
                <a:spcPts val="0"/>
              </a:spcBef>
              <a:defRPr sz="4400" b="0" i="0">
                <a:solidFill>
                  <a:schemeClr val="tx1"/>
                </a:solidFill>
                <a:latin typeface="IBM Plex Sans Light" panose="020B0403050203000203" pitchFamily="34" charset="0"/>
              </a:defRPr>
            </a:lvl1pPr>
            <a:lvl2pPr defTabSz="1161070">
              <a:lnSpc>
                <a:spcPct val="100000"/>
              </a:lnSpc>
              <a:spcBef>
                <a:spcPts val="0"/>
              </a:spcBef>
              <a:defRPr sz="4400" b="0" i="0">
                <a:solidFill>
                  <a:schemeClr val="tx1"/>
                </a:solidFill>
                <a:latin typeface="IBM Plex Sans Light" panose="020B0403050203000203" pitchFamily="34" charset="0"/>
              </a:defRPr>
            </a:lvl2pPr>
            <a:lvl3pPr defTabSz="1161070">
              <a:lnSpc>
                <a:spcPct val="100000"/>
              </a:lnSpc>
              <a:spcBef>
                <a:spcPts val="0"/>
              </a:spcBef>
              <a:defRPr sz="4400" b="0" i="0">
                <a:solidFill>
                  <a:schemeClr val="tx1"/>
                </a:solidFill>
                <a:latin typeface="IBM Plex Sans Light" panose="020B0403050203000203" pitchFamily="34" charset="0"/>
              </a:defRPr>
            </a:lvl3pPr>
            <a:lvl4pPr defTabSz="1161070">
              <a:lnSpc>
                <a:spcPct val="100000"/>
              </a:lnSpc>
              <a:spcBef>
                <a:spcPts val="0"/>
              </a:spcBef>
              <a:defRPr sz="44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90347951"/>
      </p:ext>
    </p:extLst>
  </p:cSld>
  <p:clrMapOvr>
    <a:masterClrMapping/>
  </p:clrMapOvr>
  <p:transition spd="med"/>
</p:sldLayout>
</file>

<file path=ppt/slideLayouts/slideLayout135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5200"/>
            <a:ext cx="4949826" cy="4573588"/>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2" y="3429002"/>
            <a:ext cx="4963924" cy="8572500"/>
          </a:xfrm>
          <a:prstGeom prst="rect">
            <a:avLst/>
          </a:prstGeom>
        </p:spPr>
        <p:txBody>
          <a:bodyPr/>
          <a:lstStyle>
            <a:lvl1pPr defTabSz="1161070">
              <a:lnSpc>
                <a:spcPct val="100000"/>
              </a:lnSpc>
              <a:spcBef>
                <a:spcPts val="0"/>
              </a:spcBef>
              <a:defRPr sz="2800" b="0" i="0">
                <a:solidFill>
                  <a:schemeClr val="tx1"/>
                </a:solidFill>
                <a:latin typeface="IBM Plex Sans Light" panose="020B0403050203000203" pitchFamily="34" charset="0"/>
              </a:defRPr>
            </a:lvl1pPr>
            <a:lvl2pPr defTabSz="1161070">
              <a:lnSpc>
                <a:spcPct val="100000"/>
              </a:lnSpc>
              <a:spcBef>
                <a:spcPts val="0"/>
              </a:spcBef>
              <a:defRPr sz="2800" b="0" i="0">
                <a:solidFill>
                  <a:schemeClr val="tx1"/>
                </a:solidFill>
                <a:latin typeface="IBM Plex Sans Light" panose="020B0403050203000203" pitchFamily="34" charset="0"/>
              </a:defRPr>
            </a:lvl2pPr>
            <a:lvl3pPr defTabSz="1161070">
              <a:lnSpc>
                <a:spcPct val="100000"/>
              </a:lnSpc>
              <a:spcBef>
                <a:spcPts val="0"/>
              </a:spcBef>
              <a:defRPr sz="2800" b="0" i="0">
                <a:solidFill>
                  <a:schemeClr val="tx1"/>
                </a:solidFill>
                <a:latin typeface="IBM Plex Sans Light" panose="020B0403050203000203" pitchFamily="34" charset="0"/>
              </a:defRPr>
            </a:lvl3pPr>
            <a:lvl4pPr defTabSz="1161070">
              <a:lnSpc>
                <a:spcPct val="100000"/>
              </a:lnSpc>
              <a:spcBef>
                <a:spcPts val="0"/>
              </a:spcBef>
              <a:defRPr sz="28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2" y="3429004"/>
            <a:ext cx="4963924" cy="8572500"/>
          </a:xfrm>
          <a:prstGeom prst="rect">
            <a:avLst/>
          </a:prstGeom>
        </p:spPr>
        <p:txBody>
          <a:bodyPr/>
          <a:lstStyle>
            <a:lvl1pPr defTabSz="1161070">
              <a:lnSpc>
                <a:spcPct val="100000"/>
              </a:lnSpc>
              <a:spcBef>
                <a:spcPts val="0"/>
              </a:spcBef>
              <a:defRPr sz="2800" b="0" i="0">
                <a:solidFill>
                  <a:schemeClr val="tx1"/>
                </a:solidFill>
                <a:latin typeface="IBM Plex Sans Light" panose="020B0403050203000203" pitchFamily="34" charset="0"/>
              </a:defRPr>
            </a:lvl1pPr>
            <a:lvl2pPr defTabSz="1161070">
              <a:lnSpc>
                <a:spcPct val="100000"/>
              </a:lnSpc>
              <a:spcBef>
                <a:spcPts val="0"/>
              </a:spcBef>
              <a:defRPr sz="2800" b="0" i="0">
                <a:solidFill>
                  <a:schemeClr val="tx1"/>
                </a:solidFill>
                <a:latin typeface="IBM Plex Sans Light" panose="020B0403050203000203" pitchFamily="34" charset="0"/>
              </a:defRPr>
            </a:lvl2pPr>
            <a:lvl3pPr defTabSz="1161070">
              <a:lnSpc>
                <a:spcPct val="100000"/>
              </a:lnSpc>
              <a:spcBef>
                <a:spcPts val="0"/>
              </a:spcBef>
              <a:defRPr sz="2800" b="0" i="0">
                <a:solidFill>
                  <a:schemeClr val="tx1"/>
                </a:solidFill>
                <a:latin typeface="IBM Plex Sans Light" panose="020B0403050203000203" pitchFamily="34" charset="0"/>
              </a:defRPr>
            </a:lvl3pPr>
            <a:lvl4pPr defTabSz="1161070">
              <a:lnSpc>
                <a:spcPct val="100000"/>
              </a:lnSpc>
              <a:spcBef>
                <a:spcPts val="0"/>
              </a:spcBef>
              <a:defRPr sz="28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2" y="384050"/>
            <a:ext cx="4963924" cy="152558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1" y="384050"/>
            <a:ext cx="4963924" cy="152558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53232535"/>
      </p:ext>
    </p:extLst>
  </p:cSld>
  <p:clrMapOvr>
    <a:masterClrMapping/>
  </p:clrMapOvr>
  <p:transition spd="med"/>
</p:sldLayout>
</file>

<file path=ppt/slideLayouts/slideLayout135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9"/>
            <a:ext cx="4956175" cy="1141414"/>
          </a:xfrm>
          <a:prstGeom prst="rect">
            <a:avLst/>
          </a:prstGeom>
        </p:spPr>
        <p:txBody>
          <a:bodyPr/>
          <a:lstStyle>
            <a:lvl1pPr>
              <a:lnSpc>
                <a:spcPct val="100000"/>
              </a:lnSpc>
              <a:spcBef>
                <a:spcPts val="0"/>
              </a:spcBef>
              <a:defRPr sz="6398"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5"/>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2" y="576074"/>
            <a:ext cx="1217845"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1"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4" y="3429001"/>
            <a:ext cx="4963924" cy="8572502"/>
          </a:xfrm>
          <a:prstGeom prst="rect">
            <a:avLst/>
          </a:prstGeom>
        </p:spPr>
        <p:txBody>
          <a:bodyPr/>
          <a:lstStyle>
            <a:lvl1pPr defTabSz="1161070">
              <a:lnSpc>
                <a:spcPct val="100000"/>
              </a:lnSpc>
              <a:spcBef>
                <a:spcPts val="0"/>
              </a:spcBef>
              <a:defRPr sz="2800" b="0" i="0">
                <a:solidFill>
                  <a:schemeClr val="tx1"/>
                </a:solidFill>
                <a:latin typeface="IBM Plex Sans Light" panose="020B0403050203000203" pitchFamily="34" charset="0"/>
              </a:defRPr>
            </a:lvl1pPr>
            <a:lvl2pPr defTabSz="1161070">
              <a:lnSpc>
                <a:spcPct val="100000"/>
              </a:lnSpc>
              <a:spcBef>
                <a:spcPts val="0"/>
              </a:spcBef>
              <a:defRPr sz="2800" b="0" i="0">
                <a:solidFill>
                  <a:schemeClr val="tx1"/>
                </a:solidFill>
                <a:latin typeface="IBM Plex Sans Light" panose="020B0403050203000203" pitchFamily="34" charset="0"/>
              </a:defRPr>
            </a:lvl2pPr>
            <a:lvl3pPr defTabSz="1161070">
              <a:lnSpc>
                <a:spcPct val="100000"/>
              </a:lnSpc>
              <a:spcBef>
                <a:spcPts val="0"/>
              </a:spcBef>
              <a:defRPr sz="2800" b="0" i="0">
                <a:solidFill>
                  <a:schemeClr val="tx1"/>
                </a:solidFill>
                <a:latin typeface="IBM Plex Sans Light" panose="020B0403050203000203" pitchFamily="34" charset="0"/>
              </a:defRPr>
            </a:lvl3pPr>
            <a:lvl4pPr defTabSz="1161070">
              <a:lnSpc>
                <a:spcPct val="100000"/>
              </a:lnSpc>
              <a:spcBef>
                <a:spcPts val="0"/>
              </a:spcBef>
              <a:defRPr sz="28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2" y="3429001"/>
            <a:ext cx="4963924" cy="8572502"/>
          </a:xfrm>
          <a:prstGeom prst="rect">
            <a:avLst/>
          </a:prstGeom>
        </p:spPr>
        <p:txBody>
          <a:bodyPr/>
          <a:lstStyle>
            <a:lvl1pPr defTabSz="1161070">
              <a:lnSpc>
                <a:spcPct val="100000"/>
              </a:lnSpc>
              <a:spcBef>
                <a:spcPts val="0"/>
              </a:spcBef>
              <a:defRPr sz="2800" b="0" i="0">
                <a:solidFill>
                  <a:schemeClr val="tx1"/>
                </a:solidFill>
                <a:latin typeface="IBM Plex Sans Light" panose="020B0403050203000203" pitchFamily="34" charset="0"/>
              </a:defRPr>
            </a:lvl1pPr>
            <a:lvl2pPr defTabSz="1161070">
              <a:lnSpc>
                <a:spcPct val="100000"/>
              </a:lnSpc>
              <a:spcBef>
                <a:spcPts val="0"/>
              </a:spcBef>
              <a:defRPr sz="2800" b="0" i="0">
                <a:solidFill>
                  <a:schemeClr val="tx1"/>
                </a:solidFill>
                <a:latin typeface="IBM Plex Sans Light" panose="020B0403050203000203" pitchFamily="34" charset="0"/>
              </a:defRPr>
            </a:lvl2pPr>
            <a:lvl3pPr defTabSz="1161070">
              <a:lnSpc>
                <a:spcPct val="100000"/>
              </a:lnSpc>
              <a:spcBef>
                <a:spcPts val="0"/>
              </a:spcBef>
              <a:defRPr sz="2800" b="0" i="0">
                <a:solidFill>
                  <a:schemeClr val="tx1"/>
                </a:solidFill>
                <a:latin typeface="IBM Plex Sans Light" panose="020B0403050203000203" pitchFamily="34" charset="0"/>
              </a:defRPr>
            </a:lvl3pPr>
            <a:lvl4pPr defTabSz="1161070">
              <a:lnSpc>
                <a:spcPct val="100000"/>
              </a:lnSpc>
              <a:spcBef>
                <a:spcPts val="0"/>
              </a:spcBef>
              <a:defRPr sz="28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24039366"/>
      </p:ext>
    </p:extLst>
  </p:cSld>
  <p:clrMapOvr>
    <a:masterClrMapping/>
  </p:clrMapOvr>
  <p:transition spd="med"/>
</p:sldLayout>
</file>

<file path=ppt/slideLayouts/slideLayout135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4"/>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4"/>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4"/>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8" y="2456592"/>
            <a:ext cx="6670674" cy="3067904"/>
          </a:xfrm>
          <a:prstGeom prst="rect">
            <a:avLst/>
          </a:prstGeom>
        </p:spPr>
        <p:txBody>
          <a:bodyPr/>
          <a:lstStyle>
            <a:lvl1pPr defTabSz="1161070">
              <a:lnSpc>
                <a:spcPct val="100000"/>
              </a:lnSpc>
              <a:spcBef>
                <a:spcPts val="0"/>
              </a:spcBef>
              <a:defRPr sz="4400" b="0" i="0">
                <a:solidFill>
                  <a:schemeClr val="tx1"/>
                </a:solidFill>
                <a:latin typeface="IBM Plex Sans Light" panose="020B0403050203000203" pitchFamily="34" charset="0"/>
              </a:defRPr>
            </a:lvl1pPr>
            <a:lvl2pPr defTabSz="1161070">
              <a:lnSpc>
                <a:spcPct val="100000"/>
              </a:lnSpc>
              <a:spcBef>
                <a:spcPts val="0"/>
              </a:spcBef>
              <a:defRPr sz="4400" b="0" i="0">
                <a:solidFill>
                  <a:schemeClr val="tx1"/>
                </a:solidFill>
                <a:latin typeface="IBM Plex Sans Light" panose="020B0403050203000203" pitchFamily="34" charset="0"/>
              </a:defRPr>
            </a:lvl2pPr>
            <a:lvl3pPr defTabSz="1161070">
              <a:lnSpc>
                <a:spcPct val="100000"/>
              </a:lnSpc>
              <a:spcBef>
                <a:spcPts val="0"/>
              </a:spcBef>
              <a:defRPr sz="4400" b="0" i="0">
                <a:solidFill>
                  <a:schemeClr val="tx1"/>
                </a:solidFill>
                <a:latin typeface="IBM Plex Sans Light" panose="020B0403050203000203" pitchFamily="34" charset="0"/>
              </a:defRPr>
            </a:lvl3pPr>
            <a:lvl4pPr defTabSz="1161070">
              <a:lnSpc>
                <a:spcPct val="100000"/>
              </a:lnSpc>
              <a:spcBef>
                <a:spcPts val="0"/>
              </a:spcBef>
              <a:defRPr sz="44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5" y="2456595"/>
            <a:ext cx="6670674" cy="3067902"/>
          </a:xfrm>
          <a:prstGeom prst="rect">
            <a:avLst/>
          </a:prstGeom>
        </p:spPr>
        <p:txBody>
          <a:bodyPr/>
          <a:lstStyle>
            <a:lvl1pPr defTabSz="1161070">
              <a:lnSpc>
                <a:spcPct val="100000"/>
              </a:lnSpc>
              <a:spcBef>
                <a:spcPts val="0"/>
              </a:spcBef>
              <a:defRPr sz="4400" b="0" i="0">
                <a:solidFill>
                  <a:schemeClr val="tx1"/>
                </a:solidFill>
                <a:latin typeface="IBM Plex Sans Light" panose="020B0403050203000203" pitchFamily="34" charset="0"/>
              </a:defRPr>
            </a:lvl1pPr>
            <a:lvl2pPr defTabSz="1161070">
              <a:lnSpc>
                <a:spcPct val="100000"/>
              </a:lnSpc>
              <a:spcBef>
                <a:spcPts val="0"/>
              </a:spcBef>
              <a:defRPr sz="4400" b="0" i="0">
                <a:solidFill>
                  <a:schemeClr val="tx1"/>
                </a:solidFill>
                <a:latin typeface="IBM Plex Sans Light" panose="020B0403050203000203" pitchFamily="34" charset="0"/>
              </a:defRPr>
            </a:lvl2pPr>
            <a:lvl3pPr defTabSz="1161070">
              <a:lnSpc>
                <a:spcPct val="100000"/>
              </a:lnSpc>
              <a:spcBef>
                <a:spcPts val="0"/>
              </a:spcBef>
              <a:defRPr sz="4400" b="0" i="0">
                <a:solidFill>
                  <a:schemeClr val="tx1"/>
                </a:solidFill>
                <a:latin typeface="IBM Plex Sans Light" panose="020B0403050203000203" pitchFamily="34" charset="0"/>
              </a:defRPr>
            </a:lvl3pPr>
            <a:lvl4pPr defTabSz="1161070">
              <a:lnSpc>
                <a:spcPct val="100000"/>
              </a:lnSpc>
              <a:spcBef>
                <a:spcPts val="0"/>
              </a:spcBef>
              <a:defRPr sz="44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6" y="8362098"/>
            <a:ext cx="6670674" cy="3067896"/>
          </a:xfrm>
          <a:prstGeom prst="rect">
            <a:avLst/>
          </a:prstGeom>
        </p:spPr>
        <p:txBody>
          <a:bodyPr/>
          <a:lstStyle>
            <a:lvl1pPr defTabSz="1161070">
              <a:lnSpc>
                <a:spcPct val="100000"/>
              </a:lnSpc>
              <a:spcBef>
                <a:spcPts val="0"/>
              </a:spcBef>
              <a:defRPr sz="4400" b="0" i="0">
                <a:solidFill>
                  <a:schemeClr val="tx1"/>
                </a:solidFill>
                <a:latin typeface="IBM Plex Sans Light" panose="020B0403050203000203" pitchFamily="34" charset="0"/>
              </a:defRPr>
            </a:lvl1pPr>
            <a:lvl2pPr defTabSz="1161070">
              <a:lnSpc>
                <a:spcPct val="100000"/>
              </a:lnSpc>
              <a:spcBef>
                <a:spcPts val="0"/>
              </a:spcBef>
              <a:defRPr sz="4400" b="0" i="0">
                <a:solidFill>
                  <a:schemeClr val="tx1"/>
                </a:solidFill>
                <a:latin typeface="IBM Plex Sans Light" panose="020B0403050203000203" pitchFamily="34" charset="0"/>
              </a:defRPr>
            </a:lvl2pPr>
            <a:lvl3pPr defTabSz="1161070">
              <a:lnSpc>
                <a:spcPct val="100000"/>
              </a:lnSpc>
              <a:spcBef>
                <a:spcPts val="0"/>
              </a:spcBef>
              <a:defRPr sz="4400" b="0" i="0">
                <a:solidFill>
                  <a:schemeClr val="tx1"/>
                </a:solidFill>
                <a:latin typeface="IBM Plex Sans Light" panose="020B0403050203000203" pitchFamily="34" charset="0"/>
              </a:defRPr>
            </a:lvl3pPr>
            <a:lvl4pPr defTabSz="1161070">
              <a:lnSpc>
                <a:spcPct val="100000"/>
              </a:lnSpc>
              <a:spcBef>
                <a:spcPts val="0"/>
              </a:spcBef>
              <a:defRPr sz="44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9" y="8362097"/>
            <a:ext cx="6670674" cy="3067894"/>
          </a:xfrm>
          <a:prstGeom prst="rect">
            <a:avLst/>
          </a:prstGeom>
        </p:spPr>
        <p:txBody>
          <a:bodyPr/>
          <a:lstStyle>
            <a:lvl1pPr defTabSz="1161070">
              <a:lnSpc>
                <a:spcPct val="100000"/>
              </a:lnSpc>
              <a:spcBef>
                <a:spcPts val="0"/>
              </a:spcBef>
              <a:defRPr sz="4400" b="0" i="0">
                <a:solidFill>
                  <a:schemeClr val="tx1"/>
                </a:solidFill>
                <a:latin typeface="IBM Plex Sans Light" panose="020B0403050203000203" pitchFamily="34" charset="0"/>
              </a:defRPr>
            </a:lvl1pPr>
            <a:lvl2pPr defTabSz="1161070">
              <a:lnSpc>
                <a:spcPct val="100000"/>
              </a:lnSpc>
              <a:spcBef>
                <a:spcPts val="0"/>
              </a:spcBef>
              <a:defRPr sz="4400" b="0" i="0">
                <a:solidFill>
                  <a:schemeClr val="tx1"/>
                </a:solidFill>
                <a:latin typeface="IBM Plex Sans Light" panose="020B0403050203000203" pitchFamily="34" charset="0"/>
              </a:defRPr>
            </a:lvl2pPr>
            <a:lvl3pPr defTabSz="1161070">
              <a:lnSpc>
                <a:spcPct val="100000"/>
              </a:lnSpc>
              <a:spcBef>
                <a:spcPts val="0"/>
              </a:spcBef>
              <a:defRPr sz="4400" b="0" i="0">
                <a:solidFill>
                  <a:schemeClr val="tx1"/>
                </a:solidFill>
                <a:latin typeface="IBM Plex Sans Light" panose="020B0403050203000203" pitchFamily="34" charset="0"/>
              </a:defRPr>
            </a:lvl3pPr>
            <a:lvl4pPr defTabSz="1161070">
              <a:lnSpc>
                <a:spcPct val="100000"/>
              </a:lnSpc>
              <a:spcBef>
                <a:spcPts val="0"/>
              </a:spcBef>
              <a:defRPr sz="44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58035235"/>
      </p:ext>
    </p:extLst>
  </p:cSld>
  <p:clrMapOvr>
    <a:masterClrMapping/>
  </p:clrMapOvr>
  <p:transition spd="med"/>
</p:sldLayout>
</file>

<file path=ppt/slideLayouts/slideLayout135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8"/>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1"/>
            <a:ext cx="4956175" cy="1141414"/>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30"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51"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30"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51"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46225537"/>
      </p:ext>
    </p:extLst>
  </p:cSld>
  <p:clrMapOvr>
    <a:masterClrMapping/>
  </p:clrMapOvr>
  <p:transition spd="med"/>
</p:sldLayout>
</file>

<file path=ppt/slideLayouts/slideLayout135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48"/>
            <a:ext cx="11044238" cy="2276856"/>
          </a:xfrm>
        </p:spPr>
        <p:txBody>
          <a:bodyPr rIns="457200"/>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2"/>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30"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1"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30"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1"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23725395"/>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3"/>
            <a:ext cx="24387175" cy="137292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endParaRPr lang="en-US" dirty="0"/>
          </a:p>
        </p:txBody>
      </p:sp>
      <p:pic>
        <p:nvPicPr>
          <p:cNvPr id="6" name="Picture"/>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2936832373"/>
      </p:ext>
    </p:extLst>
  </p:cSld>
  <p:clrMapOvr>
    <a:masterClrMapping/>
  </p:clrMapOvr>
</p:sldLayout>
</file>

<file path=ppt/slideLayouts/slideLayout136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5200"/>
            <a:ext cx="4956175" cy="4573588"/>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30" y="6656834"/>
            <a:ext cx="4963924" cy="533424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51" y="6656834"/>
            <a:ext cx="4963924" cy="533424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8" y="6656832"/>
            <a:ext cx="4963924" cy="533425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301" y="6656834"/>
            <a:ext cx="4963924" cy="533424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73706048"/>
      </p:ext>
    </p:extLst>
  </p:cSld>
  <p:clrMapOvr>
    <a:masterClrMapping/>
  </p:clrMapOvr>
  <p:transition spd="med"/>
</p:sldLayout>
</file>

<file path=ppt/slideLayouts/slideLayout136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50"/>
            <a:ext cx="11050589" cy="4573588"/>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30" y="6656834"/>
            <a:ext cx="4963924" cy="533424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51" y="6656834"/>
            <a:ext cx="4963924" cy="533424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8" y="6656832"/>
            <a:ext cx="4963924" cy="533425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301" y="6656834"/>
            <a:ext cx="4963924" cy="533424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48202831"/>
      </p:ext>
    </p:extLst>
  </p:cSld>
  <p:clrMapOvr>
    <a:masterClrMapping/>
  </p:clrMapOvr>
  <p:transition spd="med"/>
</p:sldLayout>
</file>

<file path=ppt/slideLayouts/slideLayout136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1"/>
            <a:ext cx="4949826" cy="4573590"/>
          </a:xfrm>
        </p:spPr>
        <p:txBody>
          <a:bodyPr/>
          <a:lstStyle>
            <a:lvl1pPr>
              <a:lnSpc>
                <a:spcPct val="100000"/>
              </a:lnSpc>
              <a:defRPr sz="6398"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30"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51"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30"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51"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9" y="576075"/>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9" y="6667501"/>
            <a:ext cx="4963924" cy="495299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88762938"/>
      </p:ext>
    </p:extLst>
  </p:cSld>
  <p:clrMapOvr>
    <a:masterClrMapping/>
  </p:clrMapOvr>
  <p:transition spd="med"/>
</p:sldLayout>
</file>

<file path=ppt/slideLayouts/slideLayout136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385200"/>
            <a:ext cx="4949826" cy="28590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4"/>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5" y="576074"/>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4"/>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2"/>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5" y="6694632"/>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2"/>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5"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30" y="1427412"/>
            <a:ext cx="4963924" cy="3716084"/>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51" y="1427413"/>
            <a:ext cx="4963924" cy="371607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30" y="7518834"/>
            <a:ext cx="4963924" cy="372065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51" y="7518836"/>
            <a:ext cx="4963924" cy="372065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9" y="1427408"/>
            <a:ext cx="4963924" cy="371608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9" y="7518837"/>
            <a:ext cx="4963924" cy="3720654"/>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44922847"/>
      </p:ext>
    </p:extLst>
  </p:cSld>
  <p:clrMapOvr>
    <a:masterClrMapping/>
  </p:clrMapOvr>
  <p:transition spd="med"/>
</p:sldLayout>
</file>

<file path=ppt/slideLayouts/slideLayout136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30"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51"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30"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51"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8" y="6665976"/>
            <a:ext cx="4963924" cy="495451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9" y="6667501"/>
            <a:ext cx="4963924" cy="495299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08348479"/>
      </p:ext>
    </p:extLst>
  </p:cSld>
  <p:clrMapOvr>
    <a:masterClrMapping/>
  </p:clrMapOvr>
  <p:transition spd="med"/>
</p:sldLayout>
</file>

<file path=ppt/slideLayouts/slideLayout136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5201"/>
            <a:ext cx="4949826"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6"/>
            <a:ext cx="5026140" cy="495451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4" y="6665979"/>
            <a:ext cx="5026140" cy="495451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8" y="6701424"/>
            <a:ext cx="5026140" cy="491906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9" y="6665976"/>
            <a:ext cx="4978776" cy="495449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3" y="576077"/>
            <a:ext cx="4978776"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2"/>
            <a:ext cx="4978776" cy="514508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78134465"/>
      </p:ext>
    </p:extLst>
  </p:cSld>
  <p:clrMapOvr>
    <a:masterClrMapping/>
  </p:clrMapOvr>
  <p:transition spd="med"/>
</p:sldLayout>
</file>

<file path=ppt/slideLayouts/slideLayout136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3"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9"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92717347"/>
      </p:ext>
    </p:extLst>
  </p:cSld>
  <p:clrMapOvr>
    <a:masterClrMapping/>
  </p:clrMapOvr>
  <p:transition spd="med"/>
</p:sldLayout>
</file>

<file path=ppt/slideLayouts/slideLayout136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9" y="12904633"/>
            <a:ext cx="267703" cy="246222"/>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3"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6116629"/>
      </p:ext>
    </p:extLst>
  </p:cSld>
  <p:clrMapOvr>
    <a:masterClrMapping/>
  </p:clrMapOvr>
  <p:transition spd="med"/>
</p:sldLayout>
</file>

<file path=ppt/slideLayouts/slideLayout136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9" y="12904633"/>
            <a:ext cx="267703" cy="246222"/>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3" y="565153"/>
            <a:ext cx="17151351" cy="125793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70" y="3429001"/>
            <a:ext cx="4963924"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30712383"/>
      </p:ext>
    </p:extLst>
  </p:cSld>
  <p:clrMapOvr>
    <a:masterClrMapping/>
  </p:clrMapOvr>
  <p:transition spd="med"/>
</p:sldLayout>
</file>

<file path=ppt/slideLayouts/slideLayout136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4797" y="12904629"/>
            <a:ext cx="267703"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856298211"/>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1424984172"/>
      </p:ext>
    </p:extLst>
  </p:cSld>
  <p:clrMapOvr>
    <a:masterClrMapping/>
  </p:clrMapOvr>
</p:sldLayout>
</file>

<file path=ppt/slideLayouts/slideLayout137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4797" y="12904629"/>
            <a:ext cx="267703"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7" y="569914"/>
            <a:ext cx="23244176" cy="12580936"/>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998140116"/>
      </p:ext>
    </p:extLst>
  </p:cSld>
  <p:clrMapOvr>
    <a:masterClrMapping/>
  </p:clrMapOvr>
  <p:transition spd="med"/>
</p:sldLayout>
</file>

<file path=ppt/slideLayouts/slideLayout137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17125"/>
            <a:ext cx="2473324" cy="2476502"/>
          </a:xfrm>
          <a:prstGeom prst="rect">
            <a:avLst/>
          </a:prstGeo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1"/>
            <a:ext cx="2473324" cy="2476502"/>
          </a:xfrm>
          <a:prstGeom prst="rect">
            <a:avLst/>
          </a:prstGeo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18877"/>
            <a:ext cx="2473324" cy="2476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4" y="6121401"/>
            <a:ext cx="2473324" cy="2476502"/>
          </a:xfrm>
          <a:prstGeom prst="rect">
            <a:avLst/>
          </a:prstGeo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4" y="9525001"/>
            <a:ext cx="2473324" cy="2476502"/>
          </a:xfrm>
          <a:prstGeom prst="rect">
            <a:avLst/>
          </a:prstGeo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4" y="2667001"/>
            <a:ext cx="2473324" cy="2476502"/>
          </a:xfrm>
          <a:prstGeom prst="rect">
            <a:avLst/>
          </a:prstGeo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901" y="6117125"/>
            <a:ext cx="2328217" cy="2476502"/>
          </a:xfrm>
          <a:prstGeom prst="rect">
            <a:avLst/>
          </a:prstGeo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901" y="9525001"/>
            <a:ext cx="2328217" cy="2476502"/>
          </a:xfrm>
          <a:prstGeom prst="rect">
            <a:avLst/>
          </a:prstGeo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901" y="2646073"/>
            <a:ext cx="2328217" cy="2476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5" y="2618876"/>
            <a:ext cx="5756495" cy="252462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5" y="6117126"/>
            <a:ext cx="5756495" cy="2460304"/>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5" y="9525000"/>
            <a:ext cx="5843619" cy="2460304"/>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90" y="6144325"/>
            <a:ext cx="2473324" cy="2476502"/>
          </a:xfrm>
          <a:prstGeom prst="rect">
            <a:avLst/>
          </a:prstGeo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90" y="9552201"/>
            <a:ext cx="2473324" cy="2476502"/>
          </a:xfrm>
          <a:prstGeom prst="rect">
            <a:avLst/>
          </a:prstGeo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90" y="2646073"/>
            <a:ext cx="2473324" cy="2476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9" y="6165249"/>
            <a:ext cx="2291074" cy="2476502"/>
          </a:xfrm>
          <a:prstGeom prst="rect">
            <a:avLst/>
          </a:prstGeo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9" y="9573127"/>
            <a:ext cx="2291074" cy="2476502"/>
          </a:xfrm>
          <a:prstGeom prst="rect">
            <a:avLst/>
          </a:prstGeo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9" y="2667001"/>
            <a:ext cx="2291074" cy="2476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9" y="2667002"/>
            <a:ext cx="5843619" cy="2524628"/>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9" y="6165252"/>
            <a:ext cx="5843619" cy="2460304"/>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9" y="9573128"/>
            <a:ext cx="5843619" cy="2460304"/>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41643337"/>
      </p:ext>
    </p:extLst>
  </p:cSld>
  <p:clrMapOvr>
    <a:masterClrMapping/>
  </p:clrMapOvr>
  <p:transition spd="med"/>
</p:sldLayout>
</file>

<file path=ppt/slideLayouts/slideLayout137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0"/>
            <a:ext cx="4949826" cy="4573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8"/>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12053700"/>
      </p:ext>
    </p:extLst>
  </p:cSld>
  <p:clrMapOvr>
    <a:masterClrMapping/>
  </p:clrMapOvr>
  <p:transition spd="med"/>
</p:sldLayout>
</file>

<file path=ppt/slideLayouts/slideLayout137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5200"/>
            <a:ext cx="4956175" cy="2859088"/>
          </a:xfrm>
          <a:prstGeom prst="rect">
            <a:avLst/>
          </a:prstGeom>
        </p:spPr>
        <p:txBody>
          <a:bodyPr/>
          <a:lstStyle>
            <a:lvl1pPr>
              <a:lnSpc>
                <a:spcPct val="100000"/>
              </a:lnSpc>
              <a:spcBef>
                <a:spcPts val="0"/>
              </a:spcBef>
              <a:defRPr sz="6398" b="0" i="0">
                <a:solidFill>
                  <a:schemeClr val="tx2"/>
                </a:solidFill>
                <a:latin typeface="IBM Plex Sans Light" panose="020B0403050203000203" pitchFamily="34" charset="0"/>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56975614"/>
      </p:ext>
    </p:extLst>
  </p:cSld>
  <p:clrMapOvr>
    <a:masterClrMapping/>
  </p:clrMapOvr>
  <p:transition spd="med"/>
</p:sldLayout>
</file>

<file path=ppt/slideLayouts/slideLayout137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2"/>
            <a:ext cx="4949826" cy="152704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1161156"/>
      </p:ext>
    </p:extLst>
  </p:cSld>
  <p:clrMapOvr>
    <a:masterClrMapping/>
  </p:clrMapOvr>
  <p:transition spd="med"/>
</p:sldLayout>
</file>

<file path=ppt/slideLayouts/slideLayout137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5200"/>
            <a:ext cx="4956175" cy="2859088"/>
          </a:xfrm>
          <a:prstGeom prst="rect">
            <a:avLst/>
          </a:prstGeom>
        </p:spPr>
        <p:txBody>
          <a:bodyPr/>
          <a:lstStyle>
            <a:lvl1pPr>
              <a:lnSpc>
                <a:spcPct val="100000"/>
              </a:lnSpc>
              <a:spcBef>
                <a:spcPts val="0"/>
              </a:spcBef>
              <a:defRPr sz="6398" b="0" i="0">
                <a:solidFill>
                  <a:schemeClr val="tx2"/>
                </a:solidFill>
                <a:latin typeface="IBM Plex Sans Light" panose="020B0403050203000203" pitchFamily="34" charset="0"/>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7" y="12804778"/>
            <a:ext cx="4956175" cy="381000"/>
          </a:xfrm>
        </p:spPr>
        <p:txBody>
          <a:bodyPr/>
          <a:lstStyle>
            <a:lvl1pPr>
              <a:defRPr b="0" i="0">
                <a:latin typeface="IBM Plex Sans Light" panose="020B0403050203000203" pitchFamily="34" charset="0"/>
              </a:defRPr>
            </a:lvl1p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1" cy="11431588"/>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18282343"/>
      </p:ext>
    </p:extLst>
  </p:cSld>
  <p:clrMapOvr>
    <a:masterClrMapping/>
  </p:clrMapOvr>
  <p:transition spd="med"/>
</p:sldLayout>
</file>

<file path=ppt/slideLayouts/slideLayout137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4" y="6168464"/>
            <a:ext cx="3456432" cy="1379080"/>
          </a:xfrm>
          <a:prstGeom prst="rect">
            <a:avLst/>
          </a:prstGeom>
        </p:spPr>
      </p:pic>
    </p:spTree>
    <p:extLst>
      <p:ext uri="{BB962C8B-B14F-4D97-AF65-F5344CB8AC3E}">
        <p14:creationId xmlns:p14="http://schemas.microsoft.com/office/powerpoint/2010/main" val="3303966141"/>
      </p:ext>
    </p:extLst>
  </p:cSld>
  <p:clrMapOvr>
    <a:masterClrMapping/>
  </p:clrMapOvr>
  <p:transition spd="med"/>
</p:sldLayout>
</file>

<file path=ppt/slideLayouts/slideLayout1377.xml><?xml version="1.0" encoding="utf-8"?>
<p:sldLayout xmlns:a="http://schemas.openxmlformats.org/drawingml/2006/main" xmlns:r="http://schemas.openxmlformats.org/officeDocument/2006/relationships" xmlns:p="http://schemas.openxmlformats.org/presentationml/2006/main"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3" y="6167696"/>
            <a:ext cx="3460733" cy="1380616"/>
          </a:xfrm>
          <a:prstGeom prst="rect">
            <a:avLst/>
          </a:prstGeom>
        </p:spPr>
      </p:pic>
    </p:spTree>
    <p:extLst>
      <p:ext uri="{BB962C8B-B14F-4D97-AF65-F5344CB8AC3E}">
        <p14:creationId xmlns:p14="http://schemas.microsoft.com/office/powerpoint/2010/main" val="370761298"/>
      </p:ext>
    </p:extLst>
  </p:cSld>
  <p:clrMapOvr>
    <a:masterClrMapping/>
  </p:clrMapOvr>
</p:sldLayout>
</file>

<file path=ppt/slideLayouts/slideLayout1378.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356917395"/>
      </p:ext>
    </p:extLst>
  </p:cSld>
  <p:clrMapOvr>
    <a:masterClrMapping/>
  </p:clrMapOvr>
  <p:transition spd="med"/>
</p:sldLayout>
</file>

<file path=ppt/slideLayouts/slideLayout1379.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755065534"/>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23"/>
            <a:ext cx="24359291"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170699808"/>
      </p:ext>
    </p:extLst>
  </p:cSld>
  <p:clrMapOvr>
    <a:masterClrMapping/>
  </p:clrMapOvr>
</p:sldLayout>
</file>

<file path=ppt/slideLayouts/slideLayout1380.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578404545"/>
      </p:ext>
    </p:extLst>
  </p:cSld>
  <p:clrMapOvr>
    <a:masterClrMapping/>
  </p:clrMapOvr>
  <p:transition spd="med"/>
</p:sldLayout>
</file>

<file path=ppt/slideLayouts/slideLayout1381.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565057896"/>
      </p:ext>
    </p:extLst>
  </p:cSld>
  <p:clrMapOvr>
    <a:masterClrMapping/>
  </p:clrMapOvr>
  <p:transition spd="med"/>
</p:sldLayout>
</file>

<file path=ppt/slideLayouts/slideLayout1382.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1616738384"/>
      </p:ext>
    </p:extLst>
  </p:cSld>
  <p:clrMapOvr>
    <a:masterClrMapping/>
  </p:clrMapOvr>
  <p:transition spd="med"/>
</p:sldLayout>
</file>

<file path=ppt/slideLayouts/slideLayout1383.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1040214559"/>
      </p:ext>
    </p:extLst>
  </p:cSld>
  <p:clrMapOvr>
    <a:masterClrMapping/>
  </p:clrMapOvr>
  <p:transition spd="med"/>
</p:sldLayout>
</file>

<file path=ppt/slideLayouts/slideLayout1384.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275507483"/>
      </p:ext>
    </p:extLst>
  </p:cSld>
  <p:clrMapOvr>
    <a:masterClrMapping/>
  </p:clrMapOvr>
  <p:transition spd="med"/>
</p:sldLayout>
</file>

<file path=ppt/slideLayouts/slideLayout138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677393942"/>
      </p:ext>
    </p:extLst>
  </p:cSld>
  <p:clrMapOvr>
    <a:masterClrMapping/>
  </p:clrMapOvr>
  <p:transition spd="med"/>
</p:sldLayout>
</file>

<file path=ppt/slideLayouts/slideLayout1386.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660933204"/>
      </p:ext>
    </p:extLst>
  </p:cSld>
  <p:clrMapOvr>
    <a:masterClrMapping/>
  </p:clrMapOvr>
  <p:transition spd="med"/>
</p:sldLayout>
</file>

<file path=ppt/slideLayouts/slideLayout1387.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225532809"/>
      </p:ext>
    </p:extLst>
  </p:cSld>
  <p:clrMapOvr>
    <a:masterClrMapping/>
  </p:clrMapOvr>
  <p:transition spd="med"/>
</p:sldLayout>
</file>

<file path=ppt/slideLayouts/slideLayout1388.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64639013"/>
      </p:ext>
    </p:extLst>
  </p:cSld>
  <p:clrMapOvr>
    <a:masterClrMapping/>
  </p:clrMapOvr>
  <p:transition spd="med"/>
</p:sldLayout>
</file>

<file path=ppt/slideLayouts/slideLayout1389.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069412644"/>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18"/>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2953587701"/>
      </p:ext>
    </p:extLst>
  </p:cSld>
  <p:clrMapOvr>
    <a:masterClrMapping/>
  </p:clrMapOvr>
</p:sldLayout>
</file>

<file path=ppt/slideLayouts/slideLayout1390.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648786764"/>
      </p:ext>
    </p:extLst>
  </p:cSld>
  <p:clrMapOvr>
    <a:masterClrMapping/>
  </p:clrMapOvr>
  <p:transition spd="med"/>
</p:sldLayout>
</file>

<file path=ppt/slideLayouts/slideLayout1391.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199673261"/>
      </p:ext>
    </p:extLst>
  </p:cSld>
  <p:clrMapOvr>
    <a:masterClrMapping/>
  </p:clrMapOvr>
  <p:transition spd="med"/>
</p:sldLayout>
</file>

<file path=ppt/slideLayouts/slideLayout1392.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547082488"/>
      </p:ext>
    </p:extLst>
  </p:cSld>
  <p:clrMapOvr>
    <a:masterClrMapping/>
  </p:clrMapOvr>
  <p:transition spd="med"/>
</p:sldLayout>
</file>

<file path=ppt/slideLayouts/slideLayout1393.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849286338"/>
      </p:ext>
    </p:extLst>
  </p:cSld>
  <p:clrMapOvr>
    <a:masterClrMapping/>
  </p:clrMapOvr>
  <p:transition spd="med"/>
</p:sldLayout>
</file>

<file path=ppt/slideLayouts/slideLayout1394.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367087468"/>
      </p:ext>
    </p:extLst>
  </p:cSld>
  <p:clrMapOvr>
    <a:masterClrMapping/>
  </p:clrMapOvr>
  <p:transition spd="med"/>
</p:sldLayout>
</file>

<file path=ppt/slideLayouts/slideLayout1395.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200150949"/>
      </p:ext>
    </p:extLst>
  </p:cSld>
  <p:clrMapOvr>
    <a:masterClrMapping/>
  </p:clrMapOvr>
  <p:transition spd="med"/>
</p:sldLayout>
</file>

<file path=ppt/slideLayouts/slideLayout1396.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88090400"/>
      </p:ext>
    </p:extLst>
  </p:cSld>
  <p:clrMapOvr>
    <a:masterClrMapping/>
  </p:clrMapOvr>
  <p:transition spd="med"/>
</p:sldLayout>
</file>

<file path=ppt/slideLayouts/slideLayout1397.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69823630"/>
      </p:ext>
    </p:extLst>
  </p:cSld>
  <p:clrMapOvr>
    <a:masterClrMapping/>
  </p:clrMapOvr>
  <p:transition spd="med"/>
</p:sldLayout>
</file>

<file path=ppt/slideLayouts/slideLayout1398.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23596583"/>
      </p:ext>
    </p:extLst>
  </p:cSld>
  <p:clrMapOvr>
    <a:masterClrMapping/>
  </p:clrMapOvr>
  <p:transition spd="med"/>
</p:sldLayout>
</file>

<file path=ppt/slideLayouts/slideLayout1399.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5626413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9321535"/>
      </p:ext>
    </p:extLst>
  </p:cSld>
  <p:clrMapOvr>
    <a:masterClrMapping/>
  </p:clrMapOvr>
</p:sldLayout>
</file>

<file path=ppt/slideLayouts/slideLayout1400.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38725755"/>
      </p:ext>
    </p:extLst>
  </p:cSld>
  <p:clrMapOvr>
    <a:masterClrMapping/>
  </p:clrMapOvr>
  <p:transition spd="med"/>
</p:sldLayout>
</file>

<file path=ppt/slideLayouts/slideLayout1401.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07609181"/>
      </p:ext>
    </p:extLst>
  </p:cSld>
  <p:clrMapOvr>
    <a:masterClrMapping/>
  </p:clrMapOvr>
  <p:transition spd="med"/>
</p:sldLayout>
</file>

<file path=ppt/slideLayouts/slideLayout1402.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93608001"/>
      </p:ext>
    </p:extLst>
  </p:cSld>
  <p:clrMapOvr>
    <a:masterClrMapping/>
  </p:clrMapOvr>
  <p:transition spd="med"/>
</p:sldLayout>
</file>

<file path=ppt/slideLayouts/slideLayout1403.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18220926"/>
      </p:ext>
    </p:extLst>
  </p:cSld>
  <p:clrMapOvr>
    <a:masterClrMapping/>
  </p:clrMapOvr>
  <p:transition spd="med"/>
</p:sldLayout>
</file>

<file path=ppt/slideLayouts/slideLayout1404.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19570902"/>
      </p:ext>
    </p:extLst>
  </p:cSld>
  <p:clrMapOvr>
    <a:masterClrMapping/>
  </p:clrMapOvr>
  <p:transition spd="med"/>
</p:sldLayout>
</file>

<file path=ppt/slideLayouts/slideLayout1405.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46470450"/>
      </p:ext>
    </p:extLst>
  </p:cSld>
  <p:clrMapOvr>
    <a:masterClrMapping/>
  </p:clrMapOvr>
  <p:transition spd="med"/>
</p:sldLayout>
</file>

<file path=ppt/slideLayouts/slideLayout1406.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39135948"/>
      </p:ext>
    </p:extLst>
  </p:cSld>
  <p:clrMapOvr>
    <a:masterClrMapping/>
  </p:clrMapOvr>
  <p:transition spd="med"/>
</p:sldLayout>
</file>

<file path=ppt/slideLayouts/slideLayout1407.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23981242"/>
      </p:ext>
    </p:extLst>
  </p:cSld>
  <p:clrMapOvr>
    <a:masterClrMapping/>
  </p:clrMapOvr>
  <p:transition spd="med"/>
</p:sldLayout>
</file>

<file path=ppt/slideLayouts/slideLayout1408.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8243565"/>
      </p:ext>
    </p:extLst>
  </p:cSld>
  <p:clrMapOvr>
    <a:masterClrMapping/>
  </p:clrMapOvr>
  <p:transition spd="med"/>
</p:sldLayout>
</file>

<file path=ppt/slideLayouts/slideLayout1409.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26167047"/>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518" indent="0">
              <a:buNone/>
              <a:defRPr/>
            </a:lvl3pPr>
            <a:lvl4pPr marL="1159688" indent="0">
              <a:buNone/>
              <a:defRPr/>
            </a:lvl4pPr>
            <a:lvl5pPr marL="168451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518" indent="0">
              <a:buNone/>
              <a:defRPr/>
            </a:lvl3pPr>
            <a:lvl4pPr marL="1159688" indent="0">
              <a:buNone/>
              <a:defRPr/>
            </a:lvl4pPr>
            <a:lvl5pPr marL="168451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6188060"/>
      </p:ext>
    </p:extLst>
  </p:cSld>
  <p:clrMapOvr>
    <a:masterClrMapping/>
  </p:clrMapOvr>
</p:sldLayout>
</file>

<file path=ppt/slideLayouts/slideLayout1410.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90476901"/>
      </p:ext>
    </p:extLst>
  </p:cSld>
  <p:clrMapOvr>
    <a:masterClrMapping/>
  </p:clrMapOvr>
  <p:transition spd="med"/>
</p:sldLayout>
</file>

<file path=ppt/slideLayouts/slideLayout1411.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66737731"/>
      </p:ext>
    </p:extLst>
  </p:cSld>
  <p:clrMapOvr>
    <a:masterClrMapping/>
  </p:clrMapOvr>
  <p:transition spd="med"/>
</p:sldLayout>
</file>

<file path=ppt/slideLayouts/slideLayout1412.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85497061"/>
      </p:ext>
    </p:extLst>
  </p:cSld>
  <p:clrMapOvr>
    <a:masterClrMapping/>
  </p:clrMapOvr>
  <p:transition spd="med"/>
</p:sldLayout>
</file>

<file path=ppt/slideLayouts/slideLayout1413.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215582422"/>
      </p:ext>
    </p:extLst>
  </p:cSld>
  <p:clrMapOvr>
    <a:masterClrMapping/>
  </p:clrMapOvr>
  <p:transition spd="med"/>
</p:sldLayout>
</file>

<file path=ppt/slideLayouts/slideLayout1414.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851871194"/>
      </p:ext>
    </p:extLst>
  </p:cSld>
  <p:clrMapOvr>
    <a:masterClrMapping/>
  </p:clrMapOvr>
  <p:transition spd="med"/>
</p:sldLayout>
</file>

<file path=ppt/slideLayouts/slideLayout1415.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3961413"/>
      </p:ext>
    </p:extLst>
  </p:cSld>
  <p:clrMapOvr>
    <a:masterClrMapping/>
  </p:clrMapOvr>
  <p:transition spd="med"/>
</p:sldLayout>
</file>

<file path=ppt/slideLayouts/slideLayout1416.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200708036"/>
      </p:ext>
    </p:extLst>
  </p:cSld>
  <p:clrMapOvr>
    <a:masterClrMapping/>
  </p:clrMapOvr>
  <p:transition spd="med"/>
</p:sldLayout>
</file>

<file path=ppt/slideLayouts/slideLayout1417.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485792531"/>
      </p:ext>
    </p:extLst>
  </p:cSld>
  <p:clrMapOvr>
    <a:masterClrMapping/>
  </p:clrMapOvr>
  <p:transition spd="med"/>
</p:sldLayout>
</file>

<file path=ppt/slideLayouts/slideLayout1418.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66787392"/>
      </p:ext>
    </p:extLst>
  </p:cSld>
  <p:clrMapOvr>
    <a:masterClrMapping/>
  </p:clrMapOvr>
  <p:transition spd="med"/>
</p:sldLayout>
</file>

<file path=ppt/slideLayouts/slideLayout141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98601333"/>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94" b="0" i="0">
                <a:solidFill>
                  <a:schemeClr val="accent2"/>
                </a:solidFill>
                <a:latin typeface="IBM Plex Sans Light" panose="020B04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5357973"/>
      </p:ext>
    </p:extLst>
  </p:cSld>
  <p:clrMapOvr>
    <a:masterClrMapping/>
  </p:clrMapOvr>
</p:sldLayout>
</file>

<file path=ppt/slideLayouts/slideLayout1420.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81739397"/>
      </p:ext>
    </p:extLst>
  </p:cSld>
  <p:clrMapOvr>
    <a:masterClrMapping/>
  </p:clrMapOvr>
  <p:transition spd="med"/>
</p:sldLayout>
</file>

<file path=ppt/slideLayouts/slideLayout1421.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32340620"/>
      </p:ext>
    </p:extLst>
  </p:cSld>
  <p:clrMapOvr>
    <a:masterClrMapping/>
  </p:clrMapOvr>
  <p:transition spd="med"/>
</p:sldLayout>
</file>

<file path=ppt/slideLayouts/slideLayout1422.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95676706"/>
      </p:ext>
    </p:extLst>
  </p:cSld>
  <p:clrMapOvr>
    <a:masterClrMapping/>
  </p:clrMapOvr>
  <p:transition spd="med"/>
</p:sldLayout>
</file>

<file path=ppt/slideLayouts/slideLayout142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69276141"/>
      </p:ext>
    </p:extLst>
  </p:cSld>
  <p:clrMapOvr>
    <a:masterClrMapping/>
  </p:clrMapOvr>
  <p:transition spd="med"/>
</p:sldLayout>
</file>

<file path=ppt/slideLayouts/slideLayout1424.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4717544"/>
      </p:ext>
    </p:extLst>
  </p:cSld>
  <p:clrMapOvr>
    <a:masterClrMapping/>
  </p:clrMapOvr>
</p:sldLayout>
</file>

<file path=ppt/slideLayouts/slideLayout1425.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5"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21455308"/>
      </p:ext>
    </p:extLst>
  </p:cSld>
  <p:clrMapOvr>
    <a:masterClrMapping/>
  </p:clrMapOvr>
</p:sldLayout>
</file>

<file path=ppt/slideLayouts/slideLayout1426.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0152951"/>
      </p:ext>
    </p:extLst>
  </p:cSld>
  <p:clrMapOvr>
    <a:masterClrMapping/>
  </p:clrMapOvr>
</p:sldLayout>
</file>

<file path=ppt/slideLayouts/slideLayout1427.xml><?xml version="1.0" encoding="utf-8"?>
<p:sldLayout xmlns:a="http://schemas.openxmlformats.org/drawingml/2006/main" xmlns:r="http://schemas.openxmlformats.org/officeDocument/2006/relationships" xmlns:p="http://schemas.openxmlformats.org/presentationml/2006/main"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08" y="536448"/>
            <a:ext cx="11047209" cy="11452352"/>
          </a:xfrm>
        </p:spPr>
        <p:txBody>
          <a:bodyPr/>
          <a:lstStyle>
            <a:lvl1pPr>
              <a:defRPr>
                <a:solidFill>
                  <a:schemeClr val="tx1"/>
                </a:solidFill>
              </a:defRPr>
            </a:lvl1pPr>
          </a:lstStyle>
          <a:p>
            <a:r>
              <a:rPr lang="pt-BR"/>
              <a:t>Clique para editar o título Mestre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53504274"/>
      </p:ext>
    </p:extLst>
  </p:cSld>
  <p:clrMapOvr>
    <a:masterClrMapping/>
  </p:clrMapOvr>
</p:sldLayout>
</file>

<file path=ppt/slideLayouts/slideLayout14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0"/>
            <a:ext cx="23167816" cy="1828061"/>
          </a:xfrm>
        </p:spPr>
        <p:txBody>
          <a:bodyPr/>
          <a:lstStyle>
            <a:lvl1pPr>
              <a:defRPr b="0">
                <a:solidFill>
                  <a:schemeClr val="accent3"/>
                </a:solidFill>
              </a:defRPr>
            </a:lvl1pPr>
          </a:lstStyle>
          <a:p>
            <a:r>
              <a:rPr lang="en-US" dirty="0"/>
              <a:t>Click to edit Master title style</a:t>
            </a:r>
          </a:p>
        </p:txBody>
      </p:sp>
      <p:sp>
        <p:nvSpPr>
          <p:cNvPr id="5" name="Footer Placeholder">
            <a:extLst>
              <a:ext uri="{FF2B5EF4-FFF2-40B4-BE49-F238E27FC236}">
                <a16:creationId xmlns:a16="http://schemas.microsoft.com/office/drawing/2014/main" id="{EB12D8F2-2BB2-426E-AAF4-19E605EC5F42}"/>
              </a:ext>
            </a:extLst>
          </p:cNvP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2022-2023, IBM Corporation</a:t>
            </a:r>
            <a:endParaRPr lang="en-US" dirty="0"/>
          </a:p>
        </p:txBody>
      </p:sp>
      <p:sp>
        <p:nvSpPr>
          <p:cNvPr id="6" name="Slide Number Placeholder">
            <a:extLst>
              <a:ext uri="{FF2B5EF4-FFF2-40B4-BE49-F238E27FC236}">
                <a16:creationId xmlns:a16="http://schemas.microsoft.com/office/drawing/2014/main" id="{1F43BB3E-501C-4E67-A891-079CF008D768}"/>
              </a:ext>
            </a:extLst>
          </p:cNvPr>
          <p:cNvSpPr>
            <a:spLocks noGrp="1"/>
          </p:cNvSpPr>
          <p:nvPr>
            <p:ph type="sldNum" sz="quarter" idx="4"/>
          </p:nvPr>
        </p:nvSpPr>
        <p:spPr>
          <a:xfrm>
            <a:off x="23506410" y="12900740"/>
            <a:ext cx="270907" cy="246221"/>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77773592"/>
      </p:ext>
    </p:extLst>
  </p:cSld>
  <p:clrMapOvr>
    <a:masterClrMapping/>
  </p:clrMapOvr>
</p:sldLayout>
</file>

<file path=ppt/slideLayouts/slideLayout1429.xml><?xml version="1.0" encoding="utf-8"?>
<p:sldLayout xmlns:a="http://schemas.openxmlformats.org/drawingml/2006/main" xmlns:r="http://schemas.openxmlformats.org/officeDocument/2006/relationships" xmlns:p="http://schemas.openxmlformats.org/presentationml/2006/main">
  <p:cSld name="title, text (two columns) BLUE">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34EBB2EE-FFEA-4738-BA08-AC6D78C2423E}"/>
              </a:ext>
            </a:extLst>
          </p:cNvPr>
          <p:cNvSpPr/>
          <p:nvPr userDrawn="1"/>
        </p:nvSpPr>
        <p:spPr>
          <a:xfrm>
            <a:off x="12193587" y="0"/>
            <a:ext cx="12193588" cy="13716000"/>
          </a:xfrm>
          <a:prstGeom prst="rect">
            <a:avLst/>
          </a:prstGeom>
          <a:solidFill>
            <a:srgbClr val="E5F6FF"/>
          </a:solidFill>
        </p:spPr>
        <p:txBody>
          <a:bodyPr wrap="square" lIns="0" tIns="0" rIns="0" bIns="0" rtlCol="0" anchor="ctr">
            <a:noAutofit/>
          </a:bodyPr>
          <a:lstStyle/>
          <a:p>
            <a:pPr algn="ctr"/>
            <a:endParaRPr lang="en-US" sz="3200" dirty="0" err="1">
              <a:solidFill>
                <a:srgbClr val="FFFFFF"/>
              </a:solidFill>
              <a:latin typeface="Arial"/>
              <a:cs typeface="Arial"/>
            </a:endParaRPr>
          </a:p>
        </p:txBody>
      </p:sp>
      <p:sp>
        <p:nvSpPr>
          <p:cNvPr id="2" name="Title 1"/>
          <p:cNvSpPr>
            <a:spLocks noGrp="1"/>
          </p:cNvSpPr>
          <p:nvPr>
            <p:ph type="title"/>
          </p:nvPr>
        </p:nvSpPr>
        <p:spPr>
          <a:xfrm>
            <a:off x="609679" y="536448"/>
            <a:ext cx="10974229" cy="2558288"/>
          </a:xfrm>
        </p:spPr>
        <p:txBody>
          <a:bodyPr/>
          <a:lstStyle>
            <a:lvl1pPr>
              <a:defRPr>
                <a:solidFill>
                  <a:schemeClr val="accent3"/>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8" name="Text Placeholder 7"/>
          <p:cNvSpPr>
            <a:spLocks noGrp="1"/>
          </p:cNvSpPr>
          <p:nvPr>
            <p:ph type="body" sz="quarter" idx="12"/>
          </p:nvPr>
        </p:nvSpPr>
        <p:spPr>
          <a:xfrm>
            <a:off x="609679" y="2999235"/>
            <a:ext cx="10974229" cy="9562254"/>
          </a:xfrm>
        </p:spPr>
        <p:txBody>
          <a:bodyPr/>
          <a:lstStyle>
            <a:lvl1pPr>
              <a:spcBef>
                <a:spcPts val="0"/>
              </a:spcBef>
              <a:defRPr sz="3734"/>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12803267" y="2999235"/>
            <a:ext cx="10974229" cy="9562254"/>
          </a:xfrm>
        </p:spPr>
        <p:txBody>
          <a:bodyPr/>
          <a:lstStyle>
            <a:lvl1pPr>
              <a:spcBef>
                <a:spcPts val="0"/>
              </a:spcBef>
              <a:defRPr sz="3734">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1"/>
          <p:cNvSpPr>
            <a:spLocks noGrp="1"/>
          </p:cNvSpPr>
          <p:nvPr>
            <p:ph type="ftr" sz="quarter" idx="11"/>
          </p:nvPr>
        </p:nvSpPr>
        <p:spPr>
          <a:xfrm>
            <a:off x="609679" y="12874752"/>
            <a:ext cx="17071023" cy="365760"/>
          </a:xfrm>
        </p:spPr>
        <p:txBody>
          <a:bodyPr/>
          <a:lstStyle>
            <a:lvl1pPr>
              <a:defRPr>
                <a:solidFill>
                  <a:schemeClr val="tx1"/>
                </a:solidFill>
              </a:defRPr>
            </a:lvl1pPr>
          </a:lstStyle>
          <a:p>
            <a:r>
              <a:rPr lang="en-US"/>
              <a:t>(c) 2022-2023, IBM Corporation</a:t>
            </a:r>
            <a:endParaRPr lang="en-US" dirty="0"/>
          </a:p>
        </p:txBody>
      </p:sp>
    </p:spTree>
    <p:extLst>
      <p:ext uri="{BB962C8B-B14F-4D97-AF65-F5344CB8AC3E}">
        <p14:creationId xmlns:p14="http://schemas.microsoft.com/office/powerpoint/2010/main" val="306869362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94"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5163831"/>
      </p:ext>
    </p:extLst>
  </p:cSld>
  <p:clrMapOvr>
    <a:masterClrMapping/>
  </p:clrMapOvr>
</p:sldLayout>
</file>

<file path=ppt/slideLayouts/slideLayout1430.xml><?xml version="1.0" encoding="utf-8"?>
<p:sldLayout xmlns:a="http://schemas.openxmlformats.org/drawingml/2006/main" xmlns:r="http://schemas.openxmlformats.org/officeDocument/2006/relationships" xmlns:p="http://schemas.openxmlformats.org/presentationml/2006/main" userDrawn="1">
  <p:cSld name="Title with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1"/>
            <a:ext cx="23167816" cy="1828062"/>
          </a:xfrm>
        </p:spPr>
        <p:txBody>
          <a:bodyPr/>
          <a:lstStyle>
            <a:lvl1pPr>
              <a:defRPr b="0">
                <a:solidFill>
                  <a:schemeClr val="accent3"/>
                </a:solidFill>
              </a:defRPr>
            </a:lvl1pPr>
          </a:lstStyle>
          <a:p>
            <a:r>
              <a:rPr lang="en-US" dirty="0"/>
              <a:t>Click to edit Master title style</a:t>
            </a:r>
          </a:p>
        </p:txBody>
      </p:sp>
      <p:sp>
        <p:nvSpPr>
          <p:cNvPr id="9" name="Content Placeholder 5">
            <a:extLst>
              <a:ext uri="{FF2B5EF4-FFF2-40B4-BE49-F238E27FC236}">
                <a16:creationId xmlns:a16="http://schemas.microsoft.com/office/drawing/2014/main" id="{4E481404-E207-49AA-A119-A7BA4EF11405}"/>
              </a:ext>
            </a:extLst>
          </p:cNvPr>
          <p:cNvSpPr>
            <a:spLocks noGrp="1"/>
          </p:cNvSpPr>
          <p:nvPr>
            <p:ph sz="quarter" idx="12" hasCustomPrompt="1"/>
          </p:nvPr>
        </p:nvSpPr>
        <p:spPr>
          <a:xfrm>
            <a:off x="609678" y="2844803"/>
            <a:ext cx="23167814" cy="9643534"/>
          </a:xfrm>
        </p:spPr>
        <p:txBody>
          <a:bodyPr/>
          <a:lstStyle>
            <a:lvl1pPr marL="719648" indent="-719648">
              <a:buFont typeface="Arial" panose="020B0604020202020204" pitchFamily="34" charset="0"/>
              <a:buChar char="•"/>
              <a:defRPr sz="5334"/>
            </a:lvl1pPr>
            <a:lvl2pPr marL="1680592" indent="-702716">
              <a:defRPr sz="4266"/>
            </a:lvl2pPr>
            <a:lvl3pPr marL="2142014" indent="-461424">
              <a:defRPr/>
            </a:lvl3pPr>
          </a:lstStyle>
          <a:p>
            <a:pPr lvl="0"/>
            <a:r>
              <a:rPr lang="en-US" dirty="0"/>
              <a:t>Click to edit Master text styles</a:t>
            </a:r>
          </a:p>
          <a:p>
            <a:pPr lvl="1"/>
            <a:r>
              <a:rPr lang="en-US" dirty="0"/>
              <a:t>Level 2</a:t>
            </a:r>
          </a:p>
          <a:p>
            <a:pPr lvl="2"/>
            <a:r>
              <a:rPr lang="en-US" dirty="0"/>
              <a:t>Level 3</a:t>
            </a:r>
          </a:p>
        </p:txBody>
      </p:sp>
      <p:sp>
        <p:nvSpPr>
          <p:cNvPr id="6" name="Footer Placeholder">
            <a:extLst>
              <a:ext uri="{FF2B5EF4-FFF2-40B4-BE49-F238E27FC236}">
                <a16:creationId xmlns:a16="http://schemas.microsoft.com/office/drawing/2014/main" id="{5EAB5018-F066-418B-B71A-4ABB8BBB1CFB}"/>
              </a:ext>
            </a:extLst>
          </p:cNvPr>
          <p:cNvSpPr>
            <a:spLocks noGrp="1"/>
          </p:cNvSpPr>
          <p:nvPr>
            <p:ph type="ftr" sz="quarter" idx="3"/>
          </p:nvPr>
        </p:nvSpPr>
        <p:spPr>
          <a:xfrm>
            <a:off x="609858" y="12801603"/>
            <a:ext cx="10974055"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2022-2023, IBM Corporation</a:t>
            </a:r>
            <a:endParaRPr lang="en-US" dirty="0"/>
          </a:p>
        </p:txBody>
      </p:sp>
      <p:sp>
        <p:nvSpPr>
          <p:cNvPr id="7" name="Slide Number Placeholder">
            <a:extLst>
              <a:ext uri="{FF2B5EF4-FFF2-40B4-BE49-F238E27FC236}">
                <a16:creationId xmlns:a16="http://schemas.microsoft.com/office/drawing/2014/main" id="{F4B1C055-12D9-492A-9748-7D894ADFA2E5}"/>
              </a:ext>
            </a:extLst>
          </p:cNvPr>
          <p:cNvSpPr>
            <a:spLocks noGrp="1"/>
          </p:cNvSpPr>
          <p:nvPr>
            <p:ph type="sldNum" sz="quarter" idx="4"/>
          </p:nvPr>
        </p:nvSpPr>
        <p:spPr>
          <a:xfrm>
            <a:off x="18900066" y="12801603"/>
            <a:ext cx="4877253" cy="444498"/>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793496"/>
      </p:ext>
    </p:extLst>
  </p:cSld>
  <p:clrMapOvr>
    <a:masterClrMapping/>
  </p:clrMapOvr>
</p:sldLayout>
</file>

<file path=ppt/slideLayouts/slideLayout143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pic>
        <p:nvPicPr>
          <p:cNvPr id="6" name="Picture"/>
          <p:cNvPicPr>
            <a:picLocks noChangeAspect="1"/>
          </p:cNvPicPr>
          <p:nvPr userDrawn="1"/>
        </p:nvPicPr>
        <p:blipFill>
          <a:blip r:embed="rId2"/>
          <a:srcRect/>
          <a:stretch/>
        </p:blipFill>
        <p:spPr>
          <a:xfrm>
            <a:off x="22386420" y="12547343"/>
            <a:ext cx="1391079" cy="554954"/>
          </a:xfrm>
          <a:prstGeom prst="rect">
            <a:avLst/>
          </a:prstGeom>
        </p:spPr>
      </p:pic>
    </p:spTree>
    <p:extLst>
      <p:ext uri="{BB962C8B-B14F-4D97-AF65-F5344CB8AC3E}">
        <p14:creationId xmlns:p14="http://schemas.microsoft.com/office/powerpoint/2010/main" val="4115475975"/>
      </p:ext>
    </p:extLst>
  </p:cSld>
  <p:clrMapOvr>
    <a:masterClrMapping/>
  </p:clrMapOvr>
</p:sldLayout>
</file>

<file path=ppt/slideLayouts/slideLayout1432.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3" y="1221"/>
            <a:ext cx="24387173" cy="13713554"/>
          </a:xfrm>
          <a:prstGeom prst="rect">
            <a:avLst/>
          </a:prstGeom>
        </p:spPr>
      </p:pic>
      <p:sp>
        <p:nvSpPr>
          <p:cNvPr id="2" name="Title"/>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20" y="12547343"/>
            <a:ext cx="1391079" cy="554954"/>
          </a:xfrm>
          <a:prstGeom prst="rect">
            <a:avLst/>
          </a:prstGeom>
        </p:spPr>
      </p:pic>
    </p:spTree>
    <p:extLst>
      <p:ext uri="{BB962C8B-B14F-4D97-AF65-F5344CB8AC3E}">
        <p14:creationId xmlns:p14="http://schemas.microsoft.com/office/powerpoint/2010/main" val="917383507"/>
      </p:ext>
    </p:extLst>
  </p:cSld>
  <p:clrMapOvr>
    <a:masterClrMapping/>
  </p:clrMapOvr>
</p:sldLayout>
</file>

<file path=ppt/slideLayouts/slideLayout1433.xml><?xml version="1.0" encoding="utf-8"?>
<p:sldLayout xmlns:a="http://schemas.openxmlformats.org/drawingml/2006/main" xmlns:r="http://schemas.openxmlformats.org/officeDocument/2006/relationships" xmlns:p="http://schemas.openxmlformats.org/presentationml/2006/main"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3" y="1219"/>
            <a:ext cx="24359293" cy="13713558"/>
          </a:xfrm>
          <a:prstGeom prst="rect">
            <a:avLst/>
          </a:prstGeom>
        </p:spPr>
      </p:pic>
      <p:sp>
        <p:nvSpPr>
          <p:cNvPr id="2" name="Title"/>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20" y="12547343"/>
            <a:ext cx="1391079" cy="554954"/>
          </a:xfrm>
          <a:prstGeom prst="rect">
            <a:avLst/>
          </a:prstGeom>
        </p:spPr>
      </p:pic>
    </p:spTree>
    <p:extLst>
      <p:ext uri="{BB962C8B-B14F-4D97-AF65-F5344CB8AC3E}">
        <p14:creationId xmlns:p14="http://schemas.microsoft.com/office/powerpoint/2010/main" val="2212805844"/>
      </p:ext>
    </p:extLst>
  </p:cSld>
  <p:clrMapOvr>
    <a:masterClrMapping/>
  </p:clrMapOvr>
</p:sldLayout>
</file>

<file path=ppt/slideLayouts/slideLayout1434.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3008657"/>
      </p:ext>
    </p:extLst>
  </p:cSld>
  <p:clrMapOvr>
    <a:masterClrMapping/>
  </p:clrMapOvr>
</p:sldLayout>
</file>

<file path=ppt/slideLayouts/slideLayout14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tx1"/>
                </a:solidFill>
              </a:defRPr>
            </a:lvl1pPr>
            <a:lvl2pPr marL="0" indent="0">
              <a:spcBef>
                <a:spcPts val="0"/>
              </a:spcBef>
              <a:buNone/>
              <a:defRPr>
                <a:solidFill>
                  <a:schemeClr val="tx1"/>
                </a:solidFill>
              </a:defRPr>
            </a:lvl2pPr>
            <a:lvl3pPr marL="537626" indent="0">
              <a:buNone/>
              <a:defRPr>
                <a:solidFill>
                  <a:schemeClr val="tx1"/>
                </a:solidFill>
              </a:defRPr>
            </a:lvl3pPr>
            <a:lvl4pPr marL="1159920" indent="0">
              <a:buNone/>
              <a:defRPr>
                <a:solidFill>
                  <a:schemeClr val="tx1"/>
                </a:solidFill>
              </a:defRPr>
            </a:lvl4pPr>
            <a:lvl5pPr marL="1684846"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tx1"/>
                </a:solidFill>
              </a:defRPr>
            </a:lvl1pPr>
            <a:lvl2pPr marL="0" indent="0">
              <a:spcBef>
                <a:spcPts val="0"/>
              </a:spcBef>
              <a:buNone/>
              <a:defRPr>
                <a:solidFill>
                  <a:schemeClr val="tx1"/>
                </a:solidFill>
              </a:defRPr>
            </a:lvl2pPr>
            <a:lvl3pPr marL="537626" indent="0">
              <a:buNone/>
              <a:defRPr>
                <a:solidFill>
                  <a:schemeClr val="tx1"/>
                </a:solidFill>
              </a:defRPr>
            </a:lvl3pPr>
            <a:lvl4pPr marL="1159920" indent="0">
              <a:buNone/>
              <a:defRPr>
                <a:solidFill>
                  <a:schemeClr val="tx1"/>
                </a:solidFill>
              </a:defRPr>
            </a:lvl4pPr>
            <a:lvl5pPr marL="1684846"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1464412"/>
      </p:ext>
    </p:extLst>
  </p:cSld>
  <p:clrMapOvr>
    <a:masterClrMapping/>
  </p:clrMapOvr>
</p:sldLayout>
</file>

<file path=ppt/slideLayouts/slideLayout14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a:solidFill>
                  <a:schemeClr val="accent3"/>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4056683"/>
      </p:ext>
    </p:extLst>
  </p:cSld>
  <p:clrMapOvr>
    <a:masterClrMapping/>
  </p:clrMapOvr>
</p:sldLayout>
</file>

<file path=ppt/slideLayouts/slideLayout14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b="0" i="0">
                <a:solidFill>
                  <a:schemeClr val="accent3"/>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tx1"/>
                </a:solidFill>
                <a:latin typeface="IBM Plex Sans Light" panose="020B04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18456739"/>
      </p:ext>
    </p:extLst>
  </p:cSld>
  <p:clrMapOvr>
    <a:masterClrMapping/>
  </p:clrMapOvr>
</p:sldLayout>
</file>

<file path=ppt/slideLayouts/slideLayout14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3" y="243840"/>
            <a:ext cx="23411506" cy="11744960"/>
          </a:xfrm>
        </p:spPr>
        <p:txBody>
          <a:bodyPr/>
          <a:lstStyle>
            <a:lvl1pPr>
              <a:defRPr sz="25600" b="0" i="0">
                <a:solidFill>
                  <a:schemeClr val="accent3"/>
                </a:solidFill>
                <a:latin typeface="IBM Plex Sans Light" panose="020B04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7416274"/>
      </p:ext>
    </p:extLst>
  </p:cSld>
  <p:clrMapOvr>
    <a:masterClrMapping/>
  </p:clrMapOvr>
</p:sldLayout>
</file>

<file path=ppt/slideLayouts/slideLayout14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4835357" cy="11452352"/>
          </a:xfrm>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7117800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5" y="243840"/>
            <a:ext cx="23411506" cy="11744960"/>
          </a:xfrm>
        </p:spPr>
        <p:txBody>
          <a:bodyPr/>
          <a:lstStyle>
            <a:lvl1pPr>
              <a:defRPr sz="25594"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3036971"/>
      </p:ext>
    </p:extLst>
  </p:cSld>
  <p:clrMapOvr>
    <a:masterClrMapping/>
  </p:clrMapOvr>
</p:sldLayout>
</file>

<file path=ppt/slideLayouts/slideLayout14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5269891"/>
      </p:ext>
    </p:extLst>
  </p:cSld>
  <p:clrMapOvr>
    <a:masterClrMapping/>
  </p:clrMapOvr>
</p:sldLayout>
</file>

<file path=ppt/slideLayouts/slideLayout14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5" y="3316224"/>
            <a:ext cx="1099843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2182762"/>
      </p:ext>
    </p:extLst>
  </p:cSld>
  <p:clrMapOvr>
    <a:masterClrMapping/>
  </p:clrMapOvr>
</p:sldLayout>
</file>

<file path=ppt/slideLayouts/slideLayout14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61643238"/>
      </p:ext>
    </p:extLst>
  </p:cSld>
  <p:clrMapOvr>
    <a:masterClrMapping/>
  </p:clrMapOvr>
</p:sldLayout>
</file>

<file path=ppt/slideLayouts/slideLayout14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20730422"/>
      </p:ext>
    </p:extLst>
  </p:cSld>
  <p:clrMapOvr>
    <a:masterClrMapping/>
  </p:clrMapOvr>
</p:sldLayout>
</file>

<file path=ppt/slideLayouts/slideLayout14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3056916"/>
      </p:ext>
    </p:extLst>
  </p:cSld>
  <p:clrMapOvr>
    <a:masterClrMapping/>
  </p:clrMapOvr>
</p:sldLayout>
</file>

<file path=ppt/slideLayouts/slideLayout14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637237"/>
      </p:ext>
    </p:extLst>
  </p:cSld>
  <p:clrMapOvr>
    <a:masterClrMapping/>
  </p:clrMapOvr>
</p:sldLayout>
</file>

<file path=ppt/slideLayouts/slideLayout144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1047208" cy="11452352"/>
          </a:xfrm>
        </p:spPr>
        <p:txBody>
          <a:bodyPr/>
          <a:lstStyle>
            <a:lvl1pPr>
              <a:defRPr>
                <a:solidFill>
                  <a:schemeClr val="accent3"/>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7117731"/>
      </p:ext>
    </p:extLst>
  </p:cSld>
  <p:clrMapOvr>
    <a:masterClrMapping/>
  </p:clrMapOvr>
</p:sldLayout>
</file>

<file path=ppt/slideLayouts/slideLayout14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6482945"/>
      </p:ext>
    </p:extLst>
  </p:cSld>
  <p:clrMapOvr>
    <a:masterClrMapping/>
  </p:clrMapOvr>
</p:sldLayout>
</file>

<file path=ppt/slideLayouts/slideLayout14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2426279"/>
      </p:ext>
    </p:extLst>
  </p:cSld>
  <p:clrMapOvr>
    <a:masterClrMapping/>
  </p:clrMapOvr>
</p:sldLayout>
</file>

<file path=ppt/slideLayouts/slideLayout14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636796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2" y="536448"/>
            <a:ext cx="14835357"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9630292"/>
      </p:ext>
    </p:extLst>
  </p:cSld>
  <p:clrMapOvr>
    <a:masterClrMapping/>
  </p:clrMapOvr>
</p:sldLayout>
</file>

<file path=ppt/slideLayouts/slideLayout14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70"/>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9"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2056880"/>
      </p:ext>
    </p:extLst>
  </p:cSld>
  <p:clrMapOvr>
    <a:masterClrMapping/>
  </p:clrMapOvr>
</p:sldLayout>
</file>

<file path=ppt/slideLayouts/slideLayout14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noFill/>
        </p:spPr>
        <p:txBody>
          <a:bodyPr lIns="210312" tIns="201168" rIns="228600" bIns="228600"/>
          <a:lstStyle>
            <a:lvl1pPr>
              <a:defRPr>
                <a:solidFill>
                  <a:schemeClr val="accent3"/>
                </a:solidFill>
              </a:defRPr>
            </a:lvl1pPr>
          </a:lstStyle>
          <a:p>
            <a:r>
              <a:rPr lang="en-US" dirty="0"/>
              <a:t>Click to edit Master title style</a:t>
            </a:r>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70"/>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2"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9"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9772481"/>
      </p:ext>
    </p:extLst>
  </p:cSld>
  <p:clrMapOvr>
    <a:masterClrMapping/>
  </p:clrMapOvr>
</p:sldLayout>
</file>

<file path=ppt/slideLayouts/slideLayout1452.xml><?xml version="1.0" encoding="utf-8"?>
<p:sldLayout xmlns:a="http://schemas.openxmlformats.org/drawingml/2006/main" xmlns:r="http://schemas.openxmlformats.org/officeDocument/2006/relationships" xmlns:p="http://schemas.openxmlformats.org/presentationml/2006/main" preserve="1" userDrawn="1">
  <p:cSld name="1_boxes (3 med, 2 small) MW">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noFill/>
        </p:spPr>
        <p:txBody>
          <a:bodyPr lIns="210312" tIns="201168" rIns="228600" bIns="228600"/>
          <a:lstStyle>
            <a:lvl1pPr>
              <a:defRPr>
                <a:solidFill>
                  <a:schemeClr val="accent3"/>
                </a:solidFill>
              </a:defRPr>
            </a:lvl1pPr>
          </a:lstStyle>
          <a:p>
            <a:r>
              <a:rPr lang="en-US" dirty="0"/>
              <a:t>Click to edit Master title style</a:t>
            </a:r>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sz="3200">
                <a:solidFill>
                  <a:schemeClr val="tx1"/>
                </a:solidFill>
              </a:defRPr>
            </a:lvl1pPr>
          </a:lstStyle>
          <a:p>
            <a:pPr lvl="0"/>
            <a:r>
              <a:rPr lang="en-US" dirty="0"/>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sz="3200">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3588" cy="6862232"/>
          </a:xfrm>
          <a:noFill/>
        </p:spPr>
        <p:txBody>
          <a:bodyPr lIns="219456" tIns="201168" rIns="228600" bIns="228600"/>
          <a:lstStyle>
            <a:lvl1pPr>
              <a:defRPr sz="3200">
                <a:solidFill>
                  <a:schemeClr val="tx1"/>
                </a:solidFill>
              </a:defRPr>
            </a:lvl1pPr>
          </a:lstStyle>
          <a:p>
            <a:pPr lvl="0"/>
            <a:r>
              <a:rPr lang="en-US" dirty="0"/>
              <a:t>Click to edit Master text styles</a:t>
            </a:r>
          </a:p>
        </p:txBody>
      </p:sp>
      <p:sp>
        <p:nvSpPr>
          <p:cNvPr id="14" name="Content Placeholder 4"/>
          <p:cNvSpPr>
            <a:spLocks noGrp="1"/>
          </p:cNvSpPr>
          <p:nvPr>
            <p:ph sz="quarter" idx="19"/>
          </p:nvPr>
        </p:nvSpPr>
        <p:spPr>
          <a:xfrm>
            <a:off x="12193587" y="6853770"/>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a:cxnSpLocks/>
          </p:cNvCxnSpPr>
          <p:nvPr userDrawn="1"/>
        </p:nvCxnSpPr>
        <p:spPr bwMode="auto">
          <a:xfrm flipV="1">
            <a:off x="12193588" y="626534"/>
            <a:ext cx="0" cy="56448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2"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7"/>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6965199"/>
      </p:ext>
    </p:extLst>
  </p:cSld>
  <p:clrMapOvr>
    <a:masterClrMapping/>
  </p:clrMapOvr>
</p:sldLayout>
</file>

<file path=ppt/slideLayouts/slideLayout145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3"/>
            <a:ext cx="24387175" cy="6851902"/>
          </a:xfrm>
          <a:noFill/>
        </p:spPr>
        <p:txBody>
          <a:bodyPr lIns="182880" tIns="164592" rIns="228600" bIns="228600"/>
          <a:lstStyle>
            <a:lvl1pPr>
              <a:defRPr sz="12800">
                <a:solidFill>
                  <a:schemeClr val="accent3"/>
                </a:solidFill>
              </a:defRPr>
            </a:lvl1pPr>
          </a:lstStyle>
          <a:p>
            <a:r>
              <a:rPr lang="en-US" dirty="0"/>
              <a:t>Click to edit Master title style</a:t>
            </a:r>
          </a:p>
        </p:txBody>
      </p:sp>
      <p:sp>
        <p:nvSpPr>
          <p:cNvPr id="13" name="Content Placeholder 1"/>
          <p:cNvSpPr>
            <a:spLocks noGrp="1"/>
          </p:cNvSpPr>
          <p:nvPr>
            <p:ph sz="quarter" idx="20"/>
          </p:nvPr>
        </p:nvSpPr>
        <p:spPr>
          <a:xfrm>
            <a:off x="0" y="6853770"/>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70"/>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7"/>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7"/>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031939"/>
      </p:ext>
    </p:extLst>
  </p:cSld>
  <p:clrMapOvr>
    <a:masterClrMapping/>
  </p:clrMapOvr>
</p:sldLayout>
</file>

<file path=ppt/slideLayouts/slideLayout1454.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8026181"/>
      </p:ext>
    </p:extLst>
  </p:cSld>
  <p:clrMapOvr>
    <a:masterClrMapping/>
  </p:clrMapOvr>
</p:sldLayout>
</file>

<file path=ppt/slideLayouts/slideLayout1455.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6"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22787362"/>
      </p:ext>
    </p:extLst>
  </p:cSld>
  <p:clrMapOvr>
    <a:masterClrMapping/>
  </p:clrMapOvr>
</p:sldLayout>
</file>

<file path=ppt/slideLayouts/slideLayout145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3"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0"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8767683"/>
      </p:ext>
    </p:extLst>
  </p:cSld>
  <p:clrMapOvr>
    <a:masterClrMapping/>
  </p:clrMapOvr>
</p:sldLayout>
</file>

<file path=ppt/slideLayouts/slideLayout145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32543372"/>
      </p:ext>
    </p:extLst>
  </p:cSld>
  <p:clrMapOvr>
    <a:masterClrMapping/>
  </p:clrMapOvr>
</p:sldLayout>
</file>

<file path=ppt/slideLayouts/slideLayout145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84415709"/>
      </p:ext>
    </p:extLst>
  </p:cSld>
  <p:clrMapOvr>
    <a:masterClrMapping/>
  </p:clrMapOvr>
</p:sldLayout>
</file>

<file path=ppt/slideLayouts/slideLayout145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2"/>
            <a:ext cx="4901822" cy="8672576"/>
          </a:xfrm>
        </p:spPr>
        <p:txBody>
          <a:bodyPr/>
          <a:lstStyle>
            <a:lvl1pPr>
              <a:spcBef>
                <a:spcPts val="800"/>
              </a:spcBef>
              <a:defRPr sz="3734">
                <a:solidFill>
                  <a:schemeClr val="tx1"/>
                </a:solidFill>
              </a:defRPr>
            </a:lvl1pPr>
            <a:lvl2pPr>
              <a:spcBef>
                <a:spcPts val="2934"/>
              </a:spcBef>
              <a:defRPr sz="3734">
                <a:solidFill>
                  <a:schemeClr val="tx1"/>
                </a:solidFill>
              </a:defRPr>
            </a:lvl2pPr>
            <a:lvl3pPr>
              <a:spcBef>
                <a:spcPts val="2934"/>
              </a:spcBef>
              <a:defRPr sz="3734">
                <a:solidFill>
                  <a:schemeClr val="tx1"/>
                </a:solidFill>
              </a:defRPr>
            </a:lvl3pPr>
            <a:lvl4pPr>
              <a:spcBef>
                <a:spcPts val="2934"/>
              </a:spcBef>
              <a:defRPr sz="3734">
                <a:solidFill>
                  <a:schemeClr val="tx1"/>
                </a:solidFill>
              </a:defRPr>
            </a:lvl4pPr>
            <a:lvl5pPr>
              <a:spcBef>
                <a:spcPts val="2934"/>
              </a:spcBef>
              <a:defRPr sz="37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8417991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9310971"/>
      </p:ext>
    </p:extLst>
  </p:cSld>
  <p:clrMapOvr>
    <a:masterClrMapping/>
  </p:clrMapOvr>
</p:sldLayout>
</file>

<file path=ppt/slideLayouts/slideLayout146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6">
                <a:solidFill>
                  <a:schemeClr val="tx1"/>
                </a:solidFill>
              </a:defRPr>
            </a:lvl1pPr>
            <a:lvl2pPr>
              <a:spcBef>
                <a:spcPts val="800"/>
              </a:spcBef>
              <a:defRPr sz="2666">
                <a:solidFill>
                  <a:schemeClr val="tx1"/>
                </a:solidFill>
              </a:defRPr>
            </a:lvl2pPr>
            <a:lvl3pPr>
              <a:spcBef>
                <a:spcPts val="800"/>
              </a:spcBef>
              <a:defRPr sz="2666">
                <a:solidFill>
                  <a:schemeClr val="tx1"/>
                </a:solidFill>
              </a:defRPr>
            </a:lvl3pPr>
            <a:lvl4pPr>
              <a:spcBef>
                <a:spcPts val="800"/>
              </a:spcBef>
              <a:defRPr sz="2666">
                <a:solidFill>
                  <a:schemeClr val="tx1"/>
                </a:solidFill>
              </a:defRPr>
            </a:lvl4pPr>
            <a:lvl5pPr>
              <a:spcBef>
                <a:spcPts val="800"/>
              </a:spcBef>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2102108"/>
      </p:ext>
    </p:extLst>
  </p:cSld>
  <p:clrMapOvr>
    <a:masterClrMapping/>
  </p:clrMapOvr>
</p:sldLayout>
</file>

<file path=ppt/slideLayouts/slideLayout146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36496650"/>
      </p:ext>
    </p:extLst>
  </p:cSld>
  <p:clrMapOvr>
    <a:masterClrMapping/>
  </p:clrMapOvr>
</p:sldLayout>
</file>

<file path=ppt/slideLayouts/slideLayout146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20971334"/>
      </p:ext>
    </p:extLst>
  </p:cSld>
  <p:clrMapOvr>
    <a:masterClrMapping/>
  </p:clrMapOvr>
</p:sldLayout>
</file>

<file path=ppt/slideLayouts/slideLayout146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256002"/>
      </p:ext>
    </p:extLst>
  </p:cSld>
  <p:clrMapOvr>
    <a:masterClrMapping/>
  </p:clrMapOvr>
</p:sldLayout>
</file>

<file path=ppt/slideLayouts/slideLayout146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6">
                <a:solidFill>
                  <a:schemeClr val="tx1"/>
                </a:solidFill>
              </a:defRPr>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7129123"/>
      </p:ext>
    </p:extLst>
  </p:cSld>
  <p:clrMapOvr>
    <a:masterClrMapping/>
  </p:clrMapOvr>
</p:sldLayout>
</file>

<file path=ppt/slideLayouts/slideLayout1465.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3" y="6167694"/>
            <a:ext cx="3460733" cy="1380616"/>
          </a:xfrm>
          <a:prstGeom prst="rect">
            <a:avLst/>
          </a:prstGeom>
        </p:spPr>
      </p:pic>
    </p:spTree>
    <p:extLst>
      <p:ext uri="{BB962C8B-B14F-4D97-AF65-F5344CB8AC3E}">
        <p14:creationId xmlns:p14="http://schemas.microsoft.com/office/powerpoint/2010/main" val="231656256"/>
      </p:ext>
    </p:extLst>
  </p:cSld>
  <p:clrMapOvr>
    <a:masterClrMapping/>
  </p:clrMapOvr>
</p:sldLayout>
</file>

<file path=ppt/slideLayouts/slideLayout1466.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4"/>
            <a:ext cx="3460729" cy="1380616"/>
          </a:xfrm>
          <a:prstGeom prst="rect">
            <a:avLst/>
          </a:prstGeom>
        </p:spPr>
      </p:pic>
    </p:spTree>
    <p:extLst>
      <p:ext uri="{BB962C8B-B14F-4D97-AF65-F5344CB8AC3E}">
        <p14:creationId xmlns:p14="http://schemas.microsoft.com/office/powerpoint/2010/main" val="3311369060"/>
      </p:ext>
    </p:extLst>
  </p:cSld>
  <p:clrMapOvr>
    <a:masterClrMapping/>
  </p:clrMapOvr>
</p:sldLayout>
</file>

<file path=ppt/slideLayouts/slideLayout1467.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3" y="6167695"/>
            <a:ext cx="3460733" cy="1380618"/>
          </a:xfrm>
          <a:prstGeom prst="rect">
            <a:avLst/>
          </a:prstGeom>
        </p:spPr>
      </p:pic>
    </p:spTree>
    <p:extLst>
      <p:ext uri="{BB962C8B-B14F-4D97-AF65-F5344CB8AC3E}">
        <p14:creationId xmlns:p14="http://schemas.microsoft.com/office/powerpoint/2010/main" val="1651761233"/>
      </p:ext>
    </p:extLst>
  </p:cSld>
  <p:clrMapOvr>
    <a:masterClrMapping/>
  </p:clrMapOvr>
</p:sldLayout>
</file>

<file path=ppt/slideLayouts/slideLayout1468.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109" y="3429000"/>
            <a:ext cx="4953645" cy="609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762109" y="441960"/>
            <a:ext cx="4953645" cy="1371600"/>
          </a:xfrm>
        </p:spPr>
        <p:txBody>
          <a:bodyPr tIns="0">
            <a:noAutofit/>
          </a:bodyPr>
          <a:lstStyle>
            <a:lvl1pPr>
              <a:defRPr sz="2666">
                <a:solidFill>
                  <a:schemeClr val="accent1"/>
                </a:solidFill>
              </a:defRPr>
            </a:lvl1pPr>
            <a:lvl2pPr>
              <a:defRPr sz="2666">
                <a:solidFill>
                  <a:schemeClr val="accent1"/>
                </a:solidFill>
              </a:defRPr>
            </a:lvl2pPr>
            <a:lvl3pPr>
              <a:defRPr sz="2666">
                <a:solidFill>
                  <a:schemeClr val="accent1"/>
                </a:solidFill>
              </a:defRPr>
            </a:lvl3pPr>
            <a:lvl4pPr>
              <a:defRPr sz="2666">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762110" y="12192010"/>
            <a:ext cx="5029857" cy="807720"/>
          </a:xfrm>
        </p:spPr>
        <p:txBody>
          <a:bodyPr tIns="0" anchor="b"/>
          <a:lstStyle>
            <a:lvl1pPr>
              <a:defRPr sz="1334" b="0">
                <a:solidFill>
                  <a:schemeClr val="bg2">
                    <a:alpha val="70000"/>
                  </a:schemeClr>
                </a:solidFill>
              </a:defRPr>
            </a:lvl1pPr>
            <a:lvl2pPr>
              <a:defRPr sz="1502"/>
            </a:lvl2pPr>
            <a:lvl3pPr>
              <a:defRPr sz="1502"/>
            </a:lvl3pPr>
            <a:lvl4pPr>
              <a:defRPr sz="1502"/>
            </a:lvl4pPr>
            <a:lvl5pPr>
              <a:defRPr sz="1502"/>
            </a:lvl5pPr>
          </a:lstStyle>
          <a:p>
            <a:pPr lvl="0"/>
            <a:r>
              <a:rPr lang="en-US" dirty="0"/>
              <a:t>Source: Edit source here</a:t>
            </a:r>
          </a:p>
        </p:txBody>
      </p:sp>
    </p:spTree>
    <p:extLst>
      <p:ext uri="{BB962C8B-B14F-4D97-AF65-F5344CB8AC3E}">
        <p14:creationId xmlns:p14="http://schemas.microsoft.com/office/powerpoint/2010/main" val="1149337842"/>
      </p:ext>
    </p:extLst>
  </p:cSld>
  <p:clrMapOvr>
    <a:masterClrMapping/>
  </p:clrMapOvr>
</p:sldLayout>
</file>

<file path=ppt/slideLayouts/slideLayout146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24149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7" y="3316224"/>
            <a:ext cx="1099843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45063507"/>
      </p:ext>
    </p:extLst>
  </p:cSld>
  <p:clrMapOvr>
    <a:masterClrMapping/>
  </p:clrMapOvr>
</p:sldLayout>
</file>

<file path=ppt/slideLayouts/slideLayout147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pic>
        <p:nvPicPr>
          <p:cNvPr id="6" name="Picture"/>
          <p:cNvPicPr>
            <a:picLocks noChangeAspect="1"/>
          </p:cNvPicPr>
          <p:nvPr userDrawn="1"/>
        </p:nvPicPr>
        <p:blipFill>
          <a:blip r:embed="rId2"/>
          <a:srcRect/>
          <a:stretch/>
        </p:blipFill>
        <p:spPr>
          <a:xfrm>
            <a:off x="22386417" y="12547341"/>
            <a:ext cx="1391080" cy="554955"/>
          </a:xfrm>
          <a:prstGeom prst="rect">
            <a:avLst/>
          </a:prstGeom>
        </p:spPr>
      </p:pic>
    </p:spTree>
    <p:extLst>
      <p:ext uri="{BB962C8B-B14F-4D97-AF65-F5344CB8AC3E}">
        <p14:creationId xmlns:p14="http://schemas.microsoft.com/office/powerpoint/2010/main" val="2085938192"/>
      </p:ext>
    </p:extLst>
  </p:cSld>
  <p:clrMapOvr>
    <a:masterClrMapping/>
  </p:clrMapOvr>
</p:sldLayout>
</file>

<file path=ppt/slideLayouts/slideLayout1471.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2" y="1220"/>
            <a:ext cx="24387172" cy="13713555"/>
          </a:xfrm>
          <a:prstGeom prst="rect">
            <a:avLst/>
          </a:prstGeom>
        </p:spPr>
      </p:pic>
      <p:sp>
        <p:nvSpPr>
          <p:cNvPr id="2" name="Title"/>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805235893"/>
      </p:ext>
    </p:extLst>
  </p:cSld>
  <p:clrMapOvr>
    <a:masterClrMapping/>
  </p:clrMapOvr>
</p:sldLayout>
</file>

<file path=ppt/slideLayouts/slideLayout1472.xml><?xml version="1.0" encoding="utf-8"?>
<p:sldLayout xmlns:a="http://schemas.openxmlformats.org/drawingml/2006/main" xmlns:r="http://schemas.openxmlformats.org/officeDocument/2006/relationships" xmlns:p="http://schemas.openxmlformats.org/presentationml/2006/main"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1" y="1219"/>
            <a:ext cx="24359294" cy="13713557"/>
          </a:xfrm>
          <a:prstGeom prst="rect">
            <a:avLst/>
          </a:prstGeom>
        </p:spPr>
      </p:pic>
      <p:sp>
        <p:nvSpPr>
          <p:cNvPr id="2" name="Title"/>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2277523337"/>
      </p:ext>
    </p:extLst>
  </p:cSld>
  <p:clrMapOvr>
    <a:masterClrMapping/>
  </p:clrMapOvr>
</p:sldLayout>
</file>

<file path=ppt/slideLayouts/slideLayout1473.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8050954"/>
      </p:ext>
    </p:extLst>
  </p:cSld>
  <p:clrMapOvr>
    <a:masterClrMapping/>
  </p:clrMapOvr>
</p:sldLayout>
</file>

<file path=ppt/slideLayouts/slideLayout147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tx1"/>
                </a:solidFill>
              </a:defRPr>
            </a:lvl1pPr>
            <a:lvl2pPr marL="0" indent="0">
              <a:spcBef>
                <a:spcPts val="0"/>
              </a:spcBef>
              <a:buNone/>
              <a:defRPr>
                <a:solidFill>
                  <a:schemeClr val="tx1"/>
                </a:solidFill>
              </a:defRPr>
            </a:lvl2pPr>
            <a:lvl3pPr marL="537647" indent="0">
              <a:buNone/>
              <a:defRPr>
                <a:solidFill>
                  <a:schemeClr val="tx1"/>
                </a:solidFill>
              </a:defRPr>
            </a:lvl3pPr>
            <a:lvl4pPr marL="1159964" indent="0">
              <a:buNone/>
              <a:defRPr>
                <a:solidFill>
                  <a:schemeClr val="tx1"/>
                </a:solidFill>
              </a:defRPr>
            </a:lvl4pPr>
            <a:lvl5pPr marL="1684909"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tx1"/>
                </a:solidFill>
              </a:defRPr>
            </a:lvl1pPr>
            <a:lvl2pPr marL="0" indent="0">
              <a:spcBef>
                <a:spcPts val="0"/>
              </a:spcBef>
              <a:buNone/>
              <a:defRPr>
                <a:solidFill>
                  <a:schemeClr val="tx1"/>
                </a:solidFill>
              </a:defRPr>
            </a:lvl2pPr>
            <a:lvl3pPr marL="537647" indent="0">
              <a:buNone/>
              <a:defRPr>
                <a:solidFill>
                  <a:schemeClr val="tx1"/>
                </a:solidFill>
              </a:defRPr>
            </a:lvl3pPr>
            <a:lvl4pPr marL="1159964" indent="0">
              <a:buNone/>
              <a:defRPr>
                <a:solidFill>
                  <a:schemeClr val="tx1"/>
                </a:solidFill>
              </a:defRPr>
            </a:lvl4pPr>
            <a:lvl5pPr marL="1684909"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99321620"/>
      </p:ext>
    </p:extLst>
  </p:cSld>
  <p:clrMapOvr>
    <a:masterClrMapping/>
  </p:clrMapOvr>
</p:sldLayout>
</file>

<file path=ppt/slideLayouts/slideLayout147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a:solidFill>
                  <a:schemeClr val="accent3"/>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76403797"/>
      </p:ext>
    </p:extLst>
  </p:cSld>
  <p:clrMapOvr>
    <a:masterClrMapping/>
  </p:clrMapOvr>
</p:sldLayout>
</file>

<file path=ppt/slideLayouts/slideLayout147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b="0" i="0">
                <a:solidFill>
                  <a:schemeClr val="accent3"/>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tx1"/>
                </a:solidFill>
                <a:latin typeface="IBM Plex Sans Light" panose="020B04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7252899"/>
      </p:ext>
    </p:extLst>
  </p:cSld>
  <p:clrMapOvr>
    <a:masterClrMapping/>
  </p:clrMapOvr>
</p:sldLayout>
</file>

<file path=ppt/slideLayouts/slideLayout147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0" y="243840"/>
            <a:ext cx="23411507" cy="11744960"/>
          </a:xfrm>
        </p:spPr>
        <p:txBody>
          <a:bodyPr/>
          <a:lstStyle>
            <a:lvl1pPr>
              <a:defRPr sz="25600" b="0" i="0">
                <a:solidFill>
                  <a:schemeClr val="accent3"/>
                </a:solidFill>
                <a:latin typeface="IBM Plex Sans Light" panose="020B04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19722229"/>
      </p:ext>
    </p:extLst>
  </p:cSld>
  <p:clrMapOvr>
    <a:masterClrMapping/>
  </p:clrMapOvr>
</p:sldLayout>
</file>

<file path=ppt/slideLayouts/slideLayout147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09" y="536448"/>
            <a:ext cx="14835358" cy="11452352"/>
          </a:xfrm>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66817394"/>
      </p:ext>
    </p:extLst>
  </p:cSld>
  <p:clrMapOvr>
    <a:masterClrMapping/>
  </p:clrMapOvr>
</p:sldLayout>
</file>

<file path=ppt/slideLayouts/slideLayout147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347109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398">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7621054"/>
      </p:ext>
    </p:extLst>
  </p:cSld>
  <p:clrMapOvr>
    <a:masterClrMapping/>
  </p:clrMapOvr>
</p:sldLayout>
</file>

<file path=ppt/slideLayouts/slideLayout148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2"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88226063"/>
      </p:ext>
    </p:extLst>
  </p:cSld>
  <p:clrMapOvr>
    <a:masterClrMapping/>
  </p:clrMapOvr>
</p:sldLayout>
</file>

<file path=ppt/slideLayouts/slideLayout148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55042764"/>
      </p:ext>
    </p:extLst>
  </p:cSld>
  <p:clrMapOvr>
    <a:masterClrMapping/>
  </p:clrMapOvr>
</p:sldLayout>
</file>

<file path=ppt/slideLayouts/slideLayout148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915715"/>
      </p:ext>
    </p:extLst>
  </p:cSld>
  <p:clrMapOvr>
    <a:masterClrMapping/>
  </p:clrMapOvr>
</p:sldLayout>
</file>

<file path=ppt/slideLayouts/slideLayout148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1907674"/>
      </p:ext>
    </p:extLst>
  </p:cSld>
  <p:clrMapOvr>
    <a:masterClrMapping/>
  </p:clrMapOvr>
</p:sldLayout>
</file>

<file path=ppt/slideLayouts/slideLayout148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2448726"/>
      </p:ext>
    </p:extLst>
  </p:cSld>
  <p:clrMapOvr>
    <a:masterClrMapping/>
  </p:clrMapOvr>
</p:sldLayout>
</file>

<file path=ppt/slideLayouts/slideLayout148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08" y="536448"/>
            <a:ext cx="11047209" cy="11452352"/>
          </a:xfrm>
        </p:spPr>
        <p:txBody>
          <a:bodyPr/>
          <a:lstStyle>
            <a:lvl1pPr>
              <a:defRPr>
                <a:solidFill>
                  <a:schemeClr val="accent3"/>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09045598"/>
      </p:ext>
    </p:extLst>
  </p:cSld>
  <p:clrMapOvr>
    <a:masterClrMapping/>
  </p:clrMapOvr>
</p:sldLayout>
</file>

<file path=ppt/slideLayouts/slideLayout148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8758789"/>
      </p:ext>
    </p:extLst>
  </p:cSld>
  <p:clrMapOvr>
    <a:masterClrMapping/>
  </p:clrMapOvr>
</p:sldLayout>
</file>

<file path=ppt/slideLayouts/slideLayout148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4409393"/>
      </p:ext>
    </p:extLst>
  </p:cSld>
  <p:clrMapOvr>
    <a:masterClrMapping/>
  </p:clrMapOvr>
</p:sldLayout>
</file>

<file path=ppt/slideLayouts/slideLayout148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52663299"/>
      </p:ext>
    </p:extLst>
  </p:cSld>
  <p:clrMapOvr>
    <a:masterClrMapping/>
  </p:clrMapOvr>
</p:sldLayout>
</file>

<file path=ppt/slideLayouts/slideLayout148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69"/>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1"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8"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000167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9739001"/>
      </p:ext>
    </p:extLst>
  </p:cSld>
  <p:clrMapOvr>
    <a:masterClrMapping/>
  </p:clrMapOvr>
</p:sldLayout>
</file>

<file path=ppt/slideLayouts/slideLayout149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accent3"/>
                </a:solidFill>
              </a:defRPr>
            </a:lvl1pPr>
          </a:lstStyle>
          <a:p>
            <a:r>
              <a:rPr lang="en-US" dirty="0"/>
              <a:t>Click to edit Master title style</a:t>
            </a:r>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69"/>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69"/>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1"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8"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4567304"/>
      </p:ext>
    </p:extLst>
  </p:cSld>
  <p:clrMapOvr>
    <a:masterClrMapping/>
  </p:clrMapOvr>
</p:sldLayout>
</file>

<file path=ppt/slideLayouts/slideLayout1491.xml><?xml version="1.0" encoding="utf-8"?>
<p:sldLayout xmlns:a="http://schemas.openxmlformats.org/drawingml/2006/main" xmlns:r="http://schemas.openxmlformats.org/officeDocument/2006/relationships" xmlns:p="http://schemas.openxmlformats.org/presentationml/2006/main" preserve="1" userDrawn="1">
  <p:cSld name="1_boxes (3 med, 2 small) MW">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accent3"/>
                </a:solidFill>
              </a:defRPr>
            </a:lvl1pPr>
          </a:lstStyle>
          <a:p>
            <a:r>
              <a:rPr lang="en-US" dirty="0"/>
              <a:t>Click to edit Master title style</a:t>
            </a:r>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sz="3200">
                <a:solidFill>
                  <a:schemeClr val="tx1"/>
                </a:solidFill>
              </a:defRPr>
            </a:lvl1pPr>
          </a:lstStyle>
          <a:p>
            <a:pPr lvl="0"/>
            <a:r>
              <a:rPr lang="en-US" dirty="0"/>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sz="3200">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69"/>
            <a:ext cx="12193588" cy="6862232"/>
          </a:xfrm>
          <a:noFill/>
        </p:spPr>
        <p:txBody>
          <a:bodyPr lIns="219456" tIns="201168" rIns="228600" bIns="228600"/>
          <a:lstStyle>
            <a:lvl1pPr>
              <a:defRPr sz="3200">
                <a:solidFill>
                  <a:schemeClr val="tx1"/>
                </a:solidFill>
              </a:defRPr>
            </a:lvl1pPr>
          </a:lstStyle>
          <a:p>
            <a:pPr lvl="0"/>
            <a:r>
              <a:rPr lang="en-US" dirty="0"/>
              <a:t>Click to edit Master text styles</a:t>
            </a:r>
          </a:p>
        </p:txBody>
      </p:sp>
      <p:sp>
        <p:nvSpPr>
          <p:cNvPr id="14" name="Content Placeholder 4"/>
          <p:cNvSpPr>
            <a:spLocks noGrp="1"/>
          </p:cNvSpPr>
          <p:nvPr>
            <p:ph sz="quarter" idx="19"/>
          </p:nvPr>
        </p:nvSpPr>
        <p:spPr>
          <a:xfrm>
            <a:off x="12193587" y="6853769"/>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a:cxnSpLocks/>
          </p:cNvCxnSpPr>
          <p:nvPr userDrawn="1"/>
        </p:nvCxnSpPr>
        <p:spPr bwMode="auto">
          <a:xfrm flipV="1">
            <a:off x="12193588" y="626533"/>
            <a:ext cx="0" cy="56448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1"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5"/>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2589035"/>
      </p:ext>
    </p:extLst>
  </p:cSld>
  <p:clrMapOvr>
    <a:masterClrMapping/>
  </p:clrMapOvr>
</p:sldLayout>
</file>

<file path=ppt/slideLayouts/slideLayout149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24387175" cy="6851901"/>
          </a:xfrm>
          <a:noFill/>
        </p:spPr>
        <p:txBody>
          <a:bodyPr lIns="182880" tIns="164592" rIns="228600" bIns="228600"/>
          <a:lstStyle>
            <a:lvl1pPr>
              <a:defRPr sz="12800">
                <a:solidFill>
                  <a:schemeClr val="accent3"/>
                </a:solidFill>
              </a:defRPr>
            </a:lvl1pPr>
          </a:lstStyle>
          <a:p>
            <a:r>
              <a:rPr lang="en-US" dirty="0"/>
              <a:t>Click to edit Master title style</a:t>
            </a:r>
          </a:p>
        </p:txBody>
      </p:sp>
      <p:sp>
        <p:nvSpPr>
          <p:cNvPr id="13" name="Content Placeholder 1"/>
          <p:cNvSpPr>
            <a:spLocks noGrp="1"/>
          </p:cNvSpPr>
          <p:nvPr>
            <p:ph sz="quarter" idx="20"/>
          </p:nvPr>
        </p:nvSpPr>
        <p:spPr>
          <a:xfrm>
            <a:off x="0" y="6853769"/>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69"/>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5"/>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5"/>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1184057"/>
      </p:ext>
    </p:extLst>
  </p:cSld>
  <p:clrMapOvr>
    <a:masterClrMapping/>
  </p:clrMapOvr>
</p:sldLayout>
</file>

<file path=ppt/slideLayouts/slideLayout1493.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38350398"/>
      </p:ext>
    </p:extLst>
  </p:cSld>
  <p:clrMapOvr>
    <a:masterClrMapping/>
  </p:clrMapOvr>
</p:sldLayout>
</file>

<file path=ppt/slideLayouts/slideLayout1494.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7"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7">
                <a:solidFill>
                  <a:schemeClr val="tx1"/>
                </a:solidFill>
              </a:defRPr>
            </a:lvl2pPr>
            <a:lvl3pPr>
              <a:buClr>
                <a:srgbClr val="001141"/>
              </a:buClr>
              <a:defRPr sz="2667">
                <a:solidFill>
                  <a:schemeClr val="tx1"/>
                </a:solidFill>
              </a:defRPr>
            </a:lvl3pPr>
            <a:lvl4pPr>
              <a:buClr>
                <a:srgbClr val="001141"/>
              </a:buClr>
              <a:defRPr sz="2667">
                <a:solidFill>
                  <a:schemeClr val="tx1"/>
                </a:solidFill>
              </a:defRPr>
            </a:lvl4pPr>
            <a:lvl5pPr>
              <a:buClr>
                <a:srgbClr val="001141"/>
              </a:buClr>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8123214"/>
      </p:ext>
    </p:extLst>
  </p:cSld>
  <p:clrMapOvr>
    <a:masterClrMapping/>
  </p:clrMapOvr>
</p:sldLayout>
</file>

<file path=ppt/slideLayouts/slideLayout149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4"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1"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2290335"/>
      </p:ext>
    </p:extLst>
  </p:cSld>
  <p:clrMapOvr>
    <a:masterClrMapping/>
  </p:clrMapOvr>
</p:sldLayout>
</file>

<file path=ppt/slideLayouts/slideLayout149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00275924"/>
      </p:ext>
    </p:extLst>
  </p:cSld>
  <p:clrMapOvr>
    <a:masterClrMapping/>
  </p:clrMapOvr>
</p:sldLayout>
</file>

<file path=ppt/slideLayouts/slideLayout149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9406716"/>
      </p:ext>
    </p:extLst>
  </p:cSld>
  <p:clrMapOvr>
    <a:masterClrMapping/>
  </p:clrMapOvr>
</p:sldLayout>
</file>

<file path=ppt/slideLayouts/slideLayout149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3"/>
            <a:ext cx="4901822" cy="8672576"/>
          </a:xfrm>
        </p:spPr>
        <p:txBody>
          <a:bodyPr/>
          <a:lstStyle>
            <a:lvl1pPr>
              <a:spcBef>
                <a:spcPts val="800"/>
              </a:spcBef>
              <a:defRPr sz="3733">
                <a:solidFill>
                  <a:schemeClr val="tx1"/>
                </a:solidFill>
              </a:defRPr>
            </a:lvl1pPr>
            <a:lvl2pPr>
              <a:spcBef>
                <a:spcPts val="2933"/>
              </a:spcBef>
              <a:defRPr sz="3733">
                <a:solidFill>
                  <a:schemeClr val="tx1"/>
                </a:solidFill>
              </a:defRPr>
            </a:lvl2pPr>
            <a:lvl3pPr>
              <a:spcBef>
                <a:spcPts val="2933"/>
              </a:spcBef>
              <a:defRPr sz="3733">
                <a:solidFill>
                  <a:schemeClr val="tx1"/>
                </a:solidFill>
              </a:defRPr>
            </a:lvl3pPr>
            <a:lvl4pPr>
              <a:spcBef>
                <a:spcPts val="2933"/>
              </a:spcBef>
              <a:defRPr sz="3733">
                <a:solidFill>
                  <a:schemeClr val="tx1"/>
                </a:solidFill>
              </a:defRPr>
            </a:lvl4pPr>
            <a:lvl5pPr>
              <a:spcBef>
                <a:spcPts val="2933"/>
              </a:spcBef>
              <a:defRPr sz="37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6840499"/>
      </p:ext>
    </p:extLst>
  </p:cSld>
  <p:clrMapOvr>
    <a:masterClrMapping/>
  </p:clrMapOvr>
</p:sldLayout>
</file>

<file path=ppt/slideLayouts/slideLayout149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7">
                <a:solidFill>
                  <a:schemeClr val="tx1"/>
                </a:solidFill>
              </a:defRPr>
            </a:lvl1pPr>
            <a:lvl2pPr>
              <a:spcBef>
                <a:spcPts val="800"/>
              </a:spcBef>
              <a:defRPr sz="2667">
                <a:solidFill>
                  <a:schemeClr val="tx1"/>
                </a:solidFill>
              </a:defRPr>
            </a:lvl2pPr>
            <a:lvl3pPr>
              <a:spcBef>
                <a:spcPts val="800"/>
              </a:spcBef>
              <a:defRPr sz="2667">
                <a:solidFill>
                  <a:schemeClr val="tx1"/>
                </a:solidFill>
              </a:defRPr>
            </a:lvl3pPr>
            <a:lvl4pPr>
              <a:spcBef>
                <a:spcPts val="800"/>
              </a:spcBef>
              <a:defRPr sz="2667">
                <a:solidFill>
                  <a:schemeClr val="tx1"/>
                </a:solidFill>
              </a:defRPr>
            </a:lvl4pPr>
            <a:lvl5pPr>
              <a:spcBef>
                <a:spcPts val="800"/>
              </a:spcBef>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2782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1289050"/>
      </p:ext>
    </p:extLst>
  </p:cSld>
  <p:clrMapOvr>
    <a:masterClrMapping/>
  </p:clrMapOvr>
</p:sldLayout>
</file>

<file path=ppt/slideLayouts/slideLayout150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70895649"/>
      </p:ext>
    </p:extLst>
  </p:cSld>
  <p:clrMapOvr>
    <a:masterClrMapping/>
  </p:clrMapOvr>
</p:sldLayout>
</file>

<file path=ppt/slideLayouts/slideLayout150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59352204"/>
      </p:ext>
    </p:extLst>
  </p:cSld>
  <p:clrMapOvr>
    <a:masterClrMapping/>
  </p:clrMapOvr>
</p:sldLayout>
</file>

<file path=ppt/slideLayouts/slideLayout150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658427"/>
      </p:ext>
    </p:extLst>
  </p:cSld>
  <p:clrMapOvr>
    <a:masterClrMapping/>
  </p:clrMapOvr>
</p:sldLayout>
</file>

<file path=ppt/slideLayouts/slideLayout150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7">
                <a:solidFill>
                  <a:schemeClr val="tx1"/>
                </a:solidFill>
              </a:defRPr>
            </a:lvl1pPr>
            <a:lvl2pPr marL="0" indent="0">
              <a:spcBef>
                <a:spcPts val="0"/>
              </a:spcBef>
              <a:buNone/>
              <a:defRPr/>
            </a:lvl2pPr>
            <a:lvl3pPr marL="537647" indent="0">
              <a:buNone/>
              <a:defRPr/>
            </a:lvl3pPr>
            <a:lvl4pPr marL="1159964" indent="0">
              <a:buNone/>
              <a:defRPr/>
            </a:lvl4pPr>
            <a:lvl5pPr marL="1684909"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24345699"/>
      </p:ext>
    </p:extLst>
  </p:cSld>
  <p:clrMapOvr>
    <a:masterClrMapping/>
  </p:clrMapOvr>
</p:sldLayout>
</file>

<file path=ppt/slideLayouts/slideLayout1504.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5"/>
            <a:ext cx="3460733" cy="1380616"/>
          </a:xfrm>
          <a:prstGeom prst="rect">
            <a:avLst/>
          </a:prstGeom>
        </p:spPr>
      </p:pic>
    </p:spTree>
    <p:extLst>
      <p:ext uri="{BB962C8B-B14F-4D97-AF65-F5344CB8AC3E}">
        <p14:creationId xmlns:p14="http://schemas.microsoft.com/office/powerpoint/2010/main" val="1259062593"/>
      </p:ext>
    </p:extLst>
  </p:cSld>
  <p:clrMapOvr>
    <a:masterClrMapping/>
  </p:clrMapOvr>
</p:sldLayout>
</file>

<file path=ppt/slideLayouts/slideLayout1505.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4" y="6167695"/>
            <a:ext cx="3460728" cy="1380616"/>
          </a:xfrm>
          <a:prstGeom prst="rect">
            <a:avLst/>
          </a:prstGeom>
        </p:spPr>
      </p:pic>
    </p:spTree>
    <p:extLst>
      <p:ext uri="{BB962C8B-B14F-4D97-AF65-F5344CB8AC3E}">
        <p14:creationId xmlns:p14="http://schemas.microsoft.com/office/powerpoint/2010/main" val="3718759147"/>
      </p:ext>
    </p:extLst>
  </p:cSld>
  <p:clrMapOvr>
    <a:masterClrMapping/>
  </p:clrMapOvr>
</p:sldLayout>
</file>

<file path=ppt/slideLayouts/slideLayout1506.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3"/>
            <a:ext cx="3460733" cy="1380619"/>
          </a:xfrm>
          <a:prstGeom prst="rect">
            <a:avLst/>
          </a:prstGeom>
        </p:spPr>
      </p:pic>
    </p:spTree>
    <p:extLst>
      <p:ext uri="{BB962C8B-B14F-4D97-AF65-F5344CB8AC3E}">
        <p14:creationId xmlns:p14="http://schemas.microsoft.com/office/powerpoint/2010/main" val="3220436485"/>
      </p:ext>
    </p:extLst>
  </p:cSld>
  <p:clrMapOvr>
    <a:masterClrMapping/>
  </p:clrMapOvr>
</p:sldLayout>
</file>

<file path=ppt/slideLayouts/slideLayout1507.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109" y="3429000"/>
            <a:ext cx="4953645" cy="609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762109" y="441960"/>
            <a:ext cx="4953645" cy="13716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762108" y="12192009"/>
            <a:ext cx="5029858" cy="807720"/>
          </a:xfrm>
        </p:spPr>
        <p:txBody>
          <a:bodyPr tIns="0" anchor="b"/>
          <a:lstStyle>
            <a:lvl1pPr>
              <a:defRPr sz="1333" b="0">
                <a:solidFill>
                  <a:schemeClr val="bg2">
                    <a:alpha val="70000"/>
                  </a:schemeClr>
                </a:solidFill>
              </a:defRPr>
            </a:lvl1pPr>
            <a:lvl2pPr>
              <a:defRPr sz="1501"/>
            </a:lvl2pPr>
            <a:lvl3pPr>
              <a:defRPr sz="1501"/>
            </a:lvl3pPr>
            <a:lvl4pPr>
              <a:defRPr sz="1501"/>
            </a:lvl4pPr>
            <a:lvl5pPr>
              <a:defRPr sz="1501"/>
            </a:lvl5pPr>
          </a:lstStyle>
          <a:p>
            <a:pPr lvl="0"/>
            <a:r>
              <a:rPr lang="en-US" dirty="0"/>
              <a:t>Source: Edit source here</a:t>
            </a:r>
          </a:p>
        </p:txBody>
      </p:sp>
    </p:spTree>
    <p:extLst>
      <p:ext uri="{BB962C8B-B14F-4D97-AF65-F5344CB8AC3E}">
        <p14:creationId xmlns:p14="http://schemas.microsoft.com/office/powerpoint/2010/main" val="375046187"/>
      </p:ext>
    </p:extLst>
  </p:cSld>
  <p:clrMapOvr>
    <a:masterClrMapping/>
  </p:clrMapOvr>
</p:sldLayout>
</file>

<file path=ppt/slideLayouts/slideLayout15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783284"/>
      </p:ext>
    </p:extLst>
  </p:cSld>
  <p:clrMapOvr>
    <a:masterClrMapping/>
  </p:clrMapOvr>
</p:sldLayout>
</file>

<file path=ppt/slideLayouts/slideLayout1509.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3"/>
            <a:ext cx="24387175" cy="12001502"/>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3611198056"/>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3972539"/>
      </p:ext>
    </p:extLst>
  </p:cSld>
  <p:clrMapOvr>
    <a:masterClrMapping/>
  </p:clrMapOvr>
</p:sldLayout>
</file>

<file path=ppt/slideLayouts/slideLayout1510.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3"/>
            <a:ext cx="24387175" cy="1200150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8" tIns="91418" rIns="91418" bIns="91418" numCol="1" rtlCol="0" anchor="t" anchorCtr="0" compatLnSpc="1">
            <a:prstTxWarp prst="textNoShape">
              <a:avLst/>
            </a:prstTxWarp>
          </a:bodyPr>
          <a:lstStyle/>
          <a:p>
            <a:pPr marL="0" marR="0" indent="0" algn="l" defTabSz="91422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954051962"/>
      </p:ext>
    </p:extLst>
  </p:cSld>
  <p:clrMapOvr>
    <a:masterClrMapping/>
  </p:clrMapOvr>
  <p:transition spd="med"/>
</p:sldLayout>
</file>

<file path=ppt/slideLayouts/slideLayout1511.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2964251148"/>
      </p:ext>
    </p:extLst>
  </p:cSld>
  <p:clrMapOvr>
    <a:masterClrMapping/>
  </p:clrMapOvr>
  <p:transition spd="med"/>
</p:sldLayout>
</file>

<file path=ppt/slideLayouts/slideLayout1512.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866205603"/>
      </p:ext>
    </p:extLst>
  </p:cSld>
  <p:clrMapOvr>
    <a:masterClrMapping/>
  </p:clrMapOvr>
  <p:transition spd="med"/>
</p:sldLayout>
</file>

<file path=ppt/slideLayouts/slideLayout1513.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2405219216"/>
      </p:ext>
    </p:extLst>
  </p:cSld>
  <p:clrMapOvr>
    <a:masterClrMapping/>
  </p:clrMapOvr>
  <p:transition spd="med"/>
</p:sldLayout>
</file>

<file path=ppt/slideLayouts/slideLayout1514.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5" y="576073"/>
            <a:ext cx="10099675" cy="571502"/>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3604920399"/>
      </p:ext>
    </p:extLst>
  </p:cSld>
  <p:clrMapOvr>
    <a:masterClrMapping/>
  </p:clrMapOvr>
  <p:transition spd="med"/>
</p:sldLayout>
</file>

<file path=ppt/slideLayouts/slideLayout151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1" cy="11431588"/>
          </a:xfrm>
        </p:spPr>
        <p:txBody>
          <a:bodyPr/>
          <a:lstStyle>
            <a:lvl1pPr defTabSz="1161070">
              <a:spcBef>
                <a:spcPts val="0"/>
              </a:spcBef>
              <a:defRPr>
                <a:solidFill>
                  <a:schemeClr val="tx1"/>
                </a:solidFill>
              </a:defRPr>
            </a:lvl1pPr>
            <a:lvl2pPr defTabSz="1161070">
              <a:spcBef>
                <a:spcPts val="0"/>
              </a:spcBef>
              <a:defRPr>
                <a:solidFill>
                  <a:schemeClr val="tx1"/>
                </a:solidFill>
              </a:defRPr>
            </a:lvl2pPr>
            <a:lvl3pPr defTabSz="1161070">
              <a:spcBef>
                <a:spcPts val="0"/>
              </a:spcBef>
              <a:defRPr>
                <a:solidFill>
                  <a:schemeClr val="tx1"/>
                </a:solidFill>
              </a:defRPr>
            </a:lvl3pPr>
            <a:lvl4pPr defTabSz="1161070">
              <a:spcBef>
                <a:spcPts val="0"/>
              </a:spcBef>
              <a:defRPr>
                <a:solidFill>
                  <a:schemeClr val="tx1"/>
                </a:solidFill>
              </a:defRPr>
            </a:lvl4pPr>
            <a:lvl5pPr defTabSz="116107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7" y="569916"/>
            <a:ext cx="4949826" cy="11431588"/>
          </a:xfrm>
        </p:spPr>
        <p:txBody>
          <a:bodyPr/>
          <a:lstStyle>
            <a:lvl1pPr defTabSz="1161070">
              <a:spcBef>
                <a:spcPts val="0"/>
              </a:spcBef>
              <a:defRPr>
                <a:solidFill>
                  <a:schemeClr val="tx1"/>
                </a:solidFill>
              </a:defRPr>
            </a:lvl1pPr>
            <a:lvl2pPr defTabSz="1161070">
              <a:spcBef>
                <a:spcPts val="0"/>
              </a:spcBef>
              <a:defRPr>
                <a:solidFill>
                  <a:schemeClr val="tx1"/>
                </a:solidFill>
              </a:defRPr>
            </a:lvl2pPr>
            <a:lvl3pPr defTabSz="1161070">
              <a:spcBef>
                <a:spcPts val="0"/>
              </a:spcBef>
              <a:defRPr>
                <a:solidFill>
                  <a:schemeClr val="tx1"/>
                </a:solidFill>
              </a:defRPr>
            </a:lvl3pPr>
            <a:lvl4pPr defTabSz="1161070">
              <a:spcBef>
                <a:spcPts val="0"/>
              </a:spcBef>
              <a:defRPr>
                <a:solidFill>
                  <a:schemeClr val="tx1"/>
                </a:solidFill>
              </a:defRPr>
            </a:lvl4pPr>
            <a:lvl5pPr defTabSz="116107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26026305"/>
      </p:ext>
    </p:extLst>
  </p:cSld>
  <p:clrMapOvr>
    <a:masterClrMapping/>
  </p:clrMapOvr>
  <p:transition spd="med"/>
</p:sldLayout>
</file>

<file path=ppt/slideLayouts/slideLayout151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443451814"/>
      </p:ext>
    </p:extLst>
  </p:cSld>
  <p:clrMapOvr>
    <a:masterClrMapping/>
  </p:clrMapOvr>
  <p:transition spd="med"/>
</p:sldLayout>
</file>

<file path=ppt/slideLayouts/slideLayout1517.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7" y="420627"/>
            <a:ext cx="17141824" cy="8191502"/>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125111886"/>
      </p:ext>
    </p:extLst>
  </p:cSld>
  <p:clrMapOvr>
    <a:masterClrMapping/>
  </p:clrMapOvr>
  <p:transition spd="med"/>
</p:sldLayout>
</file>

<file path=ppt/slideLayouts/slideLayout1518.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5" y="448058"/>
            <a:ext cx="11042072" cy="8574088"/>
          </a:xfrm>
        </p:spPr>
        <p:txBody>
          <a:bodyPr/>
          <a:lstStyle>
            <a:lvl1pPr>
              <a:lnSpc>
                <a:spcPct val="100000"/>
              </a:lnSpc>
              <a:spcBef>
                <a:spcPts val="0"/>
              </a:spcBef>
              <a:defRPr sz="6398">
                <a:solidFill>
                  <a:schemeClr val="tx2"/>
                </a:solidFill>
              </a:defRPr>
            </a:lvl1pPr>
            <a:lvl2pPr marL="585106" indent="-585106">
              <a:lnSpc>
                <a:spcPct val="100000"/>
              </a:lnSpc>
              <a:spcBef>
                <a:spcPts val="0"/>
              </a:spcBef>
              <a:defRPr sz="6398">
                <a:solidFill>
                  <a:schemeClr val="tx2"/>
                </a:solidFill>
              </a:defRPr>
            </a:lvl2pPr>
            <a:lvl3pPr marL="1097074" indent="-585106">
              <a:lnSpc>
                <a:spcPct val="100000"/>
              </a:lnSpc>
              <a:spcBef>
                <a:spcPts val="0"/>
              </a:spcBef>
              <a:defRPr sz="6398">
                <a:solidFill>
                  <a:schemeClr val="tx2"/>
                </a:solidFill>
              </a:defRPr>
            </a:lvl3pPr>
            <a:lvl4pPr marL="1755318">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468610015"/>
      </p:ext>
    </p:extLst>
  </p:cSld>
  <p:clrMapOvr>
    <a:masterClrMapping/>
  </p:clrMapOvr>
  <p:transition spd="med"/>
</p:sldLayout>
</file>

<file path=ppt/slideLayouts/slideLayout1519.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49"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684717798"/>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1047208"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9216184"/>
      </p:ext>
    </p:extLst>
  </p:cSld>
  <p:clrMapOvr>
    <a:masterClrMapping/>
  </p:clrMapOvr>
</p:sldLayout>
</file>

<file path=ppt/slideLayouts/slideLayout1520.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9"/>
            <a:ext cx="11050589"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1"/>
            <a:ext cx="11049000"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4"/>
            <a:ext cx="7620000" cy="6288088"/>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4"/>
            <a:ext cx="7623174" cy="6288088"/>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351684718"/>
      </p:ext>
    </p:extLst>
  </p:cSld>
  <p:clrMapOvr>
    <a:masterClrMapping/>
  </p:clrMapOvr>
  <p:transition spd="med"/>
</p:sldLayout>
</file>

<file path=ppt/slideLayouts/slideLayout1521.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6" y="426483"/>
            <a:ext cx="4949826" cy="1906590"/>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3" y="429655"/>
            <a:ext cx="4949826"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70"/>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70"/>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7"/>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1"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570242552"/>
      </p:ext>
    </p:extLst>
  </p:cSld>
  <p:clrMapOvr>
    <a:masterClrMapping/>
  </p:clrMapOvr>
  <p:transition spd="med"/>
</p:sldLayout>
</file>

<file path=ppt/slideLayouts/slideLayout1522.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7"/>
            <a:ext cx="4949826" cy="5335590"/>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8"/>
            <a:ext cx="11049000" cy="5335588"/>
          </a:xfrm>
        </p:spPr>
        <p:txBody>
          <a:bodyPr/>
          <a:lstStyle>
            <a:lvl1pPr>
              <a:lnSpc>
                <a:spcPct val="100000"/>
              </a:lnSpc>
              <a:spcBef>
                <a:spcPts val="0"/>
              </a:spcBef>
              <a:defRPr sz="8598">
                <a:solidFill>
                  <a:schemeClr val="tx1"/>
                </a:solidFill>
              </a:defRPr>
            </a:lvl1pPr>
            <a:lvl2pPr marL="786236" indent="-786236">
              <a:lnSpc>
                <a:spcPct val="100000"/>
              </a:lnSpc>
              <a:spcBef>
                <a:spcPts val="0"/>
              </a:spcBef>
              <a:defRPr sz="8598">
                <a:solidFill>
                  <a:schemeClr val="tx1"/>
                </a:solidFill>
              </a:defRPr>
            </a:lvl2pPr>
            <a:lvl3pPr marL="1499336" indent="-786236">
              <a:lnSpc>
                <a:spcPct val="100000"/>
              </a:lnSpc>
              <a:spcBef>
                <a:spcPts val="0"/>
              </a:spcBef>
              <a:defRPr sz="8598">
                <a:solidFill>
                  <a:schemeClr val="tx1"/>
                </a:solidFill>
              </a:defRPr>
            </a:lvl3pPr>
            <a:lvl4pPr marL="2285572" indent="-78623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36" indent="-786236">
              <a:lnSpc>
                <a:spcPct val="100000"/>
              </a:lnSpc>
              <a:spcBef>
                <a:spcPts val="0"/>
              </a:spcBef>
              <a:defRPr sz="8598">
                <a:solidFill>
                  <a:schemeClr val="tx1"/>
                </a:solidFill>
              </a:defRPr>
            </a:lvl2pPr>
            <a:lvl3pPr marL="1499336" indent="-786236">
              <a:lnSpc>
                <a:spcPct val="100000"/>
              </a:lnSpc>
              <a:spcBef>
                <a:spcPts val="0"/>
              </a:spcBef>
              <a:defRPr sz="8598">
                <a:solidFill>
                  <a:schemeClr val="tx1"/>
                </a:solidFill>
              </a:defRPr>
            </a:lvl3pPr>
            <a:lvl4pPr marL="2285572" indent="-78623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051857326"/>
      </p:ext>
    </p:extLst>
  </p:cSld>
  <p:clrMapOvr>
    <a:masterClrMapping/>
  </p:clrMapOvr>
  <p:transition spd="med"/>
</p:sldLayout>
</file>

<file path=ppt/slideLayouts/slideLayout1523.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4"/>
            <a:ext cx="4951413" cy="2857508"/>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5" y="8403338"/>
            <a:ext cx="4951411" cy="2857508"/>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93934899"/>
      </p:ext>
    </p:extLst>
  </p:cSld>
  <p:clrMapOvr>
    <a:masterClrMapping/>
  </p:clrMapOvr>
  <p:transition spd="med"/>
</p:sldLayout>
</file>

<file path=ppt/slideLayouts/slideLayout1524.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1"/>
            <a:ext cx="4956175"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02944545"/>
      </p:ext>
    </p:extLst>
  </p:cSld>
  <p:clrMapOvr>
    <a:masterClrMapping/>
  </p:clrMapOvr>
  <p:transition spd="med"/>
</p:sldLayout>
</file>

<file path=ppt/slideLayouts/slideLayout1525.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9"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1"/>
            <a:ext cx="0" cy="8572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999539091"/>
      </p:ext>
    </p:extLst>
  </p:cSld>
  <p:clrMapOvr>
    <a:masterClrMapping/>
  </p:clrMapOvr>
  <p:transition spd="med"/>
</p:sldLayout>
</file>

<file path=ppt/slideLayouts/slideLayout1526.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892494785"/>
      </p:ext>
    </p:extLst>
  </p:cSld>
  <p:clrMapOvr>
    <a:masterClrMapping/>
  </p:clrMapOvr>
  <p:transition spd="med"/>
</p:sldLayout>
</file>

<file path=ppt/slideLayouts/slideLayout1527.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1"/>
            <a:ext cx="4956175" cy="4000502"/>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1"/>
            <a:ext cx="4942121"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1"/>
            <a:ext cx="4953001"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4"/>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4"/>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3" y="576074"/>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265826"/>
      </p:ext>
    </p:extLst>
  </p:cSld>
  <p:clrMapOvr>
    <a:masterClrMapping/>
  </p:clrMapOvr>
  <p:transition spd="med"/>
</p:sldLayout>
</file>

<file path=ppt/slideLayouts/slideLayout1528.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1"/>
            <a:ext cx="10096500"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9" y="384049"/>
            <a:ext cx="4956175" cy="1141414"/>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94407097"/>
      </p:ext>
    </p:extLst>
  </p:cSld>
  <p:clrMapOvr>
    <a:masterClrMapping/>
  </p:clrMapOvr>
  <p:transition spd="med"/>
</p:sldLayout>
</file>

<file path=ppt/slideLayouts/slideLayout1529.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5"/>
            <a:ext cx="7424927" cy="1906590"/>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5" y="3429001"/>
            <a:ext cx="10099675"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3" y="3429001"/>
            <a:ext cx="10096500"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83140282"/>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19130789"/>
      </p:ext>
    </p:extLst>
  </p:cSld>
  <p:clrMapOvr>
    <a:masterClrMapping/>
  </p:clrMapOvr>
</p:sldLayout>
</file>

<file path=ppt/slideLayouts/slideLayout1530.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50"/>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4"/>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76074"/>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68492795"/>
      </p:ext>
    </p:extLst>
  </p:cSld>
  <p:clrMapOvr>
    <a:masterClrMapping/>
  </p:clrMapOvr>
  <p:transition spd="med"/>
</p:sldLayout>
</file>

<file path=ppt/slideLayouts/slideLayout1531.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576074"/>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69916"/>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86840326"/>
      </p:ext>
    </p:extLst>
  </p:cSld>
  <p:clrMapOvr>
    <a:masterClrMapping/>
  </p:clrMapOvr>
  <p:transition spd="med"/>
</p:sldLayout>
</file>

<file path=ppt/slideLayouts/slideLayout153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50"/>
            <a:ext cx="11039477"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6"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07794236"/>
      </p:ext>
    </p:extLst>
  </p:cSld>
  <p:clrMapOvr>
    <a:masterClrMapping/>
  </p:clrMapOvr>
  <p:transition spd="med"/>
</p:sldLayout>
</file>

<file path=ppt/slideLayouts/slideLayout1533.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4"/>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02203500"/>
      </p:ext>
    </p:extLst>
  </p:cSld>
  <p:clrMapOvr>
    <a:masterClrMapping/>
  </p:clrMapOvr>
  <p:transition spd="med"/>
</p:sldLayout>
</file>

<file path=ppt/slideLayouts/slideLayout1534.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9"/>
            <a:ext cx="4956175" cy="1141414"/>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5"/>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2" y="576074"/>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00165288"/>
      </p:ext>
    </p:extLst>
  </p:cSld>
  <p:clrMapOvr>
    <a:masterClrMapping/>
  </p:clrMapOvr>
  <p:transition spd="med"/>
</p:sldLayout>
</file>

<file path=ppt/slideLayouts/slideLayout1535.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2"/>
            <a:ext cx="6667500"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4" y="8382000"/>
            <a:ext cx="6667500"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4"/>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4"/>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4"/>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2"/>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41100011"/>
      </p:ext>
    </p:extLst>
  </p:cSld>
  <p:clrMapOvr>
    <a:masterClrMapping/>
  </p:clrMapOvr>
  <p:transition spd="med"/>
</p:sldLayout>
</file>

<file path=ppt/slideLayouts/slideLayout1536.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8"/>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3"/>
            <a:ext cx="4956175" cy="1141414"/>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39635950"/>
      </p:ext>
    </p:extLst>
  </p:cSld>
  <p:clrMapOvr>
    <a:masterClrMapping/>
  </p:clrMapOvr>
  <p:transition spd="med"/>
</p:sldLayout>
</file>

<file path=ppt/slideLayouts/slideLayout1537.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4"/>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96767986"/>
      </p:ext>
    </p:extLst>
  </p:cSld>
  <p:clrMapOvr>
    <a:masterClrMapping/>
  </p:clrMapOvr>
  <p:transition spd="med"/>
</p:sldLayout>
</file>

<file path=ppt/slideLayouts/slideLayout1538.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4"/>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71726975"/>
      </p:ext>
    </p:extLst>
  </p:cSld>
  <p:clrMapOvr>
    <a:masterClrMapping/>
  </p:clrMapOvr>
  <p:transition spd="med"/>
</p:sldLayout>
</file>

<file path=ppt/slideLayouts/slideLayout1539.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50"/>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4"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29316728"/>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96795322"/>
      </p:ext>
    </p:extLst>
  </p:cSld>
  <p:clrMapOvr>
    <a:masterClrMapping/>
  </p:clrMapOvr>
</p:sldLayout>
</file>

<file path=ppt/slideLayouts/slideLayout1540.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4573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2"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4170457"/>
      </p:ext>
    </p:extLst>
  </p:cSld>
  <p:clrMapOvr>
    <a:masterClrMapping/>
  </p:clrMapOvr>
  <p:transition spd="med"/>
</p:sldLayout>
</file>

<file path=ppt/slideLayouts/slideLayout1541.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2"/>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2" y="1333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2"/>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0"/>
            <a:ext cx="4951413" cy="3792684"/>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4"/>
            <a:ext cx="402334"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5" y="576074"/>
            <a:ext cx="402334"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4"/>
            <a:ext cx="402334"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2"/>
            <a:ext cx="402334"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5" y="6694632"/>
            <a:ext cx="402334"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2"/>
            <a:ext cx="402334"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5"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08745031"/>
      </p:ext>
    </p:extLst>
  </p:cSld>
  <p:clrMapOvr>
    <a:masterClrMapping/>
  </p:clrMapOvr>
  <p:transition spd="med"/>
</p:sldLayout>
</file>

<file path=ppt/slideLayouts/slideLayout1542.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3" y="6665976"/>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70978903"/>
      </p:ext>
    </p:extLst>
  </p:cSld>
  <p:clrMapOvr>
    <a:masterClrMapping/>
  </p:clrMapOvr>
  <p:transition spd="med"/>
</p:sldLayout>
</file>

<file path=ppt/slideLayouts/slideLayout1543.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3"/>
            <a:ext cx="4949826"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1"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65003019"/>
      </p:ext>
    </p:extLst>
  </p:cSld>
  <p:clrMapOvr>
    <a:masterClrMapping/>
  </p:clrMapOvr>
  <p:transition spd="med"/>
</p:sldLayout>
</file>

<file path=ppt/slideLayouts/slideLayout1544.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1"/>
            <a:ext cx="4951413"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884820729"/>
      </p:ext>
    </p:extLst>
  </p:cSld>
  <p:clrMapOvr>
    <a:masterClrMapping/>
  </p:clrMapOvr>
  <p:transition spd="med"/>
</p:sldLayout>
</file>

<file path=ppt/slideLayouts/slideLayout1545.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641291019"/>
      </p:ext>
    </p:extLst>
  </p:cSld>
  <p:clrMapOvr>
    <a:masterClrMapping/>
  </p:clrMapOvr>
  <p:transition spd="med"/>
</p:sldLayout>
</file>

<file path=ppt/slideLayouts/slideLayout1546.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3"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670111325"/>
      </p:ext>
    </p:extLst>
  </p:cSld>
  <p:clrMapOvr>
    <a:masterClrMapping/>
  </p:clrMapOvr>
  <p:transition spd="med"/>
</p:sldLayout>
</file>

<file path=ppt/slideLayouts/slideLayout1547.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792422053"/>
      </p:ext>
    </p:extLst>
  </p:cSld>
  <p:clrMapOvr>
    <a:masterClrMapping/>
  </p:clrMapOvr>
  <p:transition spd="med"/>
</p:sldLayout>
</file>

<file path=ppt/slideLayouts/slideLayout1548.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7" y="569914"/>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797184602"/>
      </p:ext>
    </p:extLst>
  </p:cSld>
  <p:clrMapOvr>
    <a:masterClrMapping/>
  </p:clrMapOvr>
  <p:transition spd="med"/>
</p:sldLayout>
</file>

<file path=ppt/slideLayouts/slideLayout154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4" y="61214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4" y="9525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1"/>
            <a:ext cx="2473324" cy="2476502"/>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4" y="2667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4" y="61214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8" y="61214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4" y="9525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8" y="9525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4" y="2667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8" y="2667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99238186"/>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7609023"/>
      </p:ext>
    </p:extLst>
  </p:cSld>
  <p:clrMapOvr>
    <a:masterClrMapping/>
  </p:clrMapOvr>
</p:sldLayout>
</file>

<file path=ppt/slideLayouts/slideLayout155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38972120"/>
      </p:ext>
    </p:extLst>
  </p:cSld>
  <p:clrMapOvr>
    <a:masterClrMapping/>
  </p:clrMapOvr>
  <p:transition spd="med"/>
</p:sldLayout>
</file>

<file path=ppt/slideLayouts/slideLayout1551.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76323320"/>
      </p:ext>
    </p:extLst>
  </p:cSld>
  <p:clrMapOvr>
    <a:masterClrMapping/>
  </p:clrMapOvr>
  <p:transition spd="med"/>
</p:sldLayout>
</file>

<file path=ppt/slideLayouts/slideLayout155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08816733"/>
      </p:ext>
    </p:extLst>
  </p:cSld>
  <p:clrMapOvr>
    <a:masterClrMapping/>
  </p:clrMapOvr>
  <p:transition spd="med"/>
</p:sldLayout>
</file>

<file path=ppt/slideLayouts/slideLayout1553.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7" y="12804778"/>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1529666"/>
      </p:ext>
    </p:extLst>
  </p:cSld>
  <p:clrMapOvr>
    <a:masterClrMapping/>
  </p:clrMapOvr>
  <p:transition spd="med"/>
</p:sldLayout>
</file>

<file path=ppt/slideLayouts/slideLayout155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4" y="6168464"/>
            <a:ext cx="3456432" cy="1379080"/>
          </a:xfrm>
          <a:prstGeom prst="rect">
            <a:avLst/>
          </a:prstGeom>
        </p:spPr>
      </p:pic>
    </p:spTree>
    <p:extLst>
      <p:ext uri="{BB962C8B-B14F-4D97-AF65-F5344CB8AC3E}">
        <p14:creationId xmlns:p14="http://schemas.microsoft.com/office/powerpoint/2010/main" val="3139532538"/>
      </p:ext>
    </p:extLst>
  </p:cSld>
  <p:clrMapOvr>
    <a:masterClrMapping/>
  </p:clrMapOvr>
  <p:transition spd="med"/>
</p:sldLayout>
</file>

<file path=ppt/slideLayouts/slideLayout1555.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00631197"/>
      </p:ext>
    </p:extLst>
  </p:cSld>
  <p:clrMapOvr>
    <a:masterClrMapping/>
  </p:clrMapOvr>
</p:sldLayout>
</file>

<file path=ppt/slideLayouts/slideLayout1556.xml><?xml version="1.0" encoding="utf-8"?>
<p:sldLayout xmlns:a="http://schemas.openxmlformats.org/drawingml/2006/main" xmlns:r="http://schemas.openxmlformats.org/officeDocument/2006/relationships" xmlns:p="http://schemas.openxmlformats.org/presentationml/2006/main" userDrawn="1">
  <p:cSld name="1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2"/>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30"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1"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30"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1"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11042777"/>
      </p:ext>
    </p:extLst>
  </p:cSld>
  <p:clrMapOvr>
    <a:masterClrMapping/>
  </p:clrMapOvr>
  <p:transition spd="med"/>
</p:sldLayout>
</file>

<file path=ppt/slideLayouts/slideLayout1557.xml><?xml version="1.0" encoding="utf-8"?>
<p:sldLayout xmlns:a="http://schemas.openxmlformats.org/drawingml/2006/main" xmlns:r="http://schemas.openxmlformats.org/officeDocument/2006/relationships" xmlns:p="http://schemas.openxmlformats.org/presentationml/2006/main" userDrawn="1">
  <p:cSld name="1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3"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9"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92505455"/>
      </p:ext>
    </p:extLst>
  </p:cSld>
  <p:clrMapOvr>
    <a:masterClrMapping/>
  </p:clrMapOvr>
  <p:transition spd="med"/>
</p:sldLayout>
</file>

<file path=ppt/slideLayouts/slideLayout1558.xml><?xml version="1.0" encoding="utf-8"?>
<p:sldLayout xmlns:a="http://schemas.openxmlformats.org/drawingml/2006/main" xmlns:r="http://schemas.openxmlformats.org/officeDocument/2006/relationships" xmlns:p="http://schemas.openxmlformats.org/presentationml/2006/main" userDrawn="1">
  <p:cSld name="2_[2-1] 4-column ">
    <p:bg>
      <p:bgPr>
        <a:solidFill>
          <a:srgbClr val="CDE3F5">
            <a:alpha val="45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3F4BCE-E9D5-5962-B6C0-190140306AB7}"/>
              </a:ext>
            </a:extLst>
          </p:cNvPr>
          <p:cNvSpPr/>
          <p:nvPr userDrawn="1"/>
        </p:nvSpPr>
        <p:spPr bwMode="auto">
          <a:xfrm>
            <a:off x="6096794" y="0"/>
            <a:ext cx="18290381" cy="1371600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52400" tIns="152400" rIns="152400" bIns="152400" numCol="1" rtlCol="0" anchor="t" anchorCtr="0" compatLnSpc="1">
            <a:prstTxWarp prst="textNoShape">
              <a:avLst/>
            </a:prstTxWarp>
          </a:bodyPr>
          <a:lstStyle/>
          <a:p>
            <a:pPr marL="0" marR="0" indent="0" algn="l" defTabSz="1523940" rtl="0" eaLnBrk="1" fontAlgn="base" latinLnBrk="0" hangingPunct="1">
              <a:lnSpc>
                <a:spcPct val="100000"/>
              </a:lnSpc>
              <a:spcBef>
                <a:spcPct val="0"/>
              </a:spcBef>
              <a:spcAft>
                <a:spcPct val="0"/>
              </a:spcAft>
              <a:buClrTx/>
              <a:buSzTx/>
              <a:buFont typeface="System Font Regular"/>
              <a:buNone/>
              <a:tabLst/>
            </a:pPr>
            <a:endParaRPr kumimoji="0" lang="en-US" sz="2334" b="0" i="0" u="none" strike="noStrike" cap="none" normalizeH="0" baseline="0" dirty="0">
              <a:ln>
                <a:noFill/>
              </a:ln>
              <a:solidFill>
                <a:schemeClr val="bg1"/>
              </a:solidFill>
              <a:effectLst/>
              <a:latin typeface="+mn-lt"/>
            </a:endParaRPr>
          </a:p>
        </p:txBody>
      </p:sp>
      <p:sp>
        <p:nvSpPr>
          <p:cNvPr id="11" name="Content Placeholder 1"/>
          <p:cNvSpPr>
            <a:spLocks noGrp="1"/>
          </p:cNvSpPr>
          <p:nvPr>
            <p:ph sz="quarter" idx="12"/>
          </p:nvPr>
        </p:nvSpPr>
        <p:spPr>
          <a:xfrm>
            <a:off x="-8927" y="6858001"/>
            <a:ext cx="6096794" cy="6141722"/>
          </a:xfrm>
          <a:noFill/>
        </p:spPr>
        <p:txBody>
          <a:bodyPr lIns="457200" tIns="0" rIns="228600" bIns="228600"/>
          <a:lstStyle>
            <a:lvl1pPr>
              <a:buClr>
                <a:srgbClr val="001141"/>
              </a:buClr>
              <a:defRPr sz="2666">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762101" y="12192002"/>
            <a:ext cx="4953645" cy="807720"/>
          </a:xfrm>
        </p:spPr>
        <p:txBody>
          <a:bodyPr anchor="b"/>
          <a:lstStyle>
            <a:lvl1pPr>
              <a:spcBef>
                <a:spcPts val="0"/>
              </a:spcBef>
              <a:defRPr sz="1334">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762099" y="762000"/>
            <a:ext cx="5334683" cy="457200"/>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2" name="Title 1">
            <a:extLst>
              <a:ext uri="{FF2B5EF4-FFF2-40B4-BE49-F238E27FC236}">
                <a16:creationId xmlns:a16="http://schemas.microsoft.com/office/drawing/2014/main" id="{1F236A56-06EB-9301-CDE7-462A8B95EDF2}"/>
              </a:ext>
            </a:extLst>
          </p:cNvPr>
          <p:cNvSpPr>
            <a:spLocks noGrp="1"/>
          </p:cNvSpPr>
          <p:nvPr>
            <p:ph type="title"/>
          </p:nvPr>
        </p:nvSpPr>
        <p:spPr>
          <a:xfrm>
            <a:off x="762101" y="3246120"/>
            <a:ext cx="4953645" cy="3302000"/>
          </a:xfrm>
        </p:spPr>
        <p:txBody>
          <a:bodyPr>
            <a:noAutofit/>
          </a:bodyPr>
          <a:lstStyle>
            <a:lvl1pPr>
              <a:lnSpc>
                <a:spcPct val="100000"/>
              </a:lnSpc>
              <a:spcBef>
                <a:spcPts val="3000"/>
              </a:spcBef>
              <a:defRPr sz="6666" b="0" i="0">
                <a:solidFill>
                  <a:schemeClr val="accent1"/>
                </a:solidFill>
                <a:latin typeface="IBM Plex Sans ExtLt" panose="020B0303050203000203" pitchFamily="34" charset="0"/>
              </a:defRPr>
            </a:lvl1pPr>
          </a:lstStyle>
          <a:p>
            <a:r>
              <a:rPr lang="en-US" dirty="0"/>
              <a:t>Click to edit Master title style</a:t>
            </a:r>
          </a:p>
        </p:txBody>
      </p:sp>
      <p:sp>
        <p:nvSpPr>
          <p:cNvPr id="7" name="Content Placeholder 4">
            <a:extLst>
              <a:ext uri="{FF2B5EF4-FFF2-40B4-BE49-F238E27FC236}">
                <a16:creationId xmlns:a16="http://schemas.microsoft.com/office/drawing/2014/main" id="{EDAC562A-80C4-5E6D-5055-1BEC0F168326}"/>
              </a:ext>
            </a:extLst>
          </p:cNvPr>
          <p:cNvSpPr>
            <a:spLocks noGrp="1"/>
          </p:cNvSpPr>
          <p:nvPr>
            <p:ph sz="quarter" idx="21"/>
          </p:nvPr>
        </p:nvSpPr>
        <p:spPr>
          <a:xfrm>
            <a:off x="6096795" y="-2"/>
            <a:ext cx="18290383" cy="137160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8AD40E2C-915E-9878-0071-C230D000C99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2" y="13106400"/>
            <a:ext cx="943653" cy="381000"/>
          </a:xfrm>
          <a:prstGeom prst="rect">
            <a:avLst/>
          </a:prstGeom>
        </p:spPr>
      </p:pic>
    </p:spTree>
    <p:extLst>
      <p:ext uri="{BB962C8B-B14F-4D97-AF65-F5344CB8AC3E}">
        <p14:creationId xmlns:p14="http://schemas.microsoft.com/office/powerpoint/2010/main" val="2360977648"/>
      </p:ext>
    </p:extLst>
  </p:cSld>
  <p:clrMapOvr>
    <a:masterClrMapping/>
  </p:clrMapOvr>
</p:sldLayout>
</file>

<file path=ppt/slideLayouts/slideLayout1559.xml><?xml version="1.0" encoding="utf-8"?>
<p:sldLayout xmlns:a="http://schemas.openxmlformats.org/drawingml/2006/main" xmlns:r="http://schemas.openxmlformats.org/officeDocument/2006/relationships" xmlns:p="http://schemas.openxmlformats.org/presentationml/2006/main" userDrawn="1">
  <p:cSld name="(7)_Title and 4 column">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3429000"/>
            <a:ext cx="6096794" cy="102870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6096794" y="3429000"/>
            <a:ext cx="6096794" cy="102870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12193587" y="3429000"/>
            <a:ext cx="6096794" cy="102870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8290381" y="3429000"/>
            <a:ext cx="6096794" cy="102870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12193588" y="3429000"/>
            <a:ext cx="0"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6096797" y="3429000"/>
            <a:ext cx="5951"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8284433" y="3429000"/>
            <a:ext cx="2"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762102" y="762000"/>
            <a:ext cx="17522331" cy="2032000"/>
          </a:xfrm>
        </p:spPr>
        <p:txBody>
          <a:bodyPr/>
          <a:lstStyle>
            <a:lvl1pPr>
              <a:lnSpc>
                <a:spcPct val="100000"/>
              </a:lnSpc>
              <a:defRPr sz="5334">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762101" y="12192002"/>
            <a:ext cx="4953645" cy="807720"/>
          </a:xfrm>
        </p:spPr>
        <p:txBody>
          <a:bodyPr anchor="b"/>
          <a:lstStyle>
            <a:lvl1pPr>
              <a:spcBef>
                <a:spcPts val="0"/>
              </a:spcBef>
              <a:defRPr sz="1334">
                <a:solidFill>
                  <a:schemeClr val="tx1">
                    <a:alpha val="60000"/>
                  </a:schemeClr>
                </a:solidFill>
              </a:defRPr>
            </a:lvl1pPr>
          </a:lstStyle>
          <a:p>
            <a:endParaRPr lang="en-US" dirty="0"/>
          </a:p>
        </p:txBody>
      </p:sp>
      <p:sp>
        <p:nvSpPr>
          <p:cNvPr id="15" name="Text Placeholder 7">
            <a:extLst>
              <a:ext uri="{FF2B5EF4-FFF2-40B4-BE49-F238E27FC236}">
                <a16:creationId xmlns:a16="http://schemas.microsoft.com/office/drawing/2014/main" id="{138D9AC3-22E3-014D-AC23-DA10B62B9C17}"/>
              </a:ext>
            </a:extLst>
          </p:cNvPr>
          <p:cNvSpPr>
            <a:spLocks noGrp="1"/>
          </p:cNvSpPr>
          <p:nvPr>
            <p:ph type="body" sz="quarter" idx="17"/>
          </p:nvPr>
        </p:nvSpPr>
        <p:spPr>
          <a:xfrm>
            <a:off x="762099" y="381000"/>
            <a:ext cx="11050439" cy="381000"/>
          </a:xfrm>
        </p:spPr>
        <p:txBody>
          <a:bodyPr lIns="0" tIns="0" rIns="0" bIns="0">
            <a:noAutofit/>
          </a:bodyPr>
          <a:lstStyle>
            <a:lvl1pPr marL="0" indent="0">
              <a:lnSpc>
                <a:spcPct val="100000"/>
              </a:lnSpc>
              <a:spcBef>
                <a:spcPts val="0"/>
              </a:spcBef>
              <a:spcAft>
                <a:spcPts val="2334"/>
              </a:spcAft>
              <a:buNone/>
              <a:defRPr sz="1666" b="0" i="0">
                <a:solidFill>
                  <a:srgbClr val="00114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79516168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70"/>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41"/>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301"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9743592"/>
      </p:ext>
    </p:extLst>
  </p:cSld>
  <p:clrMapOvr>
    <a:masterClrMapping/>
  </p:clrMapOvr>
</p:sldLayout>
</file>

<file path=ppt/slideLayouts/slideLayout1560.xml><?xml version="1.0" encoding="utf-8"?>
<p:sldLayout xmlns:a="http://schemas.openxmlformats.org/drawingml/2006/main" xmlns:r="http://schemas.openxmlformats.org/officeDocument/2006/relationships" xmlns:p="http://schemas.openxmlformats.org/presentationml/2006/main" userDrawn="1">
  <p:cSld name="[5-1] 1/4 : 3/4">
    <p:spTree>
      <p:nvGrpSpPr>
        <p:cNvPr id="1" name=""/>
        <p:cNvGrpSpPr/>
        <p:nvPr/>
      </p:nvGrpSpPr>
      <p:grpSpPr>
        <a:xfrm>
          <a:off x="0" y="0"/>
          <a:ext cx="0" cy="0"/>
          <a:chOff x="0" y="0"/>
          <a:chExt cx="0" cy="0"/>
        </a:xfrm>
      </p:grpSpPr>
      <p:sp>
        <p:nvSpPr>
          <p:cNvPr id="4" name="Rectangle 3"/>
          <p:cNvSpPr/>
          <p:nvPr userDrawn="1"/>
        </p:nvSpPr>
        <p:spPr>
          <a:xfrm>
            <a:off x="6096794" y="0"/>
            <a:ext cx="18290381" cy="13716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2250" b="0" i="0" dirty="0">
              <a:latin typeface="Arial Regular" charset="0"/>
            </a:endParaRPr>
          </a:p>
        </p:txBody>
      </p:sp>
      <p:sp>
        <p:nvSpPr>
          <p:cNvPr id="10" name="Content Placeholder 2"/>
          <p:cNvSpPr>
            <a:spLocks noGrp="1"/>
          </p:cNvSpPr>
          <p:nvPr>
            <p:ph idx="12"/>
          </p:nvPr>
        </p:nvSpPr>
        <p:spPr>
          <a:xfrm>
            <a:off x="6477845" y="3429002"/>
            <a:ext cx="17147230" cy="9144000"/>
          </a:xfrm>
        </p:spPr>
        <p:txBody>
          <a:bodyPr tIns="0">
            <a:noAutofit/>
          </a:bodyPr>
          <a:lstStyle>
            <a:lvl1pPr>
              <a:defRPr sz="3000">
                <a:solidFill>
                  <a:schemeClr val="tx1"/>
                </a:solidFill>
              </a:defRPr>
            </a:lvl1pPr>
            <a:lvl2pPr marL="304788" indent="-304788">
              <a:lnSpc>
                <a:spcPct val="110000"/>
              </a:lnSpc>
              <a:spcBef>
                <a:spcPts val="2000"/>
              </a:spcBef>
              <a:defRPr sz="3000">
                <a:solidFill>
                  <a:schemeClr val="tx1"/>
                </a:solidFill>
              </a:defRPr>
            </a:lvl2pPr>
            <a:lvl3pPr marL="609576" indent="-304788">
              <a:lnSpc>
                <a:spcPct val="110000"/>
              </a:lnSpc>
              <a:spcBef>
                <a:spcPts val="0"/>
              </a:spcBef>
              <a:defRPr sz="3000">
                <a:solidFill>
                  <a:schemeClr val="tx1"/>
                </a:solidFill>
              </a:defRPr>
            </a:lvl3pPr>
            <a:lvl4pPr marL="914364" indent="-304788">
              <a:lnSpc>
                <a:spcPct val="110000"/>
              </a:lnSpc>
              <a:spcBef>
                <a:spcPts val="0"/>
              </a:spcBef>
              <a:defRPr sz="3000">
                <a:solidFill>
                  <a:schemeClr val="tx1"/>
                </a:solidFill>
              </a:defRPr>
            </a:lvl4pPr>
            <a:lvl5pPr marL="1219152" indent="-304788">
              <a:lnSpc>
                <a:spcPct val="110000"/>
              </a:lnSpc>
              <a:spcBef>
                <a:spcPts val="0"/>
              </a:spcBef>
              <a:defRPr sz="3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762101" y="3428996"/>
            <a:ext cx="4953645" cy="9144000"/>
          </a:xfrm>
        </p:spPr>
        <p:txBody>
          <a:bodyPr>
            <a:noAutofit/>
          </a:bodyPr>
          <a:lstStyle>
            <a:lvl1pPr>
              <a:lnSpc>
                <a:spcPct val="100000"/>
              </a:lnSpc>
              <a:spcBef>
                <a:spcPts val="3000"/>
              </a:spcBef>
              <a:defRPr sz="6666" b="0" i="0">
                <a:solidFill>
                  <a:schemeClr val="accent1"/>
                </a:solidFill>
                <a:latin typeface="IBM Plex Sans ExtLt" panose="020B0303050203000203" pitchFamily="34" charset="0"/>
              </a:defRPr>
            </a:lvl1pPr>
          </a:lstStyle>
          <a:p>
            <a:r>
              <a:rPr lang="en-US" dirty="0"/>
              <a:t>Click to edit Master title style</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762102" y="12192001"/>
            <a:ext cx="4953639" cy="807722"/>
          </a:xfrm>
        </p:spPr>
        <p:txBody>
          <a:bodyPr anchor="b"/>
          <a:lstStyle>
            <a:lvl1pPr>
              <a:spcBef>
                <a:spcPts val="0"/>
              </a:spcBef>
              <a:defRPr sz="1334">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20F25A9B-A1BE-A642-B57F-BF7F96FFE76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2" y="13106400"/>
            <a:ext cx="943653" cy="381000"/>
          </a:xfrm>
          <a:prstGeom prst="rect">
            <a:avLst/>
          </a:prstGeom>
        </p:spPr>
      </p:pic>
      <p:sp>
        <p:nvSpPr>
          <p:cNvPr id="5" name="Text Placeholder 7">
            <a:extLst>
              <a:ext uri="{FF2B5EF4-FFF2-40B4-BE49-F238E27FC236}">
                <a16:creationId xmlns:a16="http://schemas.microsoft.com/office/drawing/2014/main" id="{4C646A38-6A99-96E9-3048-36F367A1A9B4}"/>
              </a:ext>
            </a:extLst>
          </p:cNvPr>
          <p:cNvSpPr>
            <a:spLocks noGrp="1"/>
          </p:cNvSpPr>
          <p:nvPr>
            <p:ph type="body" sz="quarter" idx="16" hasCustomPrompt="1"/>
          </p:nvPr>
        </p:nvSpPr>
        <p:spPr>
          <a:xfrm>
            <a:off x="762100" y="762000"/>
            <a:ext cx="4953639" cy="544820"/>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15415561"/>
      </p:ext>
    </p:extLst>
  </p:cSld>
  <p:clrMapOvr>
    <a:masterClrMapping/>
  </p:clrMapOvr>
</p:sldLayout>
</file>

<file path=ppt/slideLayouts/slideLayout1561.xml><?xml version="1.0" encoding="utf-8"?>
<p:sldLayout xmlns:a="http://schemas.openxmlformats.org/drawingml/2006/main" xmlns:r="http://schemas.openxmlformats.org/officeDocument/2006/relationships" xmlns:p="http://schemas.openxmlformats.org/presentationml/2006/main" userDrawn="1">
  <p:cSld name="1_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94418223"/>
      </p:ext>
    </p:extLst>
  </p:cSld>
  <p:clrMapOvr>
    <a:masterClrMapping/>
  </p:clrMapOvr>
</p:sldLayout>
</file>

<file path=ppt/slideLayouts/slideLayout1562.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1414504"/>
      </p:ext>
    </p:extLst>
  </p:cSld>
  <p:clrMapOvr>
    <a:masterClrMapping/>
  </p:clrMapOvr>
</p:sldLayout>
</file>

<file path=ppt/slideLayouts/slideLayout1563.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00" indent="0">
              <a:buNone/>
              <a:defRPr/>
            </a:lvl3pPr>
            <a:lvl4pPr marL="1159864" indent="0">
              <a:buNone/>
              <a:defRPr/>
            </a:lvl4pPr>
            <a:lvl5pPr marL="168476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00" indent="0">
              <a:buNone/>
              <a:defRPr/>
            </a:lvl3pPr>
            <a:lvl4pPr marL="1159864" indent="0">
              <a:buNone/>
              <a:defRPr/>
            </a:lvl4pPr>
            <a:lvl5pPr marL="168476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30920015"/>
      </p:ext>
    </p:extLst>
  </p:cSld>
  <p:clrMapOvr>
    <a:masterClrMapping/>
  </p:clrMapOvr>
</p:sldLayout>
</file>

<file path=ppt/slideLayouts/slideLayout1564.xml><?xml version="1.0" encoding="utf-8"?>
<p:sldLayout xmlns:a="http://schemas.openxmlformats.org/drawingml/2006/main" xmlns:r="http://schemas.openxmlformats.org/officeDocument/2006/relationships" xmlns:p="http://schemas.openxmlformats.org/presentationml/2006/main" userDrawn="1">
  <p:cSld name="1_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2"/>
            <a:ext cx="4949826" cy="4573588"/>
          </a:xfrm>
        </p:spPr>
        <p:txBody>
          <a:bodyPr/>
          <a:lstStyle>
            <a:lvl1pPr>
              <a:lnSpc>
                <a:spcPct val="100000"/>
              </a:lnSpc>
              <a:defRPr sz="6396"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30" y="576077"/>
            <a:ext cx="4963924" cy="5145086"/>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51" y="576077"/>
            <a:ext cx="4963924" cy="5145086"/>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30" y="6667503"/>
            <a:ext cx="4963924" cy="4952998"/>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51" y="6667503"/>
            <a:ext cx="4963924" cy="4952998"/>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9" y="576072"/>
            <a:ext cx="4963924" cy="5145084"/>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9" y="6667501"/>
            <a:ext cx="4963924" cy="4952998"/>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20731115"/>
      </p:ext>
    </p:extLst>
  </p:cSld>
  <p:clrMapOvr>
    <a:masterClrMapping/>
  </p:clrMapOvr>
  <p:transition spd="med"/>
</p:sldLayout>
</file>

<file path=ppt/slideLayouts/slideLayout1565.xml><?xml version="1.0" encoding="utf-8"?>
<p:sldLayout xmlns:a="http://schemas.openxmlformats.org/drawingml/2006/main" xmlns:r="http://schemas.openxmlformats.org/officeDocument/2006/relationships" xmlns:p="http://schemas.openxmlformats.org/presentationml/2006/main" userDrawn="1">
  <p:cSld name="1_[7-2] hd, variable; 2 txt">
    <p:bg>
      <p:bgPr>
        <a:solidFill>
          <a:schemeClr val="bg1">
            <a:alpha val="80303"/>
          </a:schemeClr>
        </a:solidFill>
        <a:effectLst/>
      </p:bgPr>
    </p:bg>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762099" y="3302000"/>
            <a:ext cx="11047390" cy="2145792"/>
          </a:xfrm>
        </p:spPr>
        <p:txBody>
          <a:bodyPr/>
          <a:lstStyle>
            <a:lvl1pPr>
              <a:defRPr sz="4666" b="0" i="0">
                <a:solidFill>
                  <a:schemeClr val="accent1"/>
                </a:solidFill>
                <a:latin typeface="IBM Plex Sans ExtLt" panose="020B0303050203000203" pitchFamily="34" charset="0"/>
              </a:defRPr>
            </a:lvl1pPr>
          </a:lstStyle>
          <a:p>
            <a:r>
              <a:rPr lang="en-US" dirty="0"/>
              <a:t>Click to edit Master title style</a:t>
            </a:r>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762097" y="6858001"/>
            <a:ext cx="11050439" cy="5714998"/>
          </a:xfrm>
        </p:spPr>
        <p:txBody>
          <a:bodyPr/>
          <a:lstStyle>
            <a:lvl1pPr>
              <a:defRPr sz="2666">
                <a:solidFill>
                  <a:schemeClr val="tx1"/>
                </a:solidFill>
              </a:defRPr>
            </a:lvl1pPr>
          </a:lstStyle>
          <a:p>
            <a:pPr lvl="0"/>
            <a:r>
              <a:rPr lang="en-US" dirty="0"/>
              <a:t>Click to edit Master text styles</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762100" y="762001"/>
            <a:ext cx="4953639" cy="457198"/>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4" name="Text Placeholder 1">
            <a:extLst>
              <a:ext uri="{FF2B5EF4-FFF2-40B4-BE49-F238E27FC236}">
                <a16:creationId xmlns:a16="http://schemas.microsoft.com/office/drawing/2014/main" id="{566B3B21-DCDD-6C45-C936-3B77F3E462EF}"/>
              </a:ext>
            </a:extLst>
          </p:cNvPr>
          <p:cNvSpPr>
            <a:spLocks noGrp="1"/>
          </p:cNvSpPr>
          <p:nvPr>
            <p:ph type="body" sz="quarter" idx="19"/>
          </p:nvPr>
        </p:nvSpPr>
        <p:spPr>
          <a:xfrm>
            <a:off x="12193587" y="-4"/>
            <a:ext cx="6090705" cy="13716000"/>
          </a:xfrm>
          <a:solidFill>
            <a:srgbClr val="EAF3FB"/>
          </a:solidFill>
        </p:spPr>
        <p:txBody>
          <a:bodyPr lIns="228600" tIns="2057400" rIns="228600"/>
          <a:lstStyle>
            <a:lvl1pPr>
              <a:defRPr sz="2666">
                <a:solidFill>
                  <a:schemeClr val="tx1"/>
                </a:solidFill>
              </a:defRPr>
            </a:lvl1pPr>
            <a:lvl2pPr>
              <a:defRPr sz="2666">
                <a:solidFill>
                  <a:schemeClr val="tx1"/>
                </a:solidFill>
              </a:defRPr>
            </a:lvl2pPr>
            <a:lvl3pPr>
              <a:defRPr sz="2666">
                <a:solidFill>
                  <a:schemeClr val="tx1"/>
                </a:solidFill>
              </a:defRPr>
            </a:lvl3pPr>
            <a:lvl4pPr>
              <a:defRPr sz="2666">
                <a:solidFill>
                  <a:schemeClr val="tx1"/>
                </a:solidFill>
              </a:defRPr>
            </a:lvl4pPr>
            <a:lvl5pP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18287339" y="0"/>
            <a:ext cx="6096794" cy="13715996"/>
          </a:xfrm>
          <a:solidFill>
            <a:srgbClr val="EAF3FB"/>
          </a:solidFill>
        </p:spPr>
        <p:txBody>
          <a:bodyPr lIns="228600" tIns="2057400" rIns="228600"/>
          <a:lstStyle>
            <a:lvl1pPr>
              <a:defRPr sz="2666">
                <a:solidFill>
                  <a:schemeClr val="tx1"/>
                </a:solidFill>
              </a:defRPr>
            </a:lvl1pPr>
            <a:lvl2pPr>
              <a:defRPr sz="2666">
                <a:solidFill>
                  <a:schemeClr val="tx1"/>
                </a:solidFill>
              </a:defRPr>
            </a:lvl2pPr>
            <a:lvl3pPr>
              <a:defRPr sz="2666">
                <a:solidFill>
                  <a:schemeClr val="tx1"/>
                </a:solidFill>
              </a:defRPr>
            </a:lvl3pPr>
            <a:lvl4pPr>
              <a:defRPr sz="2666">
                <a:solidFill>
                  <a:schemeClr val="tx1"/>
                </a:solidFill>
              </a:defRPr>
            </a:lvl4pPr>
            <a:lvl5pP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3">
            <a:extLst>
              <a:ext uri="{FF2B5EF4-FFF2-40B4-BE49-F238E27FC236}">
                <a16:creationId xmlns:a16="http://schemas.microsoft.com/office/drawing/2014/main" id="{015801FC-5658-C5C5-786B-4628C96C49EB}"/>
              </a:ext>
            </a:extLst>
          </p:cNvPr>
          <p:cNvSpPr>
            <a:spLocks noGrp="1"/>
          </p:cNvSpPr>
          <p:nvPr>
            <p:ph type="body" sz="quarter" idx="15"/>
          </p:nvPr>
        </p:nvSpPr>
        <p:spPr>
          <a:xfrm>
            <a:off x="762099" y="12192002"/>
            <a:ext cx="11047390" cy="807720"/>
          </a:xfrm>
        </p:spPr>
        <p:txBody>
          <a:bodyPr anchor="b"/>
          <a:lstStyle>
            <a:lvl1pPr>
              <a:spcBef>
                <a:spcPts val="0"/>
              </a:spcBef>
              <a:defRPr sz="1334">
                <a:solidFill>
                  <a:schemeClr val="tx1">
                    <a:alpha val="60000"/>
                  </a:schemeClr>
                </a:solidFill>
              </a:defRPr>
            </a:lvl1pPr>
          </a:lstStyle>
          <a:p>
            <a:pPr lvl="0"/>
            <a:r>
              <a:rPr lang="en-US" dirty="0"/>
              <a:t>Click to edit Master text styles</a:t>
            </a:r>
          </a:p>
        </p:txBody>
      </p:sp>
      <p:pic>
        <p:nvPicPr>
          <p:cNvPr id="2" name="Picture 1">
            <a:extLst>
              <a:ext uri="{FF2B5EF4-FFF2-40B4-BE49-F238E27FC236}">
                <a16:creationId xmlns:a16="http://schemas.microsoft.com/office/drawing/2014/main" id="{90570FA5-ABE4-1F5E-07D6-03D74A48FF9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2" y="13106400"/>
            <a:ext cx="943653" cy="381000"/>
          </a:xfrm>
          <a:prstGeom prst="rect">
            <a:avLst/>
          </a:prstGeom>
        </p:spPr>
      </p:pic>
      <p:cxnSp>
        <p:nvCxnSpPr>
          <p:cNvPr id="7" name="Straight Connector 6">
            <a:extLst>
              <a:ext uri="{FF2B5EF4-FFF2-40B4-BE49-F238E27FC236}">
                <a16:creationId xmlns:a16="http://schemas.microsoft.com/office/drawing/2014/main" id="{439C4929-34A2-D6C1-7E74-7A8DB82060EC}"/>
              </a:ext>
            </a:extLst>
          </p:cNvPr>
          <p:cNvCxnSpPr>
            <a:cxnSpLocks/>
          </p:cNvCxnSpPr>
          <p:nvPr userDrawn="1"/>
        </p:nvCxnSpPr>
        <p:spPr bwMode="auto">
          <a:xfrm flipV="1">
            <a:off x="18284430" y="3429000"/>
            <a:ext cx="0"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4643733"/>
      </p:ext>
    </p:extLst>
  </p:cSld>
  <p:clrMapOvr>
    <a:masterClrMapping/>
  </p:clrMapOvr>
</p:sldLayout>
</file>

<file path=ppt/slideLayouts/slideLayout1566.xml><?xml version="1.0" encoding="utf-8"?>
<p:sldLayout xmlns:a="http://schemas.openxmlformats.org/drawingml/2006/main" xmlns:r="http://schemas.openxmlformats.org/officeDocument/2006/relationships" xmlns:p="http://schemas.openxmlformats.org/presentationml/2006/main" userDrawn="1">
  <p:cSld name="1_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8" y="6853770"/>
            <a:ext cx="6096784"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9"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A69C09FD-DC20-EDEF-2C18-09AEDB31B5BF}"/>
              </a:ext>
            </a:extLst>
          </p:cNvPr>
          <p:cNvCxnSpPr>
            <a:cxnSpLocks/>
          </p:cNvCxnSpPr>
          <p:nvPr userDrawn="1"/>
        </p:nvCxnSpPr>
        <p:spPr bwMode="auto">
          <a:xfrm flipV="1">
            <a:off x="18295992" y="7156513"/>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Content Placeholder 3">
            <a:extLst>
              <a:ext uri="{FF2B5EF4-FFF2-40B4-BE49-F238E27FC236}">
                <a16:creationId xmlns:a16="http://schemas.microsoft.com/office/drawing/2014/main" id="{56760348-1734-EC6C-1331-6B3BC6995286}"/>
              </a:ext>
            </a:extLst>
          </p:cNvPr>
          <p:cNvSpPr>
            <a:spLocks noGrp="1"/>
          </p:cNvSpPr>
          <p:nvPr>
            <p:ph sz="quarter" idx="20"/>
          </p:nvPr>
        </p:nvSpPr>
        <p:spPr>
          <a:xfrm>
            <a:off x="18290392" y="6903170"/>
            <a:ext cx="6096784"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Tree>
    <p:extLst>
      <p:ext uri="{BB962C8B-B14F-4D97-AF65-F5344CB8AC3E}">
        <p14:creationId xmlns:p14="http://schemas.microsoft.com/office/powerpoint/2010/main" val="3490486162"/>
      </p:ext>
    </p:extLst>
  </p:cSld>
  <p:clrMapOvr>
    <a:masterClrMapping/>
  </p:clrMapOvr>
</p:sldLayout>
</file>

<file path=ppt/slideLayouts/slideLayout1567.xml><?xml version="1.0" encoding="utf-8"?>
<p:sldLayout xmlns:a="http://schemas.openxmlformats.org/drawingml/2006/main" xmlns:r="http://schemas.openxmlformats.org/officeDocument/2006/relationships" xmlns:p="http://schemas.openxmlformats.org/presentationml/2006/main" userDrawn="1">
  <p:cSld name="Title with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0"/>
            <a:ext cx="23167816" cy="1828061"/>
          </a:xfrm>
        </p:spPr>
        <p:txBody>
          <a:bodyPr/>
          <a:lstStyle>
            <a:lvl1pPr>
              <a:defRPr b="0">
                <a:solidFill>
                  <a:schemeClr val="accent3"/>
                </a:solidFill>
              </a:defRPr>
            </a:lvl1pPr>
          </a:lstStyle>
          <a:p>
            <a:r>
              <a:rPr lang="en-US" dirty="0"/>
              <a:t>Click to edit Master title style</a:t>
            </a:r>
          </a:p>
        </p:txBody>
      </p:sp>
      <p:sp>
        <p:nvSpPr>
          <p:cNvPr id="9" name="Content Placeholder 5">
            <a:extLst>
              <a:ext uri="{FF2B5EF4-FFF2-40B4-BE49-F238E27FC236}">
                <a16:creationId xmlns:a16="http://schemas.microsoft.com/office/drawing/2014/main" id="{4E481404-E207-49AA-A119-A7BA4EF11405}"/>
              </a:ext>
            </a:extLst>
          </p:cNvPr>
          <p:cNvSpPr>
            <a:spLocks noGrp="1"/>
          </p:cNvSpPr>
          <p:nvPr>
            <p:ph sz="quarter" idx="12" hasCustomPrompt="1"/>
          </p:nvPr>
        </p:nvSpPr>
        <p:spPr>
          <a:xfrm>
            <a:off x="609678" y="2844802"/>
            <a:ext cx="23167814" cy="9643533"/>
          </a:xfrm>
        </p:spPr>
        <p:txBody>
          <a:bodyPr/>
          <a:lstStyle>
            <a:lvl1pPr marL="719676" indent="-719676">
              <a:buFont typeface="Arial" panose="020B0604020202020204" pitchFamily="34" charset="0"/>
              <a:buChar char="•"/>
              <a:defRPr sz="5333"/>
            </a:lvl1pPr>
            <a:lvl2pPr marL="1680656" indent="-702742">
              <a:defRPr sz="4267"/>
            </a:lvl2pPr>
            <a:lvl3pPr marL="2142093" indent="-461440">
              <a:defRPr/>
            </a:lvl3pPr>
          </a:lstStyle>
          <a:p>
            <a:pPr lvl="0"/>
            <a:r>
              <a:rPr lang="en-US" dirty="0"/>
              <a:t>Click to edit Master text styles</a:t>
            </a:r>
          </a:p>
          <a:p>
            <a:pPr lvl="1"/>
            <a:r>
              <a:rPr lang="en-US" dirty="0"/>
              <a:t>Level 2</a:t>
            </a:r>
          </a:p>
          <a:p>
            <a:pPr lvl="2"/>
            <a:r>
              <a:rPr lang="en-US" dirty="0"/>
              <a:t>Level 3</a:t>
            </a:r>
          </a:p>
        </p:txBody>
      </p:sp>
      <p:sp>
        <p:nvSpPr>
          <p:cNvPr id="6" name="Footer Placeholder">
            <a:extLst>
              <a:ext uri="{FF2B5EF4-FFF2-40B4-BE49-F238E27FC236}">
                <a16:creationId xmlns:a16="http://schemas.microsoft.com/office/drawing/2014/main" id="{5EAB5018-F066-418B-B71A-4ABB8BBB1CFB}"/>
              </a:ext>
            </a:extLst>
          </p:cNvP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2022-2023, IBM Corporation</a:t>
            </a:r>
            <a:endParaRPr lang="en-US" dirty="0"/>
          </a:p>
        </p:txBody>
      </p:sp>
      <p:sp>
        <p:nvSpPr>
          <p:cNvPr id="7" name="Slide Number Placeholder">
            <a:extLst>
              <a:ext uri="{FF2B5EF4-FFF2-40B4-BE49-F238E27FC236}">
                <a16:creationId xmlns:a16="http://schemas.microsoft.com/office/drawing/2014/main" id="{F4B1C055-12D9-492A-9748-7D894ADFA2E5}"/>
              </a:ext>
            </a:extLst>
          </p:cNvPr>
          <p:cNvSpPr>
            <a:spLocks noGrp="1"/>
          </p:cNvSpPr>
          <p:nvPr>
            <p:ph type="sldNum" sz="quarter" idx="4"/>
          </p:nvPr>
        </p:nvSpPr>
        <p:spPr>
          <a:xfrm>
            <a:off x="23506410" y="12900740"/>
            <a:ext cx="270907" cy="246221"/>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43764450"/>
      </p:ext>
    </p:extLst>
  </p:cSld>
  <p:clrMapOvr>
    <a:masterClrMapping/>
  </p:clrMapOvr>
</p:sldLayout>
</file>

<file path=ppt/slideLayouts/slideLayout156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6" name="Picture"/>
          <p:cNvPicPr>
            <a:picLocks noChangeAspect="1"/>
          </p:cNvPicPr>
          <p:nvPr userDrawn="1"/>
        </p:nvPicPr>
        <p:blipFill>
          <a:blip r:embed="rId2"/>
          <a:srcRect/>
          <a:stretch/>
        </p:blipFill>
        <p:spPr>
          <a:xfrm>
            <a:off x="22386417" y="12547341"/>
            <a:ext cx="1391080" cy="554955"/>
          </a:xfrm>
          <a:prstGeom prst="rect">
            <a:avLst/>
          </a:prstGeom>
        </p:spPr>
      </p:pic>
    </p:spTree>
    <p:extLst>
      <p:ext uri="{BB962C8B-B14F-4D97-AF65-F5344CB8AC3E}">
        <p14:creationId xmlns:p14="http://schemas.microsoft.com/office/powerpoint/2010/main" val="1133805800"/>
      </p:ext>
    </p:extLst>
  </p:cSld>
  <p:clrMapOvr>
    <a:masterClrMapping/>
  </p:clrMapOvr>
</p:sldLayout>
</file>

<file path=ppt/slideLayouts/slideLayout1569.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0"/>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109725990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70"/>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4"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301"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41"/>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3595733"/>
      </p:ext>
    </p:extLst>
  </p:cSld>
  <p:clrMapOvr>
    <a:masterClrMapping/>
  </p:clrMapOvr>
</p:sldLayout>
</file>

<file path=ppt/slideLayouts/slideLayout1570.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19"/>
            <a:ext cx="24359299"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2185213318"/>
      </p:ext>
    </p:extLst>
  </p:cSld>
  <p:clrMapOvr>
    <a:masterClrMapping/>
  </p:clrMapOvr>
</p:sldLayout>
</file>

<file path=ppt/slideLayouts/slideLayout1571.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1" y="1219"/>
            <a:ext cx="24359294"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501494478"/>
      </p:ext>
    </p:extLst>
  </p:cSld>
  <p:clrMapOvr>
    <a:masterClrMapping/>
  </p:clrMapOvr>
</p:sldLayout>
</file>

<file path=ppt/slideLayouts/slideLayout1572.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1" y="1220"/>
            <a:ext cx="24359294"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590497166"/>
      </p:ext>
    </p:extLst>
  </p:cSld>
  <p:clrMapOvr>
    <a:masterClrMapping/>
  </p:clrMapOvr>
</p:sldLayout>
</file>

<file path=ppt/slideLayouts/slideLayout1573.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24387175" cy="1372925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2020076360"/>
      </p:ext>
    </p:extLst>
  </p:cSld>
  <p:clrMapOvr>
    <a:masterClrMapping/>
  </p:clrMapOvr>
</p:sldLayout>
</file>

<file path=ppt/slideLayouts/slideLayout1574.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1269619326"/>
      </p:ext>
    </p:extLst>
  </p:cSld>
  <p:clrMapOvr>
    <a:masterClrMapping/>
  </p:clrMapOvr>
</p:sldLayout>
</file>

<file path=ppt/slideLayouts/slideLayout1575.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20"/>
            <a:ext cx="24359291"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2264974449"/>
      </p:ext>
    </p:extLst>
  </p:cSld>
  <p:clrMapOvr>
    <a:masterClrMapping/>
  </p:clrMapOvr>
</p:sldLayout>
</file>

<file path=ppt/slideLayouts/slideLayout1576.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19"/>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1637102497"/>
      </p:ext>
    </p:extLst>
  </p:cSld>
  <p:clrMapOvr>
    <a:masterClrMapping/>
  </p:clrMapOvr>
</p:sldLayout>
</file>

<file path=ppt/slideLayouts/slideLayout157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908919"/>
      </p:ext>
    </p:extLst>
  </p:cSld>
  <p:clrMapOvr>
    <a:masterClrMapping/>
  </p:clrMapOvr>
</p:sldLayout>
</file>

<file path=ppt/slideLayouts/slideLayout157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47" indent="0">
              <a:buNone/>
              <a:defRPr/>
            </a:lvl3pPr>
            <a:lvl4pPr marL="1159964" indent="0">
              <a:buNone/>
              <a:defRPr/>
            </a:lvl4pPr>
            <a:lvl5pPr marL="16849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47" indent="0">
              <a:buNone/>
              <a:defRPr/>
            </a:lvl3pPr>
            <a:lvl4pPr marL="1159964" indent="0">
              <a:buNone/>
              <a:defRPr/>
            </a:lvl4pPr>
            <a:lvl5pPr marL="16849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0872644"/>
      </p:ext>
    </p:extLst>
  </p:cSld>
  <p:clrMapOvr>
    <a:masterClrMapping/>
  </p:clrMapOvr>
</p:sldLayout>
</file>

<file path=ppt/slideLayouts/slideLayout157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9764875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5"/>
            <a:ext cx="24387175" cy="6851902"/>
          </a:xfrm>
          <a:noFill/>
        </p:spPr>
        <p:txBody>
          <a:bodyPr lIns="182880" tIns="164592" rIns="228600" bIns="228600"/>
          <a:lstStyle>
            <a:lvl1pPr>
              <a:defRPr sz="12798">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70"/>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70"/>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9"/>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9"/>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0217670"/>
      </p:ext>
    </p:extLst>
  </p:cSld>
  <p:clrMapOvr>
    <a:masterClrMapping/>
  </p:clrMapOvr>
</p:sldLayout>
</file>

<file path=ppt/slideLayouts/slideLayout158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b="0" i="0">
                <a:solidFill>
                  <a:schemeClr val="accent2"/>
                </a:solidFill>
                <a:latin typeface="Arial" panose="020B0604020202020204"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Arial" panose="020B0604020202020204"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Arial" panose="020B0604020202020204"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36753"/>
      </p:ext>
    </p:extLst>
  </p:cSld>
  <p:clrMapOvr>
    <a:masterClrMapping/>
  </p:clrMapOvr>
</p:sldLayout>
</file>

<file path=ppt/slideLayouts/slideLayout158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0" y="243840"/>
            <a:ext cx="23411507" cy="11744960"/>
          </a:xfrm>
        </p:spPr>
        <p:txBody>
          <a:bodyPr/>
          <a:lstStyle>
            <a:lvl1pPr>
              <a:defRPr sz="25600" b="0" i="0">
                <a:solidFill>
                  <a:schemeClr val="accent2"/>
                </a:solidFill>
                <a:latin typeface="Arial" panose="020B0604020202020204"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3951653"/>
      </p:ext>
    </p:extLst>
  </p:cSld>
  <p:clrMapOvr>
    <a:masterClrMapping/>
  </p:clrMapOvr>
</p:sldLayout>
</file>

<file path=ppt/slideLayouts/slideLayout158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09" y="536448"/>
            <a:ext cx="14835358"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54940425"/>
      </p:ext>
    </p:extLst>
  </p:cSld>
  <p:clrMapOvr>
    <a:masterClrMapping/>
  </p:clrMapOvr>
</p:sldLayout>
</file>

<file path=ppt/slideLayouts/slideLayout158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28256960"/>
      </p:ext>
    </p:extLst>
  </p:cSld>
  <p:clrMapOvr>
    <a:masterClrMapping/>
  </p:clrMapOvr>
</p:sldLayout>
</file>

<file path=ppt/slideLayouts/slideLayout158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2"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9117553"/>
      </p:ext>
    </p:extLst>
  </p:cSld>
  <p:clrMapOvr>
    <a:masterClrMapping/>
  </p:clrMapOvr>
</p:sldLayout>
</file>

<file path=ppt/slideLayouts/slideLayout158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0852529"/>
      </p:ext>
    </p:extLst>
  </p:cSld>
  <p:clrMapOvr>
    <a:masterClrMapping/>
  </p:clrMapOvr>
</p:sldLayout>
</file>

<file path=ppt/slideLayouts/slideLayout158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4825295"/>
      </p:ext>
    </p:extLst>
  </p:cSld>
  <p:clrMapOvr>
    <a:masterClrMapping/>
  </p:clrMapOvr>
</p:sldLayout>
</file>

<file path=ppt/slideLayouts/slideLayout158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3787089"/>
      </p:ext>
    </p:extLst>
  </p:cSld>
  <p:clrMapOvr>
    <a:masterClrMapping/>
  </p:clrMapOvr>
</p:sldLayout>
</file>

<file path=ppt/slideLayouts/slideLayout158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41131365"/>
      </p:ext>
    </p:extLst>
  </p:cSld>
  <p:clrMapOvr>
    <a:masterClrMapping/>
  </p:clrMapOvr>
</p:sldLayout>
</file>

<file path=ppt/slideLayouts/slideLayout158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08" y="536448"/>
            <a:ext cx="11047209"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Arial" panose="020B0604020202020204" pitchFamily="34" charset="0"/>
              <a:cs typeface="Arial" panose="020B0604020202020204" pitchFamily="34" charset="0"/>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625369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47037943"/>
      </p:ext>
    </p:extLst>
  </p:cSld>
  <p:clrMapOvr>
    <a:masterClrMapping/>
  </p:clrMapOvr>
</p:sldLayout>
</file>

<file path=ppt/slideLayouts/slideLayout159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74632601"/>
      </p:ext>
    </p:extLst>
  </p:cSld>
  <p:clrMapOvr>
    <a:masterClrMapping/>
  </p:clrMapOvr>
</p:sldLayout>
</file>

<file path=ppt/slideLayouts/slideLayout159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80421710"/>
      </p:ext>
    </p:extLst>
  </p:cSld>
  <p:clrMapOvr>
    <a:masterClrMapping/>
  </p:clrMapOvr>
</p:sldLayout>
</file>

<file path=ppt/slideLayouts/slideLayout159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7689391"/>
      </p:ext>
    </p:extLst>
  </p:cSld>
  <p:clrMapOvr>
    <a:masterClrMapping/>
  </p:clrMapOvr>
</p:sldLayout>
</file>

<file path=ppt/slideLayouts/slideLayout159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69"/>
            <a:ext cx="12193588" cy="6862232"/>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1"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8"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56707042"/>
      </p:ext>
    </p:extLst>
  </p:cSld>
  <p:clrMapOvr>
    <a:masterClrMapping/>
  </p:clrMapOvr>
</p:sldLayout>
</file>

<file path=ppt/slideLayouts/slideLayout159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69"/>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69"/>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1"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8"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404268"/>
      </p:ext>
    </p:extLst>
  </p:cSld>
  <p:clrMapOvr>
    <a:masterClrMapping/>
  </p:clrMapOvr>
</p:sldLayout>
</file>

<file path=ppt/slideLayouts/slideLayout159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24387175" cy="6851901"/>
          </a:xfrm>
          <a:noFill/>
        </p:spPr>
        <p:txBody>
          <a:bodyPr lIns="182880" tIns="164592" rIns="228600" bIns="228600"/>
          <a:lstStyle>
            <a:lvl1pPr>
              <a:defRPr sz="12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69"/>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69"/>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5"/>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5"/>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0701428"/>
      </p:ext>
    </p:extLst>
  </p:cSld>
  <p:clrMapOvr>
    <a:masterClrMapping/>
  </p:clrMapOvr>
</p:sldLayout>
</file>

<file path=ppt/slideLayouts/slideLayout1596.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803443"/>
      </p:ext>
    </p:extLst>
  </p:cSld>
  <p:clrMapOvr>
    <a:masterClrMapping/>
  </p:clrMapOvr>
</p:sldLayout>
</file>

<file path=ppt/slideLayouts/slideLayout1597.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7"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7">
                <a:solidFill>
                  <a:schemeClr val="tx1"/>
                </a:solidFill>
              </a:defRPr>
            </a:lvl2pPr>
            <a:lvl3pPr>
              <a:buClr>
                <a:srgbClr val="001141"/>
              </a:buClr>
              <a:defRPr sz="2667">
                <a:solidFill>
                  <a:schemeClr val="tx1"/>
                </a:solidFill>
              </a:defRPr>
            </a:lvl3pPr>
            <a:lvl4pPr>
              <a:buClr>
                <a:srgbClr val="001141"/>
              </a:buClr>
              <a:defRPr sz="2667">
                <a:solidFill>
                  <a:schemeClr val="tx1"/>
                </a:solidFill>
              </a:defRPr>
            </a:lvl4pPr>
            <a:lvl5pPr>
              <a:buClr>
                <a:srgbClr val="001141"/>
              </a:buClr>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65070508"/>
      </p:ext>
    </p:extLst>
  </p:cSld>
  <p:clrMapOvr>
    <a:masterClrMapping/>
  </p:clrMapOvr>
</p:sldLayout>
</file>

<file path=ppt/slideLayouts/slideLayout159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4"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1"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90204125"/>
      </p:ext>
    </p:extLst>
  </p:cSld>
  <p:clrMapOvr>
    <a:masterClrMapping/>
  </p:clrMapOvr>
</p:sldLayout>
</file>

<file path=ppt/slideLayouts/slideLayout159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88923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6"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5856588"/>
      </p:ext>
    </p:extLst>
  </p:cSld>
  <p:clrMapOvr>
    <a:masterClrMapping/>
  </p:clrMapOvr>
</p:sldLayout>
</file>

<file path=ppt/slideLayouts/slideLayout160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0438863"/>
      </p:ext>
    </p:extLst>
  </p:cSld>
  <p:clrMapOvr>
    <a:masterClrMapping/>
  </p:clrMapOvr>
</p:sldLayout>
</file>

<file path=ppt/slideLayouts/slideLayout160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3"/>
            <a:ext cx="4901822" cy="8672576"/>
          </a:xfrm>
        </p:spPr>
        <p:txBody>
          <a:bodyPr/>
          <a:lstStyle>
            <a:lvl1pPr>
              <a:spcBef>
                <a:spcPts val="800"/>
              </a:spcBef>
              <a:defRPr sz="3733">
                <a:solidFill>
                  <a:schemeClr val="tx1"/>
                </a:solidFill>
              </a:defRPr>
            </a:lvl1pPr>
            <a:lvl2pPr>
              <a:spcBef>
                <a:spcPts val="2933"/>
              </a:spcBef>
              <a:defRPr sz="3733">
                <a:solidFill>
                  <a:schemeClr val="tx1"/>
                </a:solidFill>
              </a:defRPr>
            </a:lvl2pPr>
            <a:lvl3pPr>
              <a:spcBef>
                <a:spcPts val="2933"/>
              </a:spcBef>
              <a:defRPr sz="3733">
                <a:solidFill>
                  <a:schemeClr val="tx1"/>
                </a:solidFill>
              </a:defRPr>
            </a:lvl3pPr>
            <a:lvl4pPr>
              <a:spcBef>
                <a:spcPts val="2933"/>
              </a:spcBef>
              <a:defRPr sz="3733">
                <a:solidFill>
                  <a:schemeClr val="tx1"/>
                </a:solidFill>
              </a:defRPr>
            </a:lvl4pPr>
            <a:lvl5pPr>
              <a:spcBef>
                <a:spcPts val="2933"/>
              </a:spcBef>
              <a:defRPr sz="37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26088001"/>
      </p:ext>
    </p:extLst>
  </p:cSld>
  <p:clrMapOvr>
    <a:masterClrMapping/>
  </p:clrMapOvr>
</p:sldLayout>
</file>

<file path=ppt/slideLayouts/slideLayout160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7">
                <a:solidFill>
                  <a:schemeClr val="tx1"/>
                </a:solidFill>
              </a:defRPr>
            </a:lvl1pPr>
            <a:lvl2pPr>
              <a:spcBef>
                <a:spcPts val="800"/>
              </a:spcBef>
              <a:defRPr sz="2667">
                <a:solidFill>
                  <a:schemeClr val="tx1"/>
                </a:solidFill>
              </a:defRPr>
            </a:lvl2pPr>
            <a:lvl3pPr>
              <a:spcBef>
                <a:spcPts val="800"/>
              </a:spcBef>
              <a:defRPr sz="2667">
                <a:solidFill>
                  <a:schemeClr val="tx1"/>
                </a:solidFill>
              </a:defRPr>
            </a:lvl3pPr>
            <a:lvl4pPr>
              <a:spcBef>
                <a:spcPts val="800"/>
              </a:spcBef>
              <a:defRPr sz="2667">
                <a:solidFill>
                  <a:schemeClr val="tx1"/>
                </a:solidFill>
              </a:defRPr>
            </a:lvl4pPr>
            <a:lvl5pPr>
              <a:spcBef>
                <a:spcPts val="800"/>
              </a:spcBef>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9341837"/>
      </p:ext>
    </p:extLst>
  </p:cSld>
  <p:clrMapOvr>
    <a:masterClrMapping/>
  </p:clrMapOvr>
</p:sldLayout>
</file>

<file path=ppt/slideLayouts/slideLayout160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04761560"/>
      </p:ext>
    </p:extLst>
  </p:cSld>
  <p:clrMapOvr>
    <a:masterClrMapping/>
  </p:clrMapOvr>
</p:sldLayout>
</file>

<file path=ppt/slideLayouts/slideLayout160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9135451"/>
      </p:ext>
    </p:extLst>
  </p:cSld>
  <p:clrMapOvr>
    <a:masterClrMapping/>
  </p:clrMapOvr>
</p:sldLayout>
</file>

<file path=ppt/slideLayouts/slideLayout160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277931"/>
      </p:ext>
    </p:extLst>
  </p:cSld>
  <p:clrMapOvr>
    <a:masterClrMapping/>
  </p:clrMapOvr>
</p:sldLayout>
</file>

<file path=ppt/slideLayouts/slideLayout160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7">
                <a:solidFill>
                  <a:schemeClr val="tx1"/>
                </a:solidFill>
              </a:defRPr>
            </a:lvl1pPr>
            <a:lvl2pPr marL="0" indent="0">
              <a:spcBef>
                <a:spcPts val="0"/>
              </a:spcBef>
              <a:buNone/>
              <a:defRPr/>
            </a:lvl2pPr>
            <a:lvl3pPr marL="537647" indent="0">
              <a:buNone/>
              <a:defRPr/>
            </a:lvl3pPr>
            <a:lvl4pPr marL="1159964" indent="0">
              <a:buNone/>
              <a:defRPr/>
            </a:lvl4pPr>
            <a:lvl5pPr marL="1684909"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0494205"/>
      </p:ext>
    </p:extLst>
  </p:cSld>
  <p:clrMapOvr>
    <a:masterClrMapping/>
  </p:clrMapOvr>
</p:sldLayout>
</file>

<file path=ppt/slideLayouts/slideLayout1607.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188465"/>
      </p:ext>
    </p:extLst>
  </p:cSld>
  <p:clrMapOvr>
    <a:masterClrMapping/>
  </p:clrMapOvr>
</p:sldLayout>
</file>

<file path=ppt/slideLayouts/slideLayout1608.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4" y="6167695"/>
            <a:ext cx="3460728" cy="1380616"/>
          </a:xfrm>
          <a:prstGeom prst="rect">
            <a:avLst/>
          </a:prstGeom>
        </p:spPr>
      </p:pic>
    </p:spTree>
    <p:extLst>
      <p:ext uri="{BB962C8B-B14F-4D97-AF65-F5344CB8AC3E}">
        <p14:creationId xmlns:p14="http://schemas.microsoft.com/office/powerpoint/2010/main" val="95071513"/>
      </p:ext>
    </p:extLst>
  </p:cSld>
  <p:clrMapOvr>
    <a:masterClrMapping/>
  </p:clrMapOvr>
</p:sldLayout>
</file>

<file path=ppt/slideLayouts/slideLayout1609.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1"/>
            <a:ext cx="3460733" cy="1380619"/>
          </a:xfrm>
          <a:prstGeom prst="rect">
            <a:avLst/>
          </a:prstGeom>
        </p:spPr>
      </p:pic>
    </p:spTree>
    <p:extLst>
      <p:ext uri="{BB962C8B-B14F-4D97-AF65-F5344CB8AC3E}">
        <p14:creationId xmlns:p14="http://schemas.microsoft.com/office/powerpoint/2010/main" val="5695800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3"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0"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777074"/>
      </p:ext>
    </p:extLst>
  </p:cSld>
  <p:clrMapOvr>
    <a:masterClrMapping/>
  </p:clrMapOvr>
</p:sldLayout>
</file>

<file path=ppt/slideLayouts/slideLayout16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0"/>
            <a:ext cx="23167816" cy="1828061"/>
          </a:xfrm>
        </p:spPr>
        <p:txBody>
          <a:bodyPr/>
          <a:lstStyle>
            <a:lvl1pPr>
              <a:defRPr b="0">
                <a:solidFill>
                  <a:schemeClr val="accent3"/>
                </a:solidFill>
              </a:defRPr>
            </a:lvl1pPr>
          </a:lstStyle>
          <a:p>
            <a:r>
              <a:rPr lang="en-US" dirty="0"/>
              <a:t>Click to edit Master title style</a:t>
            </a:r>
          </a:p>
        </p:txBody>
      </p:sp>
      <p:sp>
        <p:nvSpPr>
          <p:cNvPr id="5" name="Footer Placeholder">
            <a:extLst>
              <a:ext uri="{FF2B5EF4-FFF2-40B4-BE49-F238E27FC236}">
                <a16:creationId xmlns:a16="http://schemas.microsoft.com/office/drawing/2014/main" id="{EB12D8F2-2BB2-426E-AAF4-19E605EC5F42}"/>
              </a:ext>
            </a:extLst>
          </p:cNvP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 IBM Corporation</a:t>
            </a:r>
            <a:endParaRPr lang="en-US" dirty="0"/>
          </a:p>
        </p:txBody>
      </p:sp>
      <p:sp>
        <p:nvSpPr>
          <p:cNvPr id="6" name="Slide Number Placeholder">
            <a:extLst>
              <a:ext uri="{FF2B5EF4-FFF2-40B4-BE49-F238E27FC236}">
                <a16:creationId xmlns:a16="http://schemas.microsoft.com/office/drawing/2014/main" id="{1F43BB3E-501C-4E67-A891-079CF008D768}"/>
              </a:ext>
            </a:extLst>
          </p:cNvPr>
          <p:cNvSpPr>
            <a:spLocks noGrp="1"/>
          </p:cNvSpPr>
          <p:nvPr>
            <p:ph type="sldNum" sz="quarter" idx="4"/>
          </p:nvPr>
        </p:nvSpPr>
        <p:spPr>
          <a:xfrm>
            <a:off x="18900063" y="12801601"/>
            <a:ext cx="4877254" cy="444499"/>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31548595"/>
      </p:ext>
    </p:extLst>
  </p:cSld>
  <p:clrMapOvr>
    <a:masterClrMapping/>
  </p:clrMapOvr>
</p:sldLayout>
</file>

<file path=ppt/slideLayouts/slideLayout161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2"/>
            <a:ext cx="24387175" cy="12001501"/>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6288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3"/>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5"/>
            <a:ext cx="1638299" cy="609600"/>
          </a:xfrm>
          <a:prstGeom prst="rect">
            <a:avLst/>
          </a:prstGeom>
        </p:spPr>
      </p:pic>
    </p:spTree>
    <p:extLst>
      <p:ext uri="{BB962C8B-B14F-4D97-AF65-F5344CB8AC3E}">
        <p14:creationId xmlns:p14="http://schemas.microsoft.com/office/powerpoint/2010/main" val="480767584"/>
      </p:ext>
    </p:extLst>
  </p:cSld>
  <p:clrMapOvr>
    <a:masterClrMapping/>
  </p:clrMapOvr>
  <p:transition spd="med"/>
</p:sldLayout>
</file>

<file path=ppt/slideLayouts/slideLayout161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indent="0" algn="l" defTabSz="91423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3"/>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5"/>
            <a:ext cx="1638299" cy="609600"/>
          </a:xfrm>
          <a:prstGeom prst="rect">
            <a:avLst/>
          </a:prstGeom>
        </p:spPr>
      </p:pic>
    </p:spTree>
    <p:extLst>
      <p:ext uri="{BB962C8B-B14F-4D97-AF65-F5344CB8AC3E}">
        <p14:creationId xmlns:p14="http://schemas.microsoft.com/office/powerpoint/2010/main" val="480904362"/>
      </p:ext>
    </p:extLst>
  </p:cSld>
  <p:clrMapOvr>
    <a:masterClrMapping/>
  </p:clrMapOvr>
  <p:transition spd="med"/>
</p:sldLayout>
</file>

<file path=ppt/slideLayouts/slideLayout161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8" cy="4573589"/>
          </a:xfrm>
        </p:spPr>
        <p:txBody>
          <a:bodyPr/>
          <a:lstStyle>
            <a:lvl1pPr>
              <a:lnSpc>
                <a:spcPct val="100000"/>
              </a:lnSpc>
              <a:defRPr sz="8597"/>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5"/>
            <a:ext cx="1638299" cy="609600"/>
          </a:xfrm>
          <a:prstGeom prst="rect">
            <a:avLst/>
          </a:prstGeom>
        </p:spPr>
      </p:pic>
    </p:spTree>
    <p:extLst>
      <p:ext uri="{BB962C8B-B14F-4D97-AF65-F5344CB8AC3E}">
        <p14:creationId xmlns:p14="http://schemas.microsoft.com/office/powerpoint/2010/main" val="3430652134"/>
      </p:ext>
    </p:extLst>
  </p:cSld>
  <p:clrMapOvr>
    <a:masterClrMapping/>
  </p:clrMapOvr>
  <p:transition spd="med"/>
</p:sldLayout>
</file>

<file path=ppt/slideLayouts/slideLayout161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5"/>
            <a:ext cx="1638299" cy="609600"/>
          </a:xfrm>
          <a:prstGeom prst="rect">
            <a:avLst/>
          </a:prstGeom>
        </p:spPr>
      </p:pic>
    </p:spTree>
    <p:extLst>
      <p:ext uri="{BB962C8B-B14F-4D97-AF65-F5344CB8AC3E}">
        <p14:creationId xmlns:p14="http://schemas.microsoft.com/office/powerpoint/2010/main" val="913804488"/>
      </p:ext>
    </p:extLst>
  </p:cSld>
  <p:clrMapOvr>
    <a:masterClrMapping/>
  </p:clrMapOvr>
  <p:transition spd="med"/>
</p:sldLayout>
</file>

<file path=ppt/slideLayouts/slideLayout161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384048"/>
            <a:ext cx="10101072" cy="10479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4" y="12526965"/>
            <a:ext cx="1638299" cy="609600"/>
          </a:xfrm>
          <a:prstGeom prst="rect">
            <a:avLst/>
          </a:prstGeom>
        </p:spPr>
      </p:pic>
    </p:spTree>
    <p:extLst>
      <p:ext uri="{BB962C8B-B14F-4D97-AF65-F5344CB8AC3E}">
        <p14:creationId xmlns:p14="http://schemas.microsoft.com/office/powerpoint/2010/main" val="3792998385"/>
      </p:ext>
    </p:extLst>
  </p:cSld>
  <p:clrMapOvr>
    <a:masterClrMapping/>
  </p:clrMapOvr>
  <p:transition spd="med"/>
</p:sldLayout>
</file>

<file path=ppt/slideLayouts/slideLayout161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4" y="576073"/>
            <a:ext cx="10099675" cy="571501"/>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1527050"/>
            <a:ext cx="10099675" cy="9337677"/>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4" y="12526965"/>
            <a:ext cx="1638299" cy="609600"/>
          </a:xfrm>
          <a:prstGeom prst="rect">
            <a:avLst/>
          </a:prstGeom>
        </p:spPr>
      </p:pic>
    </p:spTree>
    <p:extLst>
      <p:ext uri="{BB962C8B-B14F-4D97-AF65-F5344CB8AC3E}">
        <p14:creationId xmlns:p14="http://schemas.microsoft.com/office/powerpoint/2010/main" val="3462536580"/>
      </p:ext>
    </p:extLst>
  </p:cSld>
  <p:clrMapOvr>
    <a:masterClrMapping/>
  </p:clrMapOvr>
  <p:transition spd="med"/>
</p:sldLayout>
</file>

<file path=ppt/slideLayouts/slideLayout161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4956176" cy="4573589"/>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499" y="569915"/>
            <a:ext cx="4953002" cy="11431589"/>
          </a:xfrm>
        </p:spPr>
        <p:txBody>
          <a:bodyPr/>
          <a:lstStyle>
            <a:lvl1pPr defTabSz="1161071">
              <a:spcBef>
                <a:spcPts val="0"/>
              </a:spcBef>
              <a:defRPr>
                <a:solidFill>
                  <a:schemeClr val="tx1"/>
                </a:solidFill>
              </a:defRPr>
            </a:lvl1pPr>
            <a:lvl2pPr defTabSz="1161071">
              <a:spcBef>
                <a:spcPts val="0"/>
              </a:spcBef>
              <a:defRPr>
                <a:solidFill>
                  <a:schemeClr val="tx1"/>
                </a:solidFill>
              </a:defRPr>
            </a:lvl2pPr>
            <a:lvl3pPr defTabSz="1161071">
              <a:spcBef>
                <a:spcPts val="0"/>
              </a:spcBef>
              <a:defRPr>
                <a:solidFill>
                  <a:schemeClr val="tx1"/>
                </a:solidFill>
              </a:defRPr>
            </a:lvl3pPr>
            <a:lvl4pPr defTabSz="1161071">
              <a:spcBef>
                <a:spcPts val="0"/>
              </a:spcBef>
              <a:defRPr>
                <a:solidFill>
                  <a:schemeClr val="tx1"/>
                </a:solidFill>
              </a:defRPr>
            </a:lvl4pPr>
            <a:lvl5pPr defTabSz="1161071">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5"/>
            <a:ext cx="4949826" cy="11431589"/>
          </a:xfrm>
        </p:spPr>
        <p:txBody>
          <a:bodyPr/>
          <a:lstStyle>
            <a:lvl1pPr defTabSz="1161071">
              <a:spcBef>
                <a:spcPts val="0"/>
              </a:spcBef>
              <a:defRPr>
                <a:solidFill>
                  <a:schemeClr val="tx1"/>
                </a:solidFill>
              </a:defRPr>
            </a:lvl1pPr>
            <a:lvl2pPr defTabSz="1161071">
              <a:spcBef>
                <a:spcPts val="0"/>
              </a:spcBef>
              <a:defRPr>
                <a:solidFill>
                  <a:schemeClr val="tx1"/>
                </a:solidFill>
              </a:defRPr>
            </a:lvl2pPr>
            <a:lvl3pPr defTabSz="1161071">
              <a:spcBef>
                <a:spcPts val="0"/>
              </a:spcBef>
              <a:defRPr>
                <a:solidFill>
                  <a:schemeClr val="tx1"/>
                </a:solidFill>
              </a:defRPr>
            </a:lvl3pPr>
            <a:lvl4pPr defTabSz="1161071">
              <a:spcBef>
                <a:spcPts val="0"/>
              </a:spcBef>
              <a:defRPr>
                <a:solidFill>
                  <a:schemeClr val="tx1"/>
                </a:solidFill>
              </a:defRPr>
            </a:lvl4pPr>
            <a:lvl5pPr defTabSz="1161071">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90106825"/>
      </p:ext>
    </p:extLst>
  </p:cSld>
  <p:clrMapOvr>
    <a:masterClrMapping/>
  </p:clrMapOvr>
  <p:transition spd="med"/>
</p:sldLayout>
</file>

<file path=ppt/slideLayouts/slideLayout161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2859088"/>
          </a:xfrm>
        </p:spPr>
        <p:txBody>
          <a:bodyPr rIns="457200"/>
          <a:lstStyle>
            <a:lvl1pPr>
              <a:lnSpc>
                <a:spcPct val="100000"/>
              </a:lnSpc>
              <a:defRPr sz="6397">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41946307"/>
      </p:ext>
    </p:extLst>
  </p:cSld>
  <p:clrMapOvr>
    <a:masterClrMapping/>
  </p:clrMapOvr>
  <p:transition spd="med"/>
</p:sldLayout>
</file>

<file path=ppt/slideLayouts/slideLayout161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6"/>
            <a:ext cx="17141826" cy="8191501"/>
          </a:xfrm>
        </p:spPr>
        <p:txBody>
          <a:bodyPr/>
          <a:lstStyle>
            <a:lvl1pPr>
              <a:defRPr sz="171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97470587"/>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2316031"/>
      </p:ext>
    </p:extLst>
  </p:cSld>
  <p:clrMapOvr>
    <a:masterClrMapping/>
  </p:clrMapOvr>
</p:sldLayout>
</file>

<file path=ppt/slideLayouts/slideLayout162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9909175" cy="2859088"/>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3" y="448057"/>
            <a:ext cx="11042075" cy="8574088"/>
          </a:xfrm>
        </p:spPr>
        <p:txBody>
          <a:bodyPr/>
          <a:lstStyle>
            <a:lvl1pPr>
              <a:lnSpc>
                <a:spcPct val="100000"/>
              </a:lnSpc>
              <a:spcBef>
                <a:spcPts val="0"/>
              </a:spcBef>
              <a:defRPr sz="6397">
                <a:solidFill>
                  <a:schemeClr val="tx2"/>
                </a:solidFill>
              </a:defRPr>
            </a:lvl1pPr>
            <a:lvl2pPr marL="585106" indent="-585106">
              <a:lnSpc>
                <a:spcPct val="100000"/>
              </a:lnSpc>
              <a:spcBef>
                <a:spcPts val="0"/>
              </a:spcBef>
              <a:defRPr sz="6397">
                <a:solidFill>
                  <a:schemeClr val="tx2"/>
                </a:solidFill>
              </a:defRPr>
            </a:lvl2pPr>
            <a:lvl3pPr marL="1097075" indent="-585106">
              <a:lnSpc>
                <a:spcPct val="100000"/>
              </a:lnSpc>
              <a:spcBef>
                <a:spcPts val="0"/>
              </a:spcBef>
              <a:defRPr sz="6397">
                <a:solidFill>
                  <a:schemeClr val="tx2"/>
                </a:solidFill>
              </a:defRPr>
            </a:lvl3pPr>
            <a:lvl4pPr marL="1755318">
              <a:lnSpc>
                <a:spcPct val="100000"/>
              </a:lnSpc>
              <a:spcBef>
                <a:spcPts val="0"/>
              </a:spcBef>
              <a:defRPr sz="6397">
                <a:solidFill>
                  <a:schemeClr val="tx2"/>
                </a:solidFill>
              </a:defRPr>
            </a:lvl4pPr>
            <a:lvl5pPr>
              <a:lnSpc>
                <a:spcPct val="100000"/>
              </a:lnSpc>
              <a:spcBef>
                <a:spcPts val="0"/>
              </a:spcBef>
              <a:defRPr sz="6397"/>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50774578"/>
      </p:ext>
    </p:extLst>
  </p:cSld>
  <p:clrMapOvr>
    <a:masterClrMapping/>
  </p:clrMapOvr>
  <p:transition spd="med"/>
</p:sldLayout>
</file>

<file path=ppt/slideLayouts/slideLayout162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52" cy="9717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54179828"/>
      </p:ext>
    </p:extLst>
  </p:cSld>
  <p:clrMapOvr>
    <a:masterClrMapping/>
  </p:clrMapOvr>
  <p:transition spd="med"/>
</p:sldLayout>
</file>

<file path=ppt/slideLayouts/slideLayout162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5" y="576073"/>
            <a:ext cx="7623174" cy="6288088"/>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8"/>
            <a:ext cx="11050588" cy="3543301"/>
          </a:xfrm>
        </p:spPr>
        <p:txBody>
          <a:bodyPr anchor="b"/>
          <a:lstStyle>
            <a:lvl1pPr>
              <a:lnSpc>
                <a:spcPct val="90000"/>
              </a:lnSpc>
              <a:spcBef>
                <a:spcPts val="0"/>
              </a:spcBef>
              <a:defRPr sz="25795"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8"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499" y="576073"/>
            <a:ext cx="7620000" cy="6288088"/>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2" y="9296400"/>
            <a:ext cx="11049001" cy="3543301"/>
          </a:xfrm>
        </p:spPr>
        <p:txBody>
          <a:bodyPr anchor="b"/>
          <a:lstStyle>
            <a:lvl1pPr>
              <a:lnSpc>
                <a:spcPct val="90000"/>
              </a:lnSpc>
              <a:spcBef>
                <a:spcPts val="0"/>
              </a:spcBef>
              <a:defRPr sz="25795"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70144152"/>
      </p:ext>
    </p:extLst>
  </p:cSld>
  <p:clrMapOvr>
    <a:masterClrMapping/>
  </p:clrMapOvr>
  <p:transition spd="med"/>
</p:sldLayout>
</file>

<file path=ppt/slideLayouts/slideLayout162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9"/>
            <a:ext cx="4951413" cy="1907912"/>
          </a:xfrm>
        </p:spPr>
        <p:txBody>
          <a:bodyPr/>
          <a:lstStyle>
            <a:lvl1pPr>
              <a:lnSpc>
                <a:spcPct val="90000"/>
              </a:lnSpc>
              <a:defRPr sz="12997">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9"/>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6" y="426484"/>
            <a:ext cx="4949826" cy="1906589"/>
          </a:xfrm>
        </p:spPr>
        <p:txBody>
          <a:bodyPr/>
          <a:lstStyle>
            <a:lvl1pPr>
              <a:lnSpc>
                <a:spcPct val="90000"/>
              </a:lnSpc>
              <a:defRPr sz="12997">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2334658"/>
            <a:ext cx="4953002"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6"/>
            <a:ext cx="4949826" cy="1903413"/>
          </a:xfrm>
        </p:spPr>
        <p:txBody>
          <a:bodyPr/>
          <a:lstStyle>
            <a:lvl1pPr>
              <a:lnSpc>
                <a:spcPct val="90000"/>
              </a:lnSpc>
              <a:defRPr sz="12997">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8" y="2333071"/>
            <a:ext cx="4953002"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11274657"/>
      </p:ext>
    </p:extLst>
  </p:cSld>
  <p:clrMapOvr>
    <a:masterClrMapping/>
  </p:clrMapOvr>
  <p:transition spd="med"/>
</p:sldLayout>
</file>

<file path=ppt/slideLayouts/slideLayout162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6"/>
            <a:ext cx="4949826" cy="5335589"/>
          </a:xfrm>
        </p:spPr>
        <p:txBody>
          <a:bodyPr/>
          <a:lstStyle>
            <a:lvl1pPr>
              <a:lnSpc>
                <a:spcPct val="100000"/>
              </a:lnSpc>
              <a:defRPr sz="8597">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1" cy="5335589"/>
          </a:xfrm>
        </p:spPr>
        <p:txBody>
          <a:bodyPr/>
          <a:lstStyle>
            <a:lvl1pPr>
              <a:lnSpc>
                <a:spcPct val="100000"/>
              </a:lnSpc>
              <a:spcBef>
                <a:spcPts val="0"/>
              </a:spcBef>
              <a:defRPr sz="8597">
                <a:solidFill>
                  <a:schemeClr val="tx1"/>
                </a:solidFill>
              </a:defRPr>
            </a:lvl1pPr>
            <a:lvl2pPr marL="786236" indent="-786236">
              <a:lnSpc>
                <a:spcPct val="100000"/>
              </a:lnSpc>
              <a:spcBef>
                <a:spcPts val="0"/>
              </a:spcBef>
              <a:defRPr sz="8597">
                <a:solidFill>
                  <a:schemeClr val="tx1"/>
                </a:solidFill>
              </a:defRPr>
            </a:lvl2pPr>
            <a:lvl3pPr marL="1499336" indent="-786236">
              <a:lnSpc>
                <a:spcPct val="100000"/>
              </a:lnSpc>
              <a:spcBef>
                <a:spcPts val="0"/>
              </a:spcBef>
              <a:defRPr sz="8597">
                <a:solidFill>
                  <a:schemeClr val="tx1"/>
                </a:solidFill>
              </a:defRPr>
            </a:lvl3pPr>
            <a:lvl4pPr marL="2285570" indent="-786236">
              <a:lnSpc>
                <a:spcPct val="100000"/>
              </a:lnSpc>
              <a:spcBef>
                <a:spcPts val="0"/>
              </a:spcBef>
              <a:defRPr sz="8597">
                <a:solidFill>
                  <a:schemeClr val="tx1"/>
                </a:solidFill>
              </a:defRPr>
            </a:lvl4pPr>
            <a:lvl5pPr>
              <a:lnSpc>
                <a:spcPct val="100000"/>
              </a:lnSpc>
              <a:spcBef>
                <a:spcPts val="0"/>
              </a:spcBef>
              <a:defRPr sz="85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597">
                <a:solidFill>
                  <a:schemeClr val="accent1"/>
                </a:solidFill>
              </a:defRPr>
            </a:lvl1pPr>
            <a:lvl2pPr>
              <a:lnSpc>
                <a:spcPct val="100000"/>
              </a:lnSpc>
              <a:defRPr sz="8597">
                <a:solidFill>
                  <a:schemeClr val="accent1"/>
                </a:solidFill>
              </a:defRPr>
            </a:lvl2pPr>
            <a:lvl3pPr>
              <a:lnSpc>
                <a:spcPct val="100000"/>
              </a:lnSpc>
              <a:defRPr sz="8597">
                <a:solidFill>
                  <a:schemeClr val="accent1"/>
                </a:solidFill>
              </a:defRPr>
            </a:lvl3pPr>
            <a:lvl4pPr>
              <a:lnSpc>
                <a:spcPct val="100000"/>
              </a:lnSpc>
              <a:defRPr sz="8597">
                <a:solidFill>
                  <a:schemeClr val="accent1"/>
                </a:solidFill>
              </a:defRPr>
            </a:lvl4pPr>
            <a:lvl5pPr>
              <a:lnSpc>
                <a:spcPct val="100000"/>
              </a:lnSpc>
              <a:defRPr sz="8597">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p:spPr>
        <p:txBody>
          <a:bodyPr/>
          <a:lstStyle>
            <a:lvl1pPr>
              <a:lnSpc>
                <a:spcPct val="100000"/>
              </a:lnSpc>
              <a:spcBef>
                <a:spcPts val="0"/>
              </a:spcBef>
              <a:defRPr sz="8597">
                <a:solidFill>
                  <a:schemeClr val="tx1"/>
                </a:solidFill>
              </a:defRPr>
            </a:lvl1pPr>
            <a:lvl2pPr marL="786236" indent="-786236">
              <a:lnSpc>
                <a:spcPct val="100000"/>
              </a:lnSpc>
              <a:spcBef>
                <a:spcPts val="0"/>
              </a:spcBef>
              <a:defRPr sz="8597">
                <a:solidFill>
                  <a:schemeClr val="tx1"/>
                </a:solidFill>
              </a:defRPr>
            </a:lvl2pPr>
            <a:lvl3pPr marL="1499336" indent="-786236">
              <a:lnSpc>
                <a:spcPct val="100000"/>
              </a:lnSpc>
              <a:spcBef>
                <a:spcPts val="0"/>
              </a:spcBef>
              <a:defRPr sz="8597">
                <a:solidFill>
                  <a:schemeClr val="tx1"/>
                </a:solidFill>
              </a:defRPr>
            </a:lvl3pPr>
            <a:lvl4pPr marL="2285570" indent="-786236">
              <a:lnSpc>
                <a:spcPct val="100000"/>
              </a:lnSpc>
              <a:spcBef>
                <a:spcPts val="0"/>
              </a:spcBef>
              <a:defRPr sz="8597">
                <a:solidFill>
                  <a:schemeClr val="tx1"/>
                </a:solidFill>
              </a:defRPr>
            </a:lvl4pPr>
            <a:lvl5pPr>
              <a:lnSpc>
                <a:spcPct val="100000"/>
              </a:lnSpc>
              <a:spcBef>
                <a:spcPts val="0"/>
              </a:spcBef>
              <a:defRPr sz="85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65566678"/>
      </p:ext>
    </p:extLst>
  </p:cSld>
  <p:clrMapOvr>
    <a:masterClrMapping/>
  </p:clrMapOvr>
  <p:transition spd="med"/>
</p:sldLayout>
</file>

<file path=ppt/slideLayouts/slideLayout162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7">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7"/>
          </a:xfrm>
        </p:spPr>
        <p:txBody>
          <a:bodyPr/>
          <a:lstStyle>
            <a:lvl1pPr>
              <a:lnSpc>
                <a:spcPct val="90000"/>
              </a:lnSpc>
              <a:defRPr sz="12997">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381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4" y="8403337"/>
            <a:ext cx="4951410" cy="2857507"/>
          </a:xfrm>
        </p:spPr>
        <p:txBody>
          <a:bodyPr/>
          <a:lstStyle>
            <a:lvl1pPr>
              <a:lnSpc>
                <a:spcPct val="90000"/>
              </a:lnSpc>
              <a:defRPr sz="12997">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572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38297204"/>
      </p:ext>
    </p:extLst>
  </p:cSld>
  <p:clrMapOvr>
    <a:masterClrMapping/>
  </p:clrMapOvr>
  <p:transition spd="med"/>
</p:sldLayout>
</file>

<file path=ppt/slideLayouts/slideLayout162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5" y="3429000"/>
            <a:ext cx="4956176"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98800694"/>
      </p:ext>
    </p:extLst>
  </p:cSld>
  <p:clrMapOvr>
    <a:masterClrMapping/>
  </p:clrMapOvr>
  <p:transition spd="med"/>
</p:sldLayout>
</file>

<file path=ppt/slideLayouts/slideLayout162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6" cy="1525589"/>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8"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0"/>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71494942"/>
      </p:ext>
    </p:extLst>
  </p:cSld>
  <p:clrMapOvr>
    <a:masterClrMapping/>
  </p:clrMapOvr>
  <p:transition spd="med"/>
</p:sldLayout>
</file>

<file path=ppt/slideLayouts/slideLayout162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6"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85121718"/>
      </p:ext>
    </p:extLst>
  </p:cSld>
  <p:clrMapOvr>
    <a:masterClrMapping/>
  </p:clrMapOvr>
  <p:transition spd="med"/>
</p:sldLayout>
</file>

<file path=ppt/slideLayouts/slideLayout162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5" y="3429000"/>
            <a:ext cx="4956176" cy="4000501"/>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3"/>
            <a:ext cx="1216153"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4" y="576073"/>
            <a:ext cx="1216153"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3" y="3429000"/>
            <a:ext cx="4942121"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3"/>
            <a:ext cx="1216153"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4" y="3429000"/>
            <a:ext cx="4953000"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85422508"/>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5929912"/>
      </p:ext>
    </p:extLst>
  </p:cSld>
  <p:clrMapOvr>
    <a:masterClrMapping/>
  </p:clrMapOvr>
</p:sldLayout>
</file>

<file path=ppt/slideLayouts/slideLayout163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6" cy="1141413"/>
          </a:xfrm>
        </p:spPr>
        <p:txBody>
          <a:bodyPr/>
          <a:lstStyle>
            <a:lvl1pPr>
              <a:lnSpc>
                <a:spcPct val="100000"/>
              </a:lnSpc>
              <a:spcBef>
                <a:spcPts val="0"/>
              </a:spcBef>
              <a:defRPr sz="6397">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0"/>
            <a:ext cx="10096501"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38346904"/>
      </p:ext>
    </p:extLst>
  </p:cSld>
  <p:clrMapOvr>
    <a:masterClrMapping/>
  </p:clrMapOvr>
  <p:transition spd="med"/>
</p:sldLayout>
</file>

<file path=ppt/slideLayouts/slideLayout163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4"/>
            <a:ext cx="7424927" cy="1906589"/>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4" y="3429000"/>
            <a:ext cx="10099675"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3" y="3429000"/>
            <a:ext cx="10096501"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97537144"/>
      </p:ext>
    </p:extLst>
  </p:cSld>
  <p:clrMapOvr>
    <a:masterClrMapping/>
  </p:clrMapOvr>
  <p:transition spd="med"/>
</p:sldLayout>
</file>

<file path=ppt/slideLayouts/slideLayout163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48"/>
            <a:ext cx="11045825"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499" y="576072"/>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8" y="576072"/>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26307014"/>
      </p:ext>
    </p:extLst>
  </p:cSld>
  <p:clrMapOvr>
    <a:masterClrMapping/>
  </p:clrMapOvr>
  <p:transition spd="med"/>
</p:sldLayout>
</file>

<file path=ppt/slideLayouts/slideLayout163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0" y="576072"/>
            <a:ext cx="4953002" cy="4573589"/>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499" y="569915"/>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8" y="569915"/>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48458128"/>
      </p:ext>
    </p:extLst>
  </p:cSld>
  <p:clrMapOvr>
    <a:masterClrMapping/>
  </p:clrMapOvr>
  <p:transition spd="med"/>
</p:sldLayout>
</file>

<file path=ppt/slideLayouts/slideLayout163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48"/>
            <a:ext cx="11039475"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18257601"/>
      </p:ext>
    </p:extLst>
  </p:cSld>
  <p:clrMapOvr>
    <a:masterClrMapping/>
  </p:clrMapOvr>
  <p:transition spd="med"/>
</p:sldLayout>
</file>

<file path=ppt/slideLayouts/slideLayout163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2"/>
            <a:ext cx="4949826" cy="4573589"/>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1"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21618149"/>
      </p:ext>
    </p:extLst>
  </p:cSld>
  <p:clrMapOvr>
    <a:masterClrMapping/>
  </p:clrMapOvr>
  <p:transition spd="med"/>
</p:sldLayout>
</file>

<file path=ppt/slideLayouts/slideLayout163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51"/>
            <a:ext cx="4949826" cy="1141413"/>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4" y="384048"/>
            <a:ext cx="4956176" cy="1141413"/>
          </a:xfrm>
        </p:spPr>
        <p:txBody>
          <a:bodyPr/>
          <a:lstStyle>
            <a:lvl1pPr>
              <a:lnSpc>
                <a:spcPct val="100000"/>
              </a:lnSpc>
              <a:spcBef>
                <a:spcPts val="0"/>
              </a:spcBef>
              <a:defRPr sz="6397">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2" y="576076"/>
            <a:ext cx="1216153" cy="1214461"/>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1" y="576073"/>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7"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data and AI | © 2023 IBM Corporation</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10176200"/>
      </p:ext>
    </p:extLst>
  </p:cSld>
  <p:clrMapOvr>
    <a:masterClrMapping/>
  </p:clrMapOvr>
  <p:transition spd="med"/>
</p:sldLayout>
</file>

<file path=ppt/slideLayouts/slideLayout163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3"/>
            <a:ext cx="1216153"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6" y="2478024"/>
            <a:ext cx="6670674"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1"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2" y="576073"/>
            <a:ext cx="1216153"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1"/>
            <a:ext cx="6667500"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3"/>
            <a:ext cx="1216153"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0" y="8385048"/>
            <a:ext cx="6670676"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2" y="6477001"/>
            <a:ext cx="1216153"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3" y="8382000"/>
            <a:ext cx="6667500"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data and AI | © 2023 IBM Corporation</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20949387"/>
      </p:ext>
    </p:extLst>
  </p:cSld>
  <p:clrMapOvr>
    <a:masterClrMapping/>
  </p:clrMapOvr>
  <p:transition spd="med"/>
</p:sldLayout>
</file>

<file path=ppt/slideLayouts/slideLayout163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5" y="576072"/>
            <a:ext cx="4956176" cy="1141413"/>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7"/>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5"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67660531"/>
      </p:ext>
    </p:extLst>
  </p:cSld>
  <p:clrMapOvr>
    <a:masterClrMapping/>
  </p:clrMapOvr>
  <p:transition spd="med"/>
</p:sldLayout>
</file>

<file path=ppt/slideLayouts/slideLayout163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5" y="576073"/>
            <a:ext cx="4956176"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1527049"/>
            <a:ext cx="11044241" cy="2276856"/>
          </a:xfrm>
        </p:spPr>
        <p:txBody>
          <a:bodyPr rIns="457200"/>
          <a:lstStyle>
            <a:lvl1pPr>
              <a:lnSpc>
                <a:spcPct val="110000"/>
              </a:lnSpc>
              <a:defRPr sz="6397">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69915"/>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5"/>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39882071"/>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2"/>
            <a:ext cx="4901822" cy="8672576"/>
          </a:xfrm>
        </p:spPr>
        <p:txBody>
          <a:bodyPr/>
          <a:lstStyle>
            <a:lvl1pPr>
              <a:spcBef>
                <a:spcPts val="800"/>
              </a:spcBef>
              <a:defRPr sz="3734">
                <a:solidFill>
                  <a:schemeClr val="tx1"/>
                </a:solidFill>
              </a:defRPr>
            </a:lvl1pPr>
            <a:lvl2pPr>
              <a:spcBef>
                <a:spcPts val="2934"/>
              </a:spcBef>
              <a:defRPr sz="3734">
                <a:solidFill>
                  <a:schemeClr val="tx1"/>
                </a:solidFill>
              </a:defRPr>
            </a:lvl2pPr>
            <a:lvl3pPr>
              <a:spcBef>
                <a:spcPts val="2934"/>
              </a:spcBef>
              <a:defRPr sz="3734">
                <a:solidFill>
                  <a:schemeClr val="tx1"/>
                </a:solidFill>
              </a:defRPr>
            </a:lvl3pPr>
            <a:lvl4pPr>
              <a:spcBef>
                <a:spcPts val="2934"/>
              </a:spcBef>
              <a:defRPr sz="3734">
                <a:solidFill>
                  <a:schemeClr val="tx1"/>
                </a:solidFill>
              </a:defRPr>
            </a:lvl4pPr>
            <a:lvl5pPr>
              <a:spcBef>
                <a:spcPts val="2934"/>
              </a:spcBef>
              <a:defRPr sz="37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52541070"/>
      </p:ext>
    </p:extLst>
  </p:cSld>
  <p:clrMapOvr>
    <a:masterClrMapping/>
  </p:clrMapOvr>
</p:sldLayout>
</file>

<file path=ppt/slideLayouts/slideLayout164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5" y="576072"/>
            <a:ext cx="4956176" cy="4573589"/>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5"/>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4"/>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4"/>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4"/>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37874164"/>
      </p:ext>
    </p:extLst>
  </p:cSld>
  <p:clrMapOvr>
    <a:masterClrMapping/>
  </p:clrMapOvr>
  <p:transition spd="med"/>
</p:sldLayout>
</file>

<file path=ppt/slideLayouts/slideLayout164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6" y="384048"/>
            <a:ext cx="11050588"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5"/>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2" y="6667504"/>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4"/>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4"/>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39214854"/>
      </p:ext>
    </p:extLst>
  </p:cSld>
  <p:clrMapOvr>
    <a:masterClrMapping/>
  </p:clrMapOvr>
  <p:transition spd="med"/>
</p:sldLayout>
</file>

<file path=ppt/slideLayouts/slideLayout164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5"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84252991"/>
      </p:ext>
    </p:extLst>
  </p:cSld>
  <p:clrMapOvr>
    <a:masterClrMapping/>
  </p:clrMapOvr>
  <p:transition spd="med"/>
</p:sldLayout>
</file>

<file path=ppt/slideLayouts/slideLayout164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2"/>
            <a:ext cx="402338" cy="403227"/>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1"/>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3" y="576072"/>
            <a:ext cx="402338" cy="403227"/>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499" y="1333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2"/>
            <a:ext cx="402338" cy="403227"/>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2"/>
            <a:ext cx="402338" cy="403227"/>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1"/>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3" y="6694632"/>
            <a:ext cx="402338" cy="403227"/>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3"/>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2"/>
            <a:ext cx="402338" cy="403227"/>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data and AI | © 2023 IBM Corporation</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16193850"/>
      </p:ext>
    </p:extLst>
  </p:cSld>
  <p:clrMapOvr>
    <a:masterClrMapping/>
  </p:clrMapOvr>
  <p:transition spd="med"/>
</p:sldLayout>
</file>

<file path=ppt/slideLayouts/slideLayout164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5" y="384051"/>
            <a:ext cx="11039475" cy="3413125"/>
          </a:xfrm>
        </p:spPr>
        <p:txBody>
          <a:bodyPr rIns="457200"/>
          <a:lstStyle>
            <a:lvl1pPr>
              <a:lnSpc>
                <a:spcPct val="100000"/>
              </a:lnSpc>
              <a:defRPr sz="6397">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9"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0" y="6665978"/>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32212056"/>
      </p:ext>
    </p:extLst>
  </p:cSld>
  <p:clrMapOvr>
    <a:masterClrMapping/>
  </p:clrMapOvr>
  <p:transition spd="med"/>
</p:sldLayout>
</file>

<file path=ppt/slideLayouts/slideLayout164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5"/>
            <a:ext cx="4949826" cy="3413125"/>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9"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8"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95236823"/>
      </p:ext>
    </p:extLst>
  </p:cSld>
  <p:clrMapOvr>
    <a:masterClrMapping/>
  </p:clrMapOvr>
  <p:transition spd="med"/>
</p:sldLayout>
</file>

<file path=ppt/slideLayouts/slideLayout164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data and AI | © 2023 IBM Corporation</a:t>
            </a:r>
          </a:p>
        </p:txBody>
      </p:sp>
    </p:spTree>
    <p:extLst>
      <p:ext uri="{BB962C8B-B14F-4D97-AF65-F5344CB8AC3E}">
        <p14:creationId xmlns:p14="http://schemas.microsoft.com/office/powerpoint/2010/main" val="3105998185"/>
      </p:ext>
    </p:extLst>
  </p:cSld>
  <p:clrMapOvr>
    <a:masterClrMapping/>
  </p:clrMapOvr>
  <p:transition spd="med"/>
</p:sldLayout>
</file>

<file path=ppt/slideLayouts/slideLayout164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2" y="0"/>
            <a:ext cx="18291176"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data and AI | © 2023 IBM Corporation</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5" y="12904631"/>
            <a:ext cx="273617" cy="24622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88296076"/>
      </p:ext>
    </p:extLst>
  </p:cSld>
  <p:clrMapOvr>
    <a:masterClrMapping/>
  </p:clrMapOvr>
  <p:transition spd="med"/>
</p:sldLayout>
</file>

<file path=ppt/slideLayouts/slideLayout164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4" y="565155"/>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data and AI | © 2023 IBM Corporation</a:t>
            </a:r>
          </a:p>
        </p:txBody>
      </p:sp>
    </p:spTree>
    <p:extLst>
      <p:ext uri="{BB962C8B-B14F-4D97-AF65-F5344CB8AC3E}">
        <p14:creationId xmlns:p14="http://schemas.microsoft.com/office/powerpoint/2010/main" val="1862615475"/>
      </p:ext>
    </p:extLst>
  </p:cSld>
  <p:clrMapOvr>
    <a:masterClrMapping/>
  </p:clrMapOvr>
  <p:transition spd="med"/>
</p:sldLayout>
</file>

<file path=ppt/slideLayouts/slideLayout164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5" y="12904631"/>
            <a:ext cx="273617" cy="24622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317499481"/>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6">
                <a:solidFill>
                  <a:schemeClr val="tx1"/>
                </a:solidFill>
              </a:defRPr>
            </a:lvl1pPr>
            <a:lvl2pPr>
              <a:spcBef>
                <a:spcPts val="800"/>
              </a:spcBef>
              <a:defRPr sz="2666">
                <a:solidFill>
                  <a:schemeClr val="tx1"/>
                </a:solidFill>
              </a:defRPr>
            </a:lvl2pPr>
            <a:lvl3pPr>
              <a:spcBef>
                <a:spcPts val="800"/>
              </a:spcBef>
              <a:defRPr sz="2666">
                <a:solidFill>
                  <a:schemeClr val="tx1"/>
                </a:solidFill>
              </a:defRPr>
            </a:lvl3pPr>
            <a:lvl4pPr>
              <a:spcBef>
                <a:spcPts val="800"/>
              </a:spcBef>
              <a:defRPr sz="2666">
                <a:solidFill>
                  <a:schemeClr val="tx1"/>
                </a:solidFill>
              </a:defRPr>
            </a:lvl4pPr>
            <a:lvl5pPr>
              <a:spcBef>
                <a:spcPts val="800"/>
              </a:spcBef>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398">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0514877"/>
      </p:ext>
    </p:extLst>
  </p:cSld>
  <p:clrMapOvr>
    <a:masterClrMapping/>
  </p:clrMapOvr>
</p:sldLayout>
</file>

<file path=ppt/slideLayouts/slideLayout165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6"/>
            <a:ext cx="23244176"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665612933"/>
      </p:ext>
    </p:extLst>
  </p:cSld>
  <p:clrMapOvr>
    <a:masterClrMapping/>
  </p:clrMapOvr>
  <p:transition spd="med"/>
</p:sldLayout>
</file>

<file path=ppt/slideLayouts/slideLayout165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5" y="2667000"/>
            <a:ext cx="2473325" cy="2476501"/>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5" y="61214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5" y="9525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3"/>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1" y="2667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7" y="26670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1" y="61214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7" y="61214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1" y="9525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7" y="9525003"/>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46209676"/>
      </p:ext>
    </p:extLst>
  </p:cSld>
  <p:clrMapOvr>
    <a:masterClrMapping/>
  </p:clrMapOvr>
  <p:transition spd="med"/>
</p:sldLayout>
</file>

<file path=ppt/slideLayouts/slideLayout165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5"/>
            <a:ext cx="17145000" cy="11431589"/>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67732464"/>
      </p:ext>
    </p:extLst>
  </p:cSld>
  <p:clrMapOvr>
    <a:masterClrMapping/>
  </p:clrMapOvr>
  <p:transition spd="med"/>
</p:sldLayout>
</file>

<file path=ppt/slideLayouts/slideLayout165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5" y="384048"/>
            <a:ext cx="4956176" cy="2859088"/>
          </a:xfrm>
        </p:spPr>
        <p:txBody>
          <a:bodyPr/>
          <a:lstStyle>
            <a:lvl1pPr>
              <a:lnSpc>
                <a:spcPct val="90000"/>
              </a:lnSpc>
              <a:spcBef>
                <a:spcPts val="0"/>
              </a:spcBef>
              <a:defRPr sz="6397">
                <a:solidFill>
                  <a:schemeClr val="tx2"/>
                </a:solidFill>
              </a:defRPr>
            </a:lvl1pPr>
            <a:lvl2pPr>
              <a:lnSpc>
                <a:spcPct val="100000"/>
              </a:lnSpc>
              <a:spcBef>
                <a:spcPts val="0"/>
              </a:spcBef>
              <a:defRPr sz="6397">
                <a:solidFill>
                  <a:schemeClr val="tx1"/>
                </a:solidFill>
              </a:defRPr>
            </a:lvl2pPr>
            <a:lvl3pPr>
              <a:lnSpc>
                <a:spcPct val="100000"/>
              </a:lnSpc>
              <a:spcBef>
                <a:spcPts val="0"/>
              </a:spcBef>
              <a:defRPr sz="6397">
                <a:solidFill>
                  <a:schemeClr val="tx1"/>
                </a:solidFill>
              </a:defRPr>
            </a:lvl3pPr>
            <a:lvl4pPr>
              <a:lnSpc>
                <a:spcPct val="100000"/>
              </a:lnSpc>
              <a:spcBef>
                <a:spcPts val="0"/>
              </a:spcBef>
              <a:defRPr sz="6397">
                <a:solidFill>
                  <a:schemeClr val="tx1"/>
                </a:solidFill>
              </a:defRPr>
            </a:lvl4pPr>
            <a:lvl5pPr>
              <a:lnSpc>
                <a:spcPct val="100000"/>
              </a:lnSpc>
              <a:spcBef>
                <a:spcPts val="0"/>
              </a:spcBef>
              <a:defRPr sz="6397">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8"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97339603"/>
      </p:ext>
    </p:extLst>
  </p:cSld>
  <p:clrMapOvr>
    <a:masterClrMapping/>
  </p:clrMapOvr>
  <p:transition spd="med"/>
</p:sldLayout>
</file>

<file path=ppt/slideLayouts/slideLayout165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76332010"/>
      </p:ext>
    </p:extLst>
  </p:cSld>
  <p:clrMapOvr>
    <a:masterClrMapping/>
  </p:clrMapOvr>
  <p:transition spd="med"/>
</p:sldLayout>
</file>

<file path=ppt/slideLayouts/slideLayout165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5" y="384048"/>
            <a:ext cx="4956176" cy="2859088"/>
          </a:xfrm>
        </p:spPr>
        <p:txBody>
          <a:bodyPr/>
          <a:lstStyle>
            <a:lvl1pPr>
              <a:lnSpc>
                <a:spcPct val="90000"/>
              </a:lnSpc>
              <a:spcBef>
                <a:spcPts val="0"/>
              </a:spcBef>
              <a:defRPr sz="6397">
                <a:solidFill>
                  <a:schemeClr val="tx2"/>
                </a:solidFill>
              </a:defRPr>
            </a:lvl1pPr>
            <a:lvl2pPr>
              <a:lnSpc>
                <a:spcPct val="100000"/>
              </a:lnSpc>
              <a:spcBef>
                <a:spcPts val="0"/>
              </a:spcBef>
              <a:defRPr sz="6397">
                <a:solidFill>
                  <a:schemeClr val="tx1"/>
                </a:solidFill>
              </a:defRPr>
            </a:lvl2pPr>
            <a:lvl3pPr>
              <a:lnSpc>
                <a:spcPct val="100000"/>
              </a:lnSpc>
              <a:spcBef>
                <a:spcPts val="0"/>
              </a:spcBef>
              <a:defRPr sz="6397">
                <a:solidFill>
                  <a:schemeClr val="tx1"/>
                </a:solidFill>
              </a:defRPr>
            </a:lvl3pPr>
            <a:lvl4pPr>
              <a:lnSpc>
                <a:spcPct val="100000"/>
              </a:lnSpc>
              <a:spcBef>
                <a:spcPts val="0"/>
              </a:spcBef>
              <a:defRPr sz="6397">
                <a:solidFill>
                  <a:schemeClr val="tx1"/>
                </a:solidFill>
              </a:defRPr>
            </a:lvl4pPr>
            <a:lvl5pPr>
              <a:lnSpc>
                <a:spcPct val="100000"/>
              </a:lnSpc>
              <a:spcBef>
                <a:spcPts val="0"/>
              </a:spcBef>
              <a:defRPr sz="6397">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499"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8"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7"/>
            <a:ext cx="4956176" cy="381000"/>
          </a:xfrm>
        </p:spPr>
        <p:txBody>
          <a:bodyPr/>
          <a:lstStyle/>
          <a:p>
            <a:r>
              <a:rPr lang="en-US"/>
              <a:t>IBM data and AI | © 2023 IBM Corporation</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78443383"/>
      </p:ext>
    </p:extLst>
  </p:cSld>
  <p:clrMapOvr>
    <a:masterClrMapping/>
  </p:clrMapOvr>
  <p:transition spd="med"/>
</p:sldLayout>
</file>

<file path=ppt/slideLayouts/slideLayout165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5" y="6168461"/>
            <a:ext cx="3456431" cy="1379083"/>
          </a:xfrm>
          <a:prstGeom prst="rect">
            <a:avLst/>
          </a:prstGeom>
        </p:spPr>
      </p:pic>
    </p:spTree>
    <p:extLst>
      <p:ext uri="{BB962C8B-B14F-4D97-AF65-F5344CB8AC3E}">
        <p14:creationId xmlns:p14="http://schemas.microsoft.com/office/powerpoint/2010/main" val="243052807"/>
      </p:ext>
    </p:extLst>
  </p:cSld>
  <p:clrMapOvr>
    <a:masterClrMapping/>
  </p:clrMapOvr>
  <p:transition spd="med"/>
</p:sldLayout>
</file>

<file path=ppt/slideLayouts/slideLayout1657.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0365011"/>
      </p:ext>
    </p:extLst>
  </p:cSld>
  <p:clrMapOvr>
    <a:masterClrMapping/>
  </p:clrMapOvr>
</p:sldLayout>
</file>

<file path=ppt/slideLayouts/slideLayout1658.xml><?xml version="1.0" encoding="utf-8"?>
<p:sldLayout xmlns:a="http://schemas.openxmlformats.org/drawingml/2006/main" xmlns:r="http://schemas.openxmlformats.org/officeDocument/2006/relationships" xmlns:p="http://schemas.openxmlformats.org/presentationml/2006/main" userDrawn="1">
  <p:cSld name="2_title, blank">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F7189D77-3365-8240-2D4B-A513959FF181}"/>
              </a:ext>
            </a:extLst>
          </p:cNvPr>
          <p:cNvSpPr>
            <a:spLocks noGrp="1"/>
          </p:cNvSpPr>
          <p:nvPr>
            <p:ph type="title"/>
          </p:nvPr>
        </p:nvSpPr>
        <p:spPr>
          <a:xfrm>
            <a:off x="762102" y="762004"/>
            <a:ext cx="22418972" cy="1663149"/>
          </a:xfrm>
        </p:spPr>
        <p:txBody>
          <a:bodyPr/>
          <a:lstStyle>
            <a:lvl1pPr>
              <a:defRPr sz="5333">
                <a:solidFill>
                  <a:schemeClr val="tx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4832608E-D6CD-E99E-C236-DE1C5D200BE4}"/>
              </a:ext>
            </a:extLst>
          </p:cNvPr>
          <p:cNvSpPr>
            <a:spLocks noGrp="1"/>
          </p:cNvSpPr>
          <p:nvPr>
            <p:ph type="body" sz="quarter" idx="14"/>
          </p:nvPr>
        </p:nvSpPr>
        <p:spPr>
          <a:xfrm>
            <a:off x="762099" y="132368"/>
            <a:ext cx="7746011" cy="360795"/>
          </a:xfrm>
        </p:spPr>
        <p:txBody>
          <a:bodyPr/>
          <a:lstStyle>
            <a:lvl1pPr>
              <a:defRPr sz="1800">
                <a:solidFill>
                  <a:schemeClr val="tx1">
                    <a:lumMod val="50000"/>
                    <a:lumOff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3632070963"/>
      </p:ext>
    </p:extLst>
  </p:cSld>
  <p:clrMapOvr>
    <a:masterClrMapping/>
  </p:clrMapOvr>
</p:sldLayout>
</file>

<file path=ppt/slideLayouts/slideLayout1659.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2"/>
            <a:ext cx="24387175" cy="12001501"/>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6288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3"/>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4" y="12526965"/>
            <a:ext cx="1638299" cy="609600"/>
          </a:xfrm>
          <a:prstGeom prst="rect">
            <a:avLst/>
          </a:prstGeom>
        </p:spPr>
      </p:pic>
    </p:spTree>
    <p:extLst>
      <p:ext uri="{BB962C8B-B14F-4D97-AF65-F5344CB8AC3E}">
        <p14:creationId xmlns:p14="http://schemas.microsoft.com/office/powerpoint/2010/main" val="1241584613"/>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91"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8398192"/>
      </p:ext>
    </p:extLst>
  </p:cSld>
  <p:clrMapOvr>
    <a:masterClrMapping/>
  </p:clrMapOvr>
</p:sldLayout>
</file>

<file path=ppt/slideLayouts/slideLayout1660.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marL="0" marR="0" indent="0" algn="l" defTabSz="91423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3"/>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4" y="12526965"/>
            <a:ext cx="1638299" cy="609600"/>
          </a:xfrm>
          <a:prstGeom prst="rect">
            <a:avLst/>
          </a:prstGeom>
        </p:spPr>
      </p:pic>
    </p:spTree>
    <p:extLst>
      <p:ext uri="{BB962C8B-B14F-4D97-AF65-F5344CB8AC3E}">
        <p14:creationId xmlns:p14="http://schemas.microsoft.com/office/powerpoint/2010/main" val="3401686021"/>
      </p:ext>
    </p:extLst>
  </p:cSld>
  <p:clrMapOvr>
    <a:masterClrMapping/>
  </p:clrMapOvr>
  <p:transition spd="med"/>
</p:sldLayout>
</file>

<file path=ppt/slideLayouts/slideLayout1661.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8" cy="4573589"/>
          </a:xfrm>
        </p:spPr>
        <p:txBody>
          <a:bodyPr/>
          <a:lstStyle>
            <a:lvl1pPr>
              <a:lnSpc>
                <a:spcPct val="100000"/>
              </a:lnSpc>
              <a:defRPr sz="8597"/>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4" y="12526965"/>
            <a:ext cx="1638299" cy="609600"/>
          </a:xfrm>
          <a:prstGeom prst="rect">
            <a:avLst/>
          </a:prstGeom>
        </p:spPr>
      </p:pic>
    </p:spTree>
    <p:extLst>
      <p:ext uri="{BB962C8B-B14F-4D97-AF65-F5344CB8AC3E}">
        <p14:creationId xmlns:p14="http://schemas.microsoft.com/office/powerpoint/2010/main" val="2072696362"/>
      </p:ext>
    </p:extLst>
  </p:cSld>
  <p:clrMapOvr>
    <a:masterClrMapping/>
  </p:clrMapOvr>
  <p:transition spd="med"/>
</p:sldLayout>
</file>

<file path=ppt/slideLayouts/slideLayout1662.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4" y="12526965"/>
            <a:ext cx="1638299" cy="609600"/>
          </a:xfrm>
          <a:prstGeom prst="rect">
            <a:avLst/>
          </a:prstGeom>
        </p:spPr>
      </p:pic>
    </p:spTree>
    <p:extLst>
      <p:ext uri="{BB962C8B-B14F-4D97-AF65-F5344CB8AC3E}">
        <p14:creationId xmlns:p14="http://schemas.microsoft.com/office/powerpoint/2010/main" val="805223473"/>
      </p:ext>
    </p:extLst>
  </p:cSld>
  <p:clrMapOvr>
    <a:masterClrMapping/>
  </p:clrMapOvr>
  <p:transition spd="med"/>
</p:sldLayout>
</file>

<file path=ppt/slideLayouts/slideLayout1663.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384048"/>
            <a:ext cx="10101070" cy="10479088"/>
          </a:xfrm>
        </p:spPr>
        <p:txBody>
          <a:bodyPr/>
          <a:lstStyle>
            <a:lvl1pPr>
              <a:lnSpc>
                <a:spcPct val="100000"/>
              </a:lnSpc>
              <a:defRPr sz="8597">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4" y="12526965"/>
            <a:ext cx="1638299" cy="609600"/>
          </a:xfrm>
          <a:prstGeom prst="rect">
            <a:avLst/>
          </a:prstGeom>
        </p:spPr>
      </p:pic>
    </p:spTree>
    <p:extLst>
      <p:ext uri="{BB962C8B-B14F-4D97-AF65-F5344CB8AC3E}">
        <p14:creationId xmlns:p14="http://schemas.microsoft.com/office/powerpoint/2010/main" val="241290118"/>
      </p:ext>
    </p:extLst>
  </p:cSld>
  <p:clrMapOvr>
    <a:masterClrMapping/>
  </p:clrMapOvr>
  <p:transition spd="med"/>
</p:sldLayout>
</file>

<file path=ppt/slideLayouts/slideLayout1664.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1527050"/>
            <a:ext cx="10099675" cy="9337677"/>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4" y="576073"/>
            <a:ext cx="10099675" cy="571501"/>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4" y="12526965"/>
            <a:ext cx="1638299" cy="609600"/>
          </a:xfrm>
          <a:prstGeom prst="rect">
            <a:avLst/>
          </a:prstGeom>
        </p:spPr>
      </p:pic>
    </p:spTree>
    <p:extLst>
      <p:ext uri="{BB962C8B-B14F-4D97-AF65-F5344CB8AC3E}">
        <p14:creationId xmlns:p14="http://schemas.microsoft.com/office/powerpoint/2010/main" val="707683413"/>
      </p:ext>
    </p:extLst>
  </p:cSld>
  <p:clrMapOvr>
    <a:masterClrMapping/>
  </p:clrMapOvr>
  <p:transition spd="med"/>
</p:sldLayout>
</file>

<file path=ppt/slideLayouts/slideLayout166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4956176" cy="4573589"/>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499" y="569915"/>
            <a:ext cx="4953002" cy="11431589"/>
          </a:xfrm>
        </p:spPr>
        <p:txBody>
          <a:bodyPr/>
          <a:lstStyle>
            <a:lvl1pPr defTabSz="1161071">
              <a:spcBef>
                <a:spcPts val="0"/>
              </a:spcBef>
              <a:defRPr>
                <a:solidFill>
                  <a:schemeClr val="tx1"/>
                </a:solidFill>
              </a:defRPr>
            </a:lvl1pPr>
            <a:lvl2pPr defTabSz="1161071">
              <a:spcBef>
                <a:spcPts val="0"/>
              </a:spcBef>
              <a:defRPr>
                <a:solidFill>
                  <a:schemeClr val="tx1"/>
                </a:solidFill>
              </a:defRPr>
            </a:lvl2pPr>
            <a:lvl3pPr defTabSz="1161071">
              <a:spcBef>
                <a:spcPts val="0"/>
              </a:spcBef>
              <a:defRPr>
                <a:solidFill>
                  <a:schemeClr val="tx1"/>
                </a:solidFill>
              </a:defRPr>
            </a:lvl3pPr>
            <a:lvl4pPr defTabSz="1161071">
              <a:spcBef>
                <a:spcPts val="0"/>
              </a:spcBef>
              <a:defRPr>
                <a:solidFill>
                  <a:schemeClr val="tx1"/>
                </a:solidFill>
              </a:defRPr>
            </a:lvl4pPr>
            <a:lvl5pPr defTabSz="1161071">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7" y="569915"/>
            <a:ext cx="4949823" cy="11431589"/>
          </a:xfrm>
        </p:spPr>
        <p:txBody>
          <a:bodyPr/>
          <a:lstStyle>
            <a:lvl1pPr defTabSz="1161071">
              <a:spcBef>
                <a:spcPts val="0"/>
              </a:spcBef>
              <a:defRPr>
                <a:solidFill>
                  <a:schemeClr val="tx1"/>
                </a:solidFill>
              </a:defRPr>
            </a:lvl1pPr>
            <a:lvl2pPr defTabSz="1161071">
              <a:spcBef>
                <a:spcPts val="0"/>
              </a:spcBef>
              <a:defRPr>
                <a:solidFill>
                  <a:schemeClr val="tx1"/>
                </a:solidFill>
              </a:defRPr>
            </a:lvl2pPr>
            <a:lvl3pPr defTabSz="1161071">
              <a:spcBef>
                <a:spcPts val="0"/>
              </a:spcBef>
              <a:defRPr>
                <a:solidFill>
                  <a:schemeClr val="tx1"/>
                </a:solidFill>
              </a:defRPr>
            </a:lvl3pPr>
            <a:lvl4pPr defTabSz="1161071">
              <a:spcBef>
                <a:spcPts val="0"/>
              </a:spcBef>
              <a:defRPr>
                <a:solidFill>
                  <a:schemeClr val="tx1"/>
                </a:solidFill>
              </a:defRPr>
            </a:lvl4pPr>
            <a:lvl5pPr defTabSz="1161071">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079914640"/>
      </p:ext>
    </p:extLst>
  </p:cSld>
  <p:clrMapOvr>
    <a:masterClrMapping/>
  </p:clrMapOvr>
  <p:transition spd="med"/>
</p:sldLayout>
</file>

<file path=ppt/slideLayouts/slideLayout166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2859088"/>
          </a:xfrm>
        </p:spPr>
        <p:txBody>
          <a:bodyPr rIns="457200"/>
          <a:lstStyle>
            <a:lvl1pPr>
              <a:lnSpc>
                <a:spcPct val="100000"/>
              </a:lnSpc>
              <a:defRPr sz="6397">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461368861"/>
      </p:ext>
    </p:extLst>
  </p:cSld>
  <p:clrMapOvr>
    <a:masterClrMapping/>
  </p:clrMapOvr>
  <p:transition spd="med"/>
</p:sldLayout>
</file>

<file path=ppt/slideLayouts/slideLayout1667.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6"/>
            <a:ext cx="17141826" cy="8191501"/>
          </a:xfrm>
        </p:spPr>
        <p:txBody>
          <a:bodyPr/>
          <a:lstStyle>
            <a:lvl1pPr>
              <a:defRPr sz="171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941848864"/>
      </p:ext>
    </p:extLst>
  </p:cSld>
  <p:clrMapOvr>
    <a:masterClrMapping/>
  </p:clrMapOvr>
  <p:transition spd="med"/>
</p:sldLayout>
</file>

<file path=ppt/slideLayouts/slideLayout1668.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3" cy="2859088"/>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3" y="448057"/>
            <a:ext cx="11042075" cy="8574088"/>
          </a:xfrm>
        </p:spPr>
        <p:txBody>
          <a:bodyPr/>
          <a:lstStyle>
            <a:lvl1pPr>
              <a:lnSpc>
                <a:spcPct val="100000"/>
              </a:lnSpc>
              <a:spcBef>
                <a:spcPts val="0"/>
              </a:spcBef>
              <a:defRPr sz="6397">
                <a:solidFill>
                  <a:schemeClr val="tx2"/>
                </a:solidFill>
              </a:defRPr>
            </a:lvl1pPr>
            <a:lvl2pPr marL="585106" indent="-585106">
              <a:lnSpc>
                <a:spcPct val="100000"/>
              </a:lnSpc>
              <a:spcBef>
                <a:spcPts val="0"/>
              </a:spcBef>
              <a:defRPr sz="6397">
                <a:solidFill>
                  <a:schemeClr val="tx2"/>
                </a:solidFill>
              </a:defRPr>
            </a:lvl2pPr>
            <a:lvl3pPr marL="1097075" indent="-585106">
              <a:lnSpc>
                <a:spcPct val="100000"/>
              </a:lnSpc>
              <a:spcBef>
                <a:spcPts val="0"/>
              </a:spcBef>
              <a:defRPr sz="6397">
                <a:solidFill>
                  <a:schemeClr val="tx2"/>
                </a:solidFill>
              </a:defRPr>
            </a:lvl3pPr>
            <a:lvl4pPr marL="1755318">
              <a:lnSpc>
                <a:spcPct val="100000"/>
              </a:lnSpc>
              <a:spcBef>
                <a:spcPts val="0"/>
              </a:spcBef>
              <a:defRPr sz="6397">
                <a:solidFill>
                  <a:schemeClr val="tx2"/>
                </a:solidFill>
              </a:defRPr>
            </a:lvl4pPr>
            <a:lvl5pPr>
              <a:lnSpc>
                <a:spcPct val="100000"/>
              </a:lnSpc>
              <a:spcBef>
                <a:spcPts val="0"/>
              </a:spcBef>
              <a:defRPr sz="6397"/>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95169760"/>
      </p:ext>
    </p:extLst>
  </p:cSld>
  <p:clrMapOvr>
    <a:masterClrMapping/>
  </p:clrMapOvr>
  <p:transition spd="med"/>
</p:sldLayout>
</file>

<file path=ppt/slideLayouts/slideLayout1669.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52" cy="9717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4096554068"/>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75535661"/>
      </p:ext>
    </p:extLst>
  </p:cSld>
  <p:clrMapOvr>
    <a:masterClrMapping/>
  </p:clrMapOvr>
</p:sldLayout>
</file>

<file path=ppt/slideLayouts/slideLayout1670.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8"/>
            <a:ext cx="11050588" cy="3543301"/>
          </a:xfrm>
        </p:spPr>
        <p:txBody>
          <a:bodyPr anchor="b"/>
          <a:lstStyle>
            <a:lvl1pPr>
              <a:lnSpc>
                <a:spcPct val="90000"/>
              </a:lnSpc>
              <a:spcBef>
                <a:spcPts val="0"/>
              </a:spcBef>
              <a:defRPr sz="25795"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2" y="9296400"/>
            <a:ext cx="11049001" cy="3543301"/>
          </a:xfrm>
        </p:spPr>
        <p:txBody>
          <a:bodyPr anchor="b"/>
          <a:lstStyle>
            <a:lvl1pPr>
              <a:lnSpc>
                <a:spcPct val="90000"/>
              </a:lnSpc>
              <a:spcBef>
                <a:spcPts val="0"/>
              </a:spcBef>
              <a:defRPr sz="25795"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499" y="576073"/>
            <a:ext cx="7620000" cy="6288088"/>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5" y="576073"/>
            <a:ext cx="7623174" cy="6288088"/>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727975933"/>
      </p:ext>
    </p:extLst>
  </p:cSld>
  <p:clrMapOvr>
    <a:masterClrMapping/>
  </p:clrMapOvr>
  <p:transition spd="med"/>
</p:sldLayout>
</file>

<file path=ppt/slideLayouts/slideLayout1671.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4"/>
            <a:ext cx="4949823" cy="1906589"/>
          </a:xfrm>
        </p:spPr>
        <p:txBody>
          <a:bodyPr/>
          <a:lstStyle>
            <a:lvl1pPr>
              <a:lnSpc>
                <a:spcPct val="90000"/>
              </a:lnSpc>
              <a:defRPr sz="12997">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3" y="429656"/>
            <a:ext cx="4949823" cy="1903413"/>
          </a:xfrm>
        </p:spPr>
        <p:txBody>
          <a:bodyPr/>
          <a:lstStyle>
            <a:lvl1pPr>
              <a:lnSpc>
                <a:spcPct val="90000"/>
              </a:lnSpc>
              <a:defRPr sz="12997">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9"/>
            <a:ext cx="4951413" cy="1907912"/>
          </a:xfrm>
        </p:spPr>
        <p:txBody>
          <a:bodyPr/>
          <a:lstStyle>
            <a:lvl1pPr>
              <a:lnSpc>
                <a:spcPct val="90000"/>
              </a:lnSpc>
              <a:defRPr sz="12997">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3"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9"/>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2334658"/>
            <a:ext cx="4953002"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8" y="2333071"/>
            <a:ext cx="4953002"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644806004"/>
      </p:ext>
    </p:extLst>
  </p:cSld>
  <p:clrMapOvr>
    <a:masterClrMapping/>
  </p:clrMapOvr>
  <p:transition spd="med"/>
</p:sldLayout>
</file>

<file path=ppt/slideLayouts/slideLayout1672.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7" y="6096000"/>
            <a:ext cx="2324417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3" cy="5335589"/>
          </a:xfrm>
        </p:spPr>
        <p:txBody>
          <a:bodyPr/>
          <a:lstStyle>
            <a:lvl1pPr>
              <a:lnSpc>
                <a:spcPct val="100000"/>
              </a:lnSpc>
              <a:defRPr sz="8597">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1" cy="5335589"/>
          </a:xfrm>
        </p:spPr>
        <p:txBody>
          <a:bodyPr/>
          <a:lstStyle>
            <a:lvl1pPr>
              <a:lnSpc>
                <a:spcPct val="100000"/>
              </a:lnSpc>
              <a:spcBef>
                <a:spcPts val="0"/>
              </a:spcBef>
              <a:defRPr sz="8597">
                <a:solidFill>
                  <a:schemeClr val="tx1"/>
                </a:solidFill>
              </a:defRPr>
            </a:lvl1pPr>
            <a:lvl2pPr marL="786236" indent="-786236">
              <a:lnSpc>
                <a:spcPct val="100000"/>
              </a:lnSpc>
              <a:spcBef>
                <a:spcPts val="0"/>
              </a:spcBef>
              <a:defRPr sz="8597">
                <a:solidFill>
                  <a:schemeClr val="tx1"/>
                </a:solidFill>
              </a:defRPr>
            </a:lvl2pPr>
            <a:lvl3pPr marL="1499336" indent="-786236">
              <a:lnSpc>
                <a:spcPct val="100000"/>
              </a:lnSpc>
              <a:spcBef>
                <a:spcPts val="0"/>
              </a:spcBef>
              <a:defRPr sz="8597">
                <a:solidFill>
                  <a:schemeClr val="tx1"/>
                </a:solidFill>
              </a:defRPr>
            </a:lvl3pPr>
            <a:lvl4pPr marL="2285570" indent="-786236">
              <a:lnSpc>
                <a:spcPct val="100000"/>
              </a:lnSpc>
              <a:spcBef>
                <a:spcPts val="0"/>
              </a:spcBef>
              <a:defRPr sz="8597">
                <a:solidFill>
                  <a:schemeClr val="tx1"/>
                </a:solidFill>
              </a:defRPr>
            </a:lvl4pPr>
            <a:lvl5pPr>
              <a:lnSpc>
                <a:spcPct val="100000"/>
              </a:lnSpc>
              <a:spcBef>
                <a:spcPts val="0"/>
              </a:spcBef>
              <a:defRPr sz="85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3" cy="5334000"/>
          </a:xfrm>
        </p:spPr>
        <p:txBody>
          <a:bodyPr/>
          <a:lstStyle>
            <a:lvl1pPr>
              <a:lnSpc>
                <a:spcPct val="100000"/>
              </a:lnSpc>
              <a:defRPr sz="8597">
                <a:solidFill>
                  <a:schemeClr val="accent1"/>
                </a:solidFill>
              </a:defRPr>
            </a:lvl1pPr>
            <a:lvl2pPr>
              <a:lnSpc>
                <a:spcPct val="100000"/>
              </a:lnSpc>
              <a:defRPr sz="8597">
                <a:solidFill>
                  <a:schemeClr val="accent1"/>
                </a:solidFill>
              </a:defRPr>
            </a:lvl2pPr>
            <a:lvl3pPr>
              <a:lnSpc>
                <a:spcPct val="100000"/>
              </a:lnSpc>
              <a:defRPr sz="8597">
                <a:solidFill>
                  <a:schemeClr val="accent1"/>
                </a:solidFill>
              </a:defRPr>
            </a:lvl3pPr>
            <a:lvl4pPr>
              <a:lnSpc>
                <a:spcPct val="100000"/>
              </a:lnSpc>
              <a:defRPr sz="8597">
                <a:solidFill>
                  <a:schemeClr val="accent1"/>
                </a:solidFill>
              </a:defRPr>
            </a:lvl4pPr>
            <a:lvl5pPr>
              <a:lnSpc>
                <a:spcPct val="100000"/>
              </a:lnSpc>
              <a:defRPr sz="8597">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p:spPr>
        <p:txBody>
          <a:bodyPr/>
          <a:lstStyle>
            <a:lvl1pPr>
              <a:lnSpc>
                <a:spcPct val="100000"/>
              </a:lnSpc>
              <a:spcBef>
                <a:spcPts val="0"/>
              </a:spcBef>
              <a:defRPr sz="8597">
                <a:solidFill>
                  <a:schemeClr val="tx1"/>
                </a:solidFill>
              </a:defRPr>
            </a:lvl1pPr>
            <a:lvl2pPr marL="786236" indent="-786236">
              <a:lnSpc>
                <a:spcPct val="100000"/>
              </a:lnSpc>
              <a:spcBef>
                <a:spcPts val="0"/>
              </a:spcBef>
              <a:defRPr sz="8597">
                <a:solidFill>
                  <a:schemeClr val="tx1"/>
                </a:solidFill>
              </a:defRPr>
            </a:lvl2pPr>
            <a:lvl3pPr marL="1499336" indent="-786236">
              <a:lnSpc>
                <a:spcPct val="100000"/>
              </a:lnSpc>
              <a:spcBef>
                <a:spcPts val="0"/>
              </a:spcBef>
              <a:defRPr sz="8597">
                <a:solidFill>
                  <a:schemeClr val="tx1"/>
                </a:solidFill>
              </a:defRPr>
            </a:lvl3pPr>
            <a:lvl4pPr marL="2285570" indent="-786236">
              <a:lnSpc>
                <a:spcPct val="100000"/>
              </a:lnSpc>
              <a:spcBef>
                <a:spcPts val="0"/>
              </a:spcBef>
              <a:defRPr sz="8597">
                <a:solidFill>
                  <a:schemeClr val="tx1"/>
                </a:solidFill>
              </a:defRPr>
            </a:lvl4pPr>
            <a:lvl5pPr>
              <a:lnSpc>
                <a:spcPct val="100000"/>
              </a:lnSpc>
              <a:spcBef>
                <a:spcPts val="0"/>
              </a:spcBef>
              <a:defRPr sz="85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984878282"/>
      </p:ext>
    </p:extLst>
  </p:cSld>
  <p:clrMapOvr>
    <a:masterClrMapping/>
  </p:clrMapOvr>
  <p:transition spd="med"/>
</p:sldLayout>
</file>

<file path=ppt/slideLayouts/slideLayout1673.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7">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3"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381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572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7"/>
          </a:xfrm>
        </p:spPr>
        <p:txBody>
          <a:bodyPr/>
          <a:lstStyle>
            <a:lvl1pPr>
              <a:lnSpc>
                <a:spcPct val="90000"/>
              </a:lnSpc>
              <a:defRPr sz="12997">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4" y="8403337"/>
            <a:ext cx="4951410" cy="2857507"/>
          </a:xfrm>
        </p:spPr>
        <p:txBody>
          <a:bodyPr/>
          <a:lstStyle>
            <a:lvl1pPr>
              <a:lnSpc>
                <a:spcPct val="90000"/>
              </a:lnSpc>
              <a:defRPr sz="12997">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357801836"/>
      </p:ext>
    </p:extLst>
  </p:cSld>
  <p:clrMapOvr>
    <a:masterClrMapping/>
  </p:clrMapOvr>
  <p:transition spd="med"/>
</p:sldLayout>
</file>

<file path=ppt/slideLayouts/slideLayout1674.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5" y="3429000"/>
            <a:ext cx="4956176"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8"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492436399"/>
      </p:ext>
    </p:extLst>
  </p:cSld>
  <p:clrMapOvr>
    <a:masterClrMapping/>
  </p:clrMapOvr>
  <p:transition spd="med"/>
</p:sldLayout>
</file>

<file path=ppt/slideLayouts/slideLayout1675.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8" y="3429000"/>
            <a:ext cx="495935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6" cy="1525589"/>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8"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0"/>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461329249"/>
      </p:ext>
    </p:extLst>
  </p:cSld>
  <p:clrMapOvr>
    <a:masterClrMapping/>
  </p:clrMapOvr>
  <p:transition spd="med"/>
</p:sldLayout>
</file>

<file path=ppt/slideLayouts/slideLayout1676.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8"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6"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8"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9"/>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871346899"/>
      </p:ext>
    </p:extLst>
  </p:cSld>
  <p:clrMapOvr>
    <a:masterClrMapping/>
  </p:clrMapOvr>
  <p:transition spd="med"/>
</p:sldLayout>
</file>

<file path=ppt/slideLayouts/slideLayout1677.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3"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5" y="3429000"/>
            <a:ext cx="4956176" cy="4000501"/>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4" y="3429000"/>
            <a:ext cx="4942118"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4" y="3429000"/>
            <a:ext cx="4953000"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3"/>
            <a:ext cx="1216153"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4" y="576073"/>
            <a:ext cx="1216153"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3"/>
            <a:ext cx="1216153"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Software | © 2023 IBM Corporation | Confidential</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49196957"/>
      </p:ext>
    </p:extLst>
  </p:cSld>
  <p:clrMapOvr>
    <a:masterClrMapping/>
  </p:clrMapOvr>
  <p:transition spd="med"/>
</p:sldLayout>
</file>

<file path=ppt/slideLayouts/slideLayout1678.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3" cy="1141413"/>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0"/>
            <a:ext cx="10096501"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6" cy="1141413"/>
          </a:xfrm>
        </p:spPr>
        <p:txBody>
          <a:bodyPr/>
          <a:lstStyle>
            <a:lvl1pPr>
              <a:lnSpc>
                <a:spcPct val="100000"/>
              </a:lnSpc>
              <a:spcBef>
                <a:spcPts val="0"/>
              </a:spcBef>
              <a:defRPr sz="6397">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Software | © 2023 IBM Corporation |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20823918"/>
      </p:ext>
    </p:extLst>
  </p:cSld>
  <p:clrMapOvr>
    <a:masterClrMapping/>
  </p:clrMapOvr>
  <p:transition spd="med"/>
</p:sldLayout>
</file>

<file path=ppt/slideLayouts/slideLayout1679.xml><?xml version="1.0" encoding="utf-8"?>
<p:sldLayout xmlns:a="http://schemas.openxmlformats.org/drawingml/2006/main" xmlns:r="http://schemas.openxmlformats.org/officeDocument/2006/relationships" xmlns:p="http://schemas.openxmlformats.org/presentationml/2006/main" preserve="1" userDrawn="1">
  <p:cSld name="1_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2"/>
            <a:ext cx="24387175" cy="12001501"/>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6288088"/>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0"/>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848179360"/>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945336"/>
      </p:ext>
    </p:extLst>
  </p:cSld>
  <p:clrMapOvr>
    <a:masterClrMapping/>
  </p:clrMapOvr>
</p:sldLayout>
</file>

<file path=ppt/slideLayouts/slideLayout1680.xml><?xml version="1.0" encoding="utf-8"?>
<p:sldLayout xmlns:a="http://schemas.openxmlformats.org/drawingml/2006/main" xmlns:r="http://schemas.openxmlformats.org/officeDocument/2006/relationships" xmlns:p="http://schemas.openxmlformats.org/presentationml/2006/main" preserve="1" userDrawn="1">
  <p:cSld name="1_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indent="0" algn="l" defTabSz="914411"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0"/>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2312927156"/>
      </p:ext>
    </p:extLst>
  </p:cSld>
  <p:clrMapOvr>
    <a:masterClrMapping/>
  </p:clrMapOvr>
  <p:transition spd="med"/>
</p:sldLayout>
</file>

<file path=ppt/slideLayouts/slideLayout1681.xml><?xml version="1.0" encoding="utf-8"?>
<p:sldLayout xmlns:a="http://schemas.openxmlformats.org/drawingml/2006/main" xmlns:r="http://schemas.openxmlformats.org/officeDocument/2006/relationships" xmlns:p="http://schemas.openxmlformats.org/presentationml/2006/main" preserve="1" userDrawn="1">
  <p:cSld name="1_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2019842109"/>
      </p:ext>
    </p:extLst>
  </p:cSld>
  <p:clrMapOvr>
    <a:masterClrMapping/>
  </p:clrMapOvr>
  <p:transition spd="med"/>
</p:sldLayout>
</file>

<file path=ppt/slideLayouts/slideLayout1682.xml><?xml version="1.0" encoding="utf-8"?>
<p:sldLayout xmlns:a="http://schemas.openxmlformats.org/drawingml/2006/main" xmlns:r="http://schemas.openxmlformats.org/officeDocument/2006/relationships" xmlns:p="http://schemas.openxmlformats.org/presentationml/2006/main" preserve="1" userDrawn="1">
  <p:cSld name="1_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1216734397"/>
      </p:ext>
    </p:extLst>
  </p:cSld>
  <p:clrMapOvr>
    <a:masterClrMapping/>
  </p:clrMapOvr>
  <p:transition spd="med"/>
</p:sldLayout>
</file>

<file path=ppt/slideLayouts/slideLayout1683.xml><?xml version="1.0" encoding="utf-8"?>
<p:sldLayout xmlns:a="http://schemas.openxmlformats.org/drawingml/2006/main" xmlns:r="http://schemas.openxmlformats.org/officeDocument/2006/relationships" xmlns:p="http://schemas.openxmlformats.org/presentationml/2006/main" preserve="1" userDrawn="1">
  <p:cSld name="1_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384048"/>
            <a:ext cx="10101072" cy="10479088"/>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1" cy="609600"/>
          </a:xfrm>
          <a:prstGeom prst="rect">
            <a:avLst/>
          </a:prstGeom>
        </p:spPr>
      </p:pic>
    </p:spTree>
    <p:extLst>
      <p:ext uri="{BB962C8B-B14F-4D97-AF65-F5344CB8AC3E}">
        <p14:creationId xmlns:p14="http://schemas.microsoft.com/office/powerpoint/2010/main" val="1926352307"/>
      </p:ext>
    </p:extLst>
  </p:cSld>
  <p:clrMapOvr>
    <a:masterClrMapping/>
  </p:clrMapOvr>
  <p:transition spd="med"/>
</p:sldLayout>
</file>

<file path=ppt/slideLayouts/slideLayout1684.xml><?xml version="1.0" encoding="utf-8"?>
<p:sldLayout xmlns:a="http://schemas.openxmlformats.org/drawingml/2006/main" xmlns:r="http://schemas.openxmlformats.org/officeDocument/2006/relationships" xmlns:p="http://schemas.openxmlformats.org/presentationml/2006/main" preserve="1" userDrawn="1">
  <p:cSld name="1_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4" y="576073"/>
            <a:ext cx="10099675" cy="571501"/>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1" cy="609600"/>
          </a:xfrm>
          <a:prstGeom prst="rect">
            <a:avLst/>
          </a:prstGeom>
        </p:spPr>
      </p:pic>
    </p:spTree>
    <p:extLst>
      <p:ext uri="{BB962C8B-B14F-4D97-AF65-F5344CB8AC3E}">
        <p14:creationId xmlns:p14="http://schemas.microsoft.com/office/powerpoint/2010/main" val="2857193173"/>
      </p:ext>
    </p:extLst>
  </p:cSld>
  <p:clrMapOvr>
    <a:masterClrMapping/>
  </p:clrMapOvr>
  <p:transition spd="med"/>
</p:sldLayout>
</file>

<file path=ppt/slideLayouts/slideLayout1685.xml><?xml version="1.0" encoding="utf-8"?>
<p:sldLayout xmlns:a="http://schemas.openxmlformats.org/drawingml/2006/main" xmlns:r="http://schemas.openxmlformats.org/officeDocument/2006/relationships" xmlns:p="http://schemas.openxmlformats.org/presentationml/2006/main" preserve="1" userDrawn="1">
  <p:cSld name="1_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9"/>
            <a:ext cx="4956176"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0" cy="11431587"/>
          </a:xfrm>
        </p:spPr>
        <p:txBody>
          <a:bodyPr/>
          <a:lstStyle>
            <a:lvl1pPr defTabSz="1161303">
              <a:spcBef>
                <a:spcPts val="0"/>
              </a:spcBef>
              <a:defRPr>
                <a:solidFill>
                  <a:schemeClr val="tx1"/>
                </a:solidFill>
              </a:defRPr>
            </a:lvl1pPr>
            <a:lvl2pPr defTabSz="1161303">
              <a:spcBef>
                <a:spcPts val="0"/>
              </a:spcBef>
              <a:defRPr>
                <a:solidFill>
                  <a:schemeClr val="tx1"/>
                </a:solidFill>
              </a:defRPr>
            </a:lvl2pPr>
            <a:lvl3pPr defTabSz="1161303">
              <a:spcBef>
                <a:spcPts val="0"/>
              </a:spcBef>
              <a:defRPr>
                <a:solidFill>
                  <a:schemeClr val="tx1"/>
                </a:solidFill>
              </a:defRPr>
            </a:lvl3pPr>
            <a:lvl4pPr defTabSz="1161303">
              <a:spcBef>
                <a:spcPts val="0"/>
              </a:spcBef>
              <a:defRPr>
                <a:solidFill>
                  <a:schemeClr val="tx1"/>
                </a:solidFill>
              </a:defRPr>
            </a:lvl4pPr>
            <a:lvl5pPr defTabSz="116130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6"/>
            <a:ext cx="4949826" cy="11431587"/>
          </a:xfrm>
        </p:spPr>
        <p:txBody>
          <a:bodyPr/>
          <a:lstStyle>
            <a:lvl1pPr defTabSz="1161303">
              <a:spcBef>
                <a:spcPts val="0"/>
              </a:spcBef>
              <a:defRPr>
                <a:solidFill>
                  <a:schemeClr val="tx1"/>
                </a:solidFill>
              </a:defRPr>
            </a:lvl1pPr>
            <a:lvl2pPr defTabSz="1161303">
              <a:spcBef>
                <a:spcPts val="0"/>
              </a:spcBef>
              <a:defRPr>
                <a:solidFill>
                  <a:schemeClr val="tx1"/>
                </a:solidFill>
              </a:defRPr>
            </a:lvl2pPr>
            <a:lvl3pPr defTabSz="1161303">
              <a:spcBef>
                <a:spcPts val="0"/>
              </a:spcBef>
              <a:defRPr>
                <a:solidFill>
                  <a:schemeClr val="tx1"/>
                </a:solidFill>
              </a:defRPr>
            </a:lvl3pPr>
            <a:lvl4pPr defTabSz="1161303">
              <a:spcBef>
                <a:spcPts val="0"/>
              </a:spcBef>
              <a:defRPr>
                <a:solidFill>
                  <a:schemeClr val="tx1"/>
                </a:solidFill>
              </a:defRPr>
            </a:lvl4pPr>
            <a:lvl5pPr defTabSz="116130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195601006"/>
      </p:ext>
    </p:extLst>
  </p:cSld>
  <p:clrMapOvr>
    <a:masterClrMapping/>
  </p:clrMapOvr>
  <p:transition spd="med"/>
</p:sldLayout>
</file>

<file path=ppt/slideLayouts/slideLayout1686.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2859088"/>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868508705"/>
      </p:ext>
    </p:extLst>
  </p:cSld>
  <p:clrMapOvr>
    <a:masterClrMapping/>
  </p:clrMapOvr>
  <p:transition spd="med"/>
</p:sldLayout>
</file>

<file path=ppt/slideLayouts/slideLayout1687.xml><?xml version="1.0" encoding="utf-8"?>
<p:sldLayout xmlns:a="http://schemas.openxmlformats.org/drawingml/2006/main" xmlns:r="http://schemas.openxmlformats.org/officeDocument/2006/relationships" xmlns:p="http://schemas.openxmlformats.org/presentationml/2006/main" preserve="1" userDrawn="1">
  <p:cSld name="1_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6"/>
            <a:ext cx="17141824" cy="8191501"/>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631421757"/>
      </p:ext>
    </p:extLst>
  </p:cSld>
  <p:clrMapOvr>
    <a:masterClrMapping/>
  </p:clrMapOvr>
  <p:transition spd="med"/>
</p:sldLayout>
</file>

<file path=ppt/slideLayouts/slideLayout1688.xml><?xml version="1.0" encoding="utf-8"?>
<p:sldLayout xmlns:a="http://schemas.openxmlformats.org/drawingml/2006/main" xmlns:r="http://schemas.openxmlformats.org/officeDocument/2006/relationships" xmlns:p="http://schemas.openxmlformats.org/presentationml/2006/main" preserve="1" userDrawn="1">
  <p:cSld name="1_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9909175" cy="2859088"/>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4" y="448057"/>
            <a:ext cx="11042072" cy="8574088"/>
          </a:xfrm>
        </p:spPr>
        <p:txBody>
          <a:bodyPr/>
          <a:lstStyle>
            <a:lvl1pPr>
              <a:lnSpc>
                <a:spcPct val="100000"/>
              </a:lnSpc>
              <a:spcBef>
                <a:spcPts val="0"/>
              </a:spcBef>
              <a:defRPr sz="6400">
                <a:solidFill>
                  <a:schemeClr val="tx2"/>
                </a:solidFill>
              </a:defRPr>
            </a:lvl1pPr>
            <a:lvl2pPr marL="585223" indent="-585223">
              <a:lnSpc>
                <a:spcPct val="100000"/>
              </a:lnSpc>
              <a:spcBef>
                <a:spcPts val="0"/>
              </a:spcBef>
              <a:defRPr sz="6400">
                <a:solidFill>
                  <a:schemeClr val="tx2"/>
                </a:solidFill>
              </a:defRPr>
            </a:lvl2pPr>
            <a:lvl3pPr marL="1097294" indent="-585223">
              <a:lnSpc>
                <a:spcPct val="100000"/>
              </a:lnSpc>
              <a:spcBef>
                <a:spcPts val="0"/>
              </a:spcBef>
              <a:defRPr sz="6400">
                <a:solidFill>
                  <a:schemeClr val="tx2"/>
                </a:solidFill>
              </a:defRPr>
            </a:lvl3pPr>
            <a:lvl4pPr marL="1755670">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341190608"/>
      </p:ext>
    </p:extLst>
  </p:cSld>
  <p:clrMapOvr>
    <a:masterClrMapping/>
  </p:clrMapOvr>
  <p:transition spd="med"/>
</p:sldLayout>
</file>

<file path=ppt/slideLayouts/slideLayout1689.xml><?xml version="1.0" encoding="utf-8"?>
<p:sldLayout xmlns:a="http://schemas.openxmlformats.org/drawingml/2006/main" xmlns:r="http://schemas.openxmlformats.org/officeDocument/2006/relationships" xmlns:p="http://schemas.openxmlformats.org/presentationml/2006/main" preserve="1" userDrawn="1">
  <p:cSld name="1_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49" cy="9717088"/>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887531018"/>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6">
                <a:solidFill>
                  <a:schemeClr val="tx1"/>
                </a:solidFill>
              </a:defRPr>
            </a:lvl1pPr>
            <a:lvl2pPr marL="0" indent="0">
              <a:spcBef>
                <a:spcPts val="0"/>
              </a:spcBef>
              <a:buNone/>
              <a:defRPr/>
            </a:lvl2pPr>
            <a:lvl3pPr marL="537518" indent="0">
              <a:buNone/>
              <a:defRPr/>
            </a:lvl3pPr>
            <a:lvl4pPr marL="1159688" indent="0">
              <a:buNone/>
              <a:defRPr/>
            </a:lvl4pPr>
            <a:lvl5pPr marL="1684510"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3204713"/>
      </p:ext>
    </p:extLst>
  </p:cSld>
  <p:clrMapOvr>
    <a:masterClrMapping/>
  </p:clrMapOvr>
</p:sldLayout>
</file>

<file path=ppt/slideLayouts/slideLayout1690.xml><?xml version="1.0" encoding="utf-8"?>
<p:sldLayout xmlns:a="http://schemas.openxmlformats.org/drawingml/2006/main" xmlns:r="http://schemas.openxmlformats.org/officeDocument/2006/relationships" xmlns:p="http://schemas.openxmlformats.org/presentationml/2006/main" preserve="1" userDrawn="1">
  <p:cSld name="1_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8"/>
            <a:ext cx="11050588" cy="3543301"/>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499" y="9296400"/>
            <a:ext cx="11049001" cy="3543301"/>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499" y="576073"/>
            <a:ext cx="7620000" cy="6288088"/>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3"/>
            <a:ext cx="7623174" cy="6288088"/>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925775857"/>
      </p:ext>
    </p:extLst>
  </p:cSld>
  <p:clrMapOvr>
    <a:masterClrMapping/>
  </p:clrMapOvr>
  <p:transition spd="med"/>
</p:sldLayout>
</file>

<file path=ppt/slideLayouts/slideLayout1691.xml><?xml version="1.0" encoding="utf-8"?>
<p:sldLayout xmlns:a="http://schemas.openxmlformats.org/drawingml/2006/main" xmlns:r="http://schemas.openxmlformats.org/officeDocument/2006/relationships" xmlns:p="http://schemas.openxmlformats.org/presentationml/2006/main" preserve="1" userDrawn="1">
  <p:cSld name="1_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4" y="426482"/>
            <a:ext cx="4949826" cy="1906589"/>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4"/>
            <a:ext cx="4949826"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9"/>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9"/>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2" y="2333068"/>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632300163"/>
      </p:ext>
    </p:extLst>
  </p:cSld>
  <p:clrMapOvr>
    <a:masterClrMapping/>
  </p:clrMapOvr>
  <p:transition spd="med"/>
</p:sldLayout>
</file>

<file path=ppt/slideLayouts/slideLayout1692.xml><?xml version="1.0" encoding="utf-8"?>
<p:sldLayout xmlns:a="http://schemas.openxmlformats.org/drawingml/2006/main" xmlns:r="http://schemas.openxmlformats.org/officeDocument/2006/relationships" xmlns:p="http://schemas.openxmlformats.org/presentationml/2006/main" preserve="1" userDrawn="1">
  <p:cSld name="1_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6"/>
            <a:ext cx="4949826" cy="5335589"/>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7"/>
            <a:ext cx="11049001" cy="5335587"/>
          </a:xfrm>
        </p:spPr>
        <p:txBody>
          <a:bodyPr/>
          <a:lstStyle>
            <a:lvl1pPr>
              <a:lnSpc>
                <a:spcPct val="100000"/>
              </a:lnSpc>
              <a:spcBef>
                <a:spcPts val="0"/>
              </a:spcBef>
              <a:defRPr sz="8600">
                <a:solidFill>
                  <a:schemeClr val="tx1"/>
                </a:solidFill>
              </a:defRPr>
            </a:lvl1pPr>
            <a:lvl2pPr marL="786394" indent="-786394">
              <a:lnSpc>
                <a:spcPct val="100000"/>
              </a:lnSpc>
              <a:spcBef>
                <a:spcPts val="0"/>
              </a:spcBef>
              <a:defRPr sz="8600">
                <a:solidFill>
                  <a:schemeClr val="tx1"/>
                </a:solidFill>
              </a:defRPr>
            </a:lvl2pPr>
            <a:lvl3pPr marL="1499635" indent="-786394">
              <a:lnSpc>
                <a:spcPct val="100000"/>
              </a:lnSpc>
              <a:spcBef>
                <a:spcPts val="0"/>
              </a:spcBef>
              <a:defRPr sz="8600">
                <a:solidFill>
                  <a:schemeClr val="tx1"/>
                </a:solidFill>
              </a:defRPr>
            </a:lvl3pPr>
            <a:lvl4pPr marL="2286029" indent="-78639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p:spPr>
        <p:txBody>
          <a:bodyPr/>
          <a:lstStyle>
            <a:lvl1pPr>
              <a:lnSpc>
                <a:spcPct val="100000"/>
              </a:lnSpc>
              <a:spcBef>
                <a:spcPts val="0"/>
              </a:spcBef>
              <a:defRPr sz="8600">
                <a:solidFill>
                  <a:schemeClr val="tx1"/>
                </a:solidFill>
              </a:defRPr>
            </a:lvl1pPr>
            <a:lvl2pPr marL="786394" indent="-786394">
              <a:lnSpc>
                <a:spcPct val="100000"/>
              </a:lnSpc>
              <a:spcBef>
                <a:spcPts val="0"/>
              </a:spcBef>
              <a:defRPr sz="8600">
                <a:solidFill>
                  <a:schemeClr val="tx1"/>
                </a:solidFill>
              </a:defRPr>
            </a:lvl2pPr>
            <a:lvl3pPr marL="1499635" indent="-786394">
              <a:lnSpc>
                <a:spcPct val="100000"/>
              </a:lnSpc>
              <a:spcBef>
                <a:spcPts val="0"/>
              </a:spcBef>
              <a:defRPr sz="8600">
                <a:solidFill>
                  <a:schemeClr val="tx1"/>
                </a:solidFill>
              </a:defRPr>
            </a:lvl3pPr>
            <a:lvl4pPr marL="2286029" indent="-78639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876121354"/>
      </p:ext>
    </p:extLst>
  </p:cSld>
  <p:clrMapOvr>
    <a:masterClrMapping/>
  </p:clrMapOvr>
  <p:transition spd="med"/>
</p:sldLayout>
</file>

<file path=ppt/slideLayouts/slideLayout1693.xml><?xml version="1.0" encoding="utf-8"?>
<p:sldLayout xmlns:a="http://schemas.openxmlformats.org/drawingml/2006/main" xmlns:r="http://schemas.openxmlformats.org/officeDocument/2006/relationships" xmlns:p="http://schemas.openxmlformats.org/presentationml/2006/main" preserve="1" userDrawn="1">
  <p:cSld name="1_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381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572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7"/>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4" y="8403337"/>
            <a:ext cx="4951410" cy="2857507"/>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655895425"/>
      </p:ext>
    </p:extLst>
  </p:cSld>
  <p:clrMapOvr>
    <a:masterClrMapping/>
  </p:clrMapOvr>
  <p:transition spd="med"/>
</p:sldLayout>
</file>

<file path=ppt/slideLayouts/slideLayout1694.xml><?xml version="1.0" encoding="utf-8"?>
<p:sldLayout xmlns:a="http://schemas.openxmlformats.org/drawingml/2006/main" xmlns:r="http://schemas.openxmlformats.org/officeDocument/2006/relationships" xmlns:p="http://schemas.openxmlformats.org/presentationml/2006/main" preserve="1" userDrawn="1">
  <p:cSld name="1_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6"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032052141"/>
      </p:ext>
    </p:extLst>
  </p:cSld>
  <p:clrMapOvr>
    <a:masterClrMapping/>
  </p:clrMapOvr>
  <p:transition spd="med"/>
</p:sldLayout>
</file>

<file path=ppt/slideLayouts/slideLayout1695.xml><?xml version="1.0" encoding="utf-8"?>
<p:sldLayout xmlns:a="http://schemas.openxmlformats.org/drawingml/2006/main" xmlns:r="http://schemas.openxmlformats.org/officeDocument/2006/relationships" xmlns:p="http://schemas.openxmlformats.org/presentationml/2006/main" preserve="1" userDrawn="1">
  <p:cSld name="1_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8"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0"/>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640548058"/>
      </p:ext>
    </p:extLst>
  </p:cSld>
  <p:clrMapOvr>
    <a:masterClrMapping/>
  </p:clrMapOvr>
  <p:transition spd="med"/>
</p:sldLayout>
</file>

<file path=ppt/slideLayouts/slideLayout1696.xml><?xml version="1.0" encoding="utf-8"?>
<p:sldLayout xmlns:a="http://schemas.openxmlformats.org/drawingml/2006/main" xmlns:r="http://schemas.openxmlformats.org/officeDocument/2006/relationships" xmlns:p="http://schemas.openxmlformats.org/presentationml/2006/main" preserve="1" userDrawn="1">
  <p:cSld name="1_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4005619494"/>
      </p:ext>
    </p:extLst>
  </p:cSld>
  <p:clrMapOvr>
    <a:masterClrMapping/>
  </p:clrMapOvr>
  <p:transition spd="med"/>
</p:sldLayout>
</file>

<file path=ppt/slideLayouts/slideLayout1697.xml><?xml version="1.0" encoding="utf-8"?>
<p:sldLayout xmlns:a="http://schemas.openxmlformats.org/drawingml/2006/main" xmlns:r="http://schemas.openxmlformats.org/officeDocument/2006/relationships" xmlns:p="http://schemas.openxmlformats.org/presentationml/2006/main" preserve="1" userDrawn="1">
  <p:cSld name="1_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6" cy="4000501"/>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0" y="3429000"/>
            <a:ext cx="4942121"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3000"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3"/>
            <a:ext cx="1216153"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1" y="576073"/>
            <a:ext cx="1216153"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3"/>
            <a:ext cx="1216153"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Software | © 2023 IBM Corporation | Confidential</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76679786"/>
      </p:ext>
    </p:extLst>
  </p:cSld>
  <p:clrMapOvr>
    <a:masterClrMapping/>
  </p:clrMapOvr>
  <p:transition spd="med"/>
</p:sldLayout>
</file>

<file path=ppt/slideLayouts/slideLayout1698.xml><?xml version="1.0" encoding="utf-8"?>
<p:sldLayout xmlns:a="http://schemas.openxmlformats.org/drawingml/2006/main" xmlns:r="http://schemas.openxmlformats.org/officeDocument/2006/relationships" xmlns:p="http://schemas.openxmlformats.org/presentationml/2006/main" preserve="1" userDrawn="1">
  <p:cSld name="1_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1"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6" cy="1141413"/>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Software | © 2023 IBM Corporation |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63986299"/>
      </p:ext>
    </p:extLst>
  </p:cSld>
  <p:clrMapOvr>
    <a:masterClrMapping/>
  </p:clrMapOvr>
  <p:transition spd="med"/>
</p:sldLayout>
</file>

<file path=ppt/slideLayouts/slideLayout1699.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4"/>
            <a:ext cx="7424927" cy="1906589"/>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4" y="3429000"/>
            <a:ext cx="10099675"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1"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9635144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4"/>
            <a:ext cx="3460733" cy="1380616"/>
          </a:xfrm>
          <a:prstGeom prst="rect">
            <a:avLst/>
          </a:prstGeom>
        </p:spPr>
      </p:pic>
    </p:spTree>
    <p:extLst>
      <p:ext uri="{BB962C8B-B14F-4D97-AF65-F5344CB8AC3E}">
        <p14:creationId xmlns:p14="http://schemas.microsoft.com/office/powerpoint/2010/main" val="2009045296"/>
      </p:ext>
    </p:extLst>
  </p:cSld>
  <p:clrMapOvr>
    <a:masterClrMapping/>
  </p:clrMapOvr>
</p:sldLayout>
</file>

<file path=ppt/slideLayouts/slideLayout1700.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5"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499" y="576072"/>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8" y="576072"/>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71896820"/>
      </p:ext>
    </p:extLst>
  </p:cSld>
  <p:clrMapOvr>
    <a:masterClrMapping/>
  </p:clrMapOvr>
  <p:transition spd="med"/>
</p:sldLayout>
</file>

<file path=ppt/slideLayouts/slideLayout1701.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0" y="576072"/>
            <a:ext cx="4953002" cy="4573589"/>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499" y="569915"/>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8" y="569915"/>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23164568"/>
      </p:ext>
    </p:extLst>
  </p:cSld>
  <p:clrMapOvr>
    <a:masterClrMapping/>
  </p:clrMapOvr>
  <p:transition spd="med"/>
</p:sldLayout>
</file>

<file path=ppt/slideLayouts/slideLayout170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48"/>
            <a:ext cx="11039475"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8"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47702320"/>
      </p:ext>
    </p:extLst>
  </p:cSld>
  <p:clrMapOvr>
    <a:masterClrMapping/>
  </p:clrMapOvr>
  <p:transition spd="med"/>
</p:sldLayout>
</file>

<file path=ppt/slideLayouts/slideLayout1703.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2"/>
            <a:ext cx="4949826" cy="4573589"/>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8"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1"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70094093"/>
      </p:ext>
    </p:extLst>
  </p:cSld>
  <p:clrMapOvr>
    <a:masterClrMapping/>
  </p:clrMapOvr>
  <p:transition spd="med"/>
</p:sldLayout>
</file>

<file path=ppt/slideLayouts/slideLayout1704.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51"/>
            <a:ext cx="4949823" cy="1141413"/>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7"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4" y="384048"/>
            <a:ext cx="4956176" cy="1141413"/>
          </a:xfrm>
        </p:spPr>
        <p:txBody>
          <a:bodyPr/>
          <a:lstStyle>
            <a:lvl1pPr>
              <a:lnSpc>
                <a:spcPct val="100000"/>
              </a:lnSpc>
              <a:spcBef>
                <a:spcPts val="0"/>
              </a:spcBef>
              <a:defRPr sz="6397">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2" y="576076"/>
            <a:ext cx="1216153" cy="1214461"/>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1" y="576073"/>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9329024"/>
      </p:ext>
    </p:extLst>
  </p:cSld>
  <p:clrMapOvr>
    <a:masterClrMapping/>
  </p:clrMapOvr>
  <p:transition spd="med"/>
</p:sldLayout>
</file>

<file path=ppt/slideLayouts/slideLayout1705.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6" y="2478024"/>
            <a:ext cx="6670674"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1"/>
            <a:ext cx="6667500"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0" y="8385048"/>
            <a:ext cx="6670676"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3" y="8382000"/>
            <a:ext cx="6667500"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3"/>
            <a:ext cx="1216153"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2" y="576073"/>
            <a:ext cx="1216153"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3"/>
            <a:ext cx="1216153"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2" y="6477001"/>
            <a:ext cx="1216153"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1998"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7" y="6096000"/>
            <a:ext cx="2324417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87708883"/>
      </p:ext>
    </p:extLst>
  </p:cSld>
  <p:clrMapOvr>
    <a:masterClrMapping/>
  </p:clrMapOvr>
  <p:transition spd="med"/>
</p:sldLayout>
</file>

<file path=ppt/slideLayouts/slideLayout1706.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0" y="1682497"/>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5"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8"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5" y="576072"/>
            <a:ext cx="4956176" cy="1141413"/>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87071245"/>
      </p:ext>
    </p:extLst>
  </p:cSld>
  <p:clrMapOvr>
    <a:masterClrMapping/>
  </p:clrMapOvr>
  <p:transition spd="med"/>
</p:sldLayout>
</file>

<file path=ppt/slideLayouts/slideLayout1707.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1527049"/>
            <a:ext cx="11044241" cy="2276856"/>
          </a:xfrm>
        </p:spPr>
        <p:txBody>
          <a:bodyPr rIns="457200"/>
          <a:lstStyle>
            <a:lvl1pPr>
              <a:lnSpc>
                <a:spcPct val="110000"/>
              </a:lnSpc>
              <a:defRPr sz="6397">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69915"/>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8" y="569915"/>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5" y="576073"/>
            <a:ext cx="4956176"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13176696"/>
      </p:ext>
    </p:extLst>
  </p:cSld>
  <p:clrMapOvr>
    <a:masterClrMapping/>
  </p:clrMapOvr>
  <p:transition spd="med"/>
</p:sldLayout>
</file>

<file path=ppt/slideLayouts/slideLayout1708.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5" y="576072"/>
            <a:ext cx="4956176" cy="4573589"/>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5"/>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4"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1"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21069504"/>
      </p:ext>
    </p:extLst>
  </p:cSld>
  <p:clrMapOvr>
    <a:masterClrMapping/>
  </p:clrMapOvr>
  <p:transition spd="med"/>
</p:sldLayout>
</file>

<file path=ppt/slideLayouts/slideLayout1709.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6" y="384048"/>
            <a:ext cx="11050588"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5"/>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4"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1"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22953262"/>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7" y="6167694"/>
            <a:ext cx="3460729" cy="1380616"/>
          </a:xfrm>
          <a:prstGeom prst="rect">
            <a:avLst/>
          </a:prstGeom>
        </p:spPr>
      </p:pic>
    </p:spTree>
    <p:extLst>
      <p:ext uri="{BB962C8B-B14F-4D97-AF65-F5344CB8AC3E}">
        <p14:creationId xmlns:p14="http://schemas.microsoft.com/office/powerpoint/2010/main" val="859196220"/>
      </p:ext>
    </p:extLst>
  </p:cSld>
  <p:clrMapOvr>
    <a:masterClrMapping/>
  </p:clrMapOvr>
</p:sldLayout>
</file>

<file path=ppt/slideLayouts/slideLayout1710.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3"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8"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7"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78739757"/>
      </p:ext>
    </p:extLst>
  </p:cSld>
  <p:clrMapOvr>
    <a:masterClrMapping/>
  </p:clrMapOvr>
  <p:transition spd="med"/>
</p:sldLayout>
</file>

<file path=ppt/slideLayouts/slideLayout1711.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3"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1"/>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499" y="1333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1"/>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3"/>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5" cy="403227"/>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2"/>
            <a:ext cx="402335" cy="403227"/>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2"/>
            <a:ext cx="402335" cy="403227"/>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2"/>
            <a:ext cx="402335" cy="403227"/>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2"/>
            <a:ext cx="402335" cy="403227"/>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2"/>
            <a:ext cx="402335" cy="403227"/>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9325475"/>
      </p:ext>
    </p:extLst>
  </p:cSld>
  <p:clrMapOvr>
    <a:masterClrMapping/>
  </p:clrMapOvr>
  <p:transition spd="med"/>
</p:sldLayout>
</file>

<file path=ppt/slideLayouts/slideLayout1712.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5" y="384051"/>
            <a:ext cx="11039475" cy="3413125"/>
          </a:xfrm>
        </p:spPr>
        <p:txBody>
          <a:bodyPr rIns="457200"/>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0" y="6665978"/>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95693952"/>
      </p:ext>
    </p:extLst>
  </p:cSld>
  <p:clrMapOvr>
    <a:masterClrMapping/>
  </p:clrMapOvr>
  <p:transition spd="med"/>
</p:sldLayout>
</file>

<file path=ppt/slideLayouts/slideLayout1713.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5"/>
            <a:ext cx="4949823" cy="3413125"/>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8"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3459521"/>
      </p:ext>
    </p:extLst>
  </p:cSld>
  <p:clrMapOvr>
    <a:masterClrMapping/>
  </p:clrMapOvr>
  <p:transition spd="med"/>
</p:sldLayout>
</file>

<file path=ppt/slideLayouts/slideLayout1714.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595736852"/>
      </p:ext>
    </p:extLst>
  </p:cSld>
  <p:clrMapOvr>
    <a:masterClrMapping/>
  </p:clrMapOvr>
  <p:transition spd="med"/>
</p:sldLayout>
</file>

<file path=ppt/slideLayouts/slideLayout1715.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5" y="12904631"/>
            <a:ext cx="273617" cy="24622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2" y="0"/>
            <a:ext cx="18291176"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319462215"/>
      </p:ext>
    </p:extLst>
  </p:cSld>
  <p:clrMapOvr>
    <a:masterClrMapping/>
  </p:clrMapOvr>
  <p:transition spd="med"/>
</p:sldLayout>
</file>

<file path=ppt/slideLayouts/slideLayout1716.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5" y="12904631"/>
            <a:ext cx="273617" cy="24622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4" y="565155"/>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819976547"/>
      </p:ext>
    </p:extLst>
  </p:cSld>
  <p:clrMapOvr>
    <a:masterClrMapping/>
  </p:clrMapOvr>
  <p:transition spd="med"/>
</p:sldLayout>
</file>

<file path=ppt/slideLayouts/slideLayout1717.xml><?xml version="1.0" encoding="utf-8"?>
<p:sldLayout xmlns:a="http://schemas.openxmlformats.org/drawingml/2006/main" xmlns:r="http://schemas.openxmlformats.org/officeDocument/2006/relationships" xmlns:p="http://schemas.openxmlformats.org/presentationml/2006/main" preserve="1" userDrawn="1">
  <p:cSld name="1_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9"/>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3"/>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76073"/>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79868668"/>
      </p:ext>
    </p:extLst>
  </p:cSld>
  <p:clrMapOvr>
    <a:masterClrMapping/>
  </p:clrMapOvr>
  <p:transition spd="med"/>
</p:sldLayout>
</file>

<file path=ppt/slideLayouts/slideLayout1718.xml><?xml version="1.0" encoding="utf-8"?>
<p:sldLayout xmlns:a="http://schemas.openxmlformats.org/drawingml/2006/main" xmlns:r="http://schemas.openxmlformats.org/officeDocument/2006/relationships" xmlns:p="http://schemas.openxmlformats.org/presentationml/2006/main" preserve="1" userDrawn="1">
  <p:cSld name="1_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576073"/>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14290124"/>
      </p:ext>
    </p:extLst>
  </p:cSld>
  <p:clrMapOvr>
    <a:masterClrMapping/>
  </p:clrMapOvr>
  <p:transition spd="med"/>
</p:sldLayout>
</file>

<file path=ppt/slideLayouts/slideLayout1719.xml><?xml version="1.0" encoding="utf-8"?>
<p:sldLayout xmlns:a="http://schemas.openxmlformats.org/drawingml/2006/main" xmlns:r="http://schemas.openxmlformats.org/officeDocument/2006/relationships" xmlns:p="http://schemas.openxmlformats.org/presentationml/2006/main" preserve="1" userDrawn="1">
  <p:cSld name="1_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9"/>
            <a:ext cx="11039477"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6"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71137408"/>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5"/>
            <a:ext cx="3460733" cy="1380618"/>
          </a:xfrm>
          <a:prstGeom prst="rect">
            <a:avLst/>
          </a:prstGeom>
        </p:spPr>
      </p:pic>
    </p:spTree>
    <p:extLst>
      <p:ext uri="{BB962C8B-B14F-4D97-AF65-F5344CB8AC3E}">
        <p14:creationId xmlns:p14="http://schemas.microsoft.com/office/powerpoint/2010/main" val="2996697465"/>
      </p:ext>
    </p:extLst>
  </p:cSld>
  <p:clrMapOvr>
    <a:masterClrMapping/>
  </p:clrMapOvr>
</p:sldLayout>
</file>

<file path=ppt/slideLayouts/slideLayout1720.xml><?xml version="1.0" encoding="utf-8"?>
<p:sldLayout xmlns:a="http://schemas.openxmlformats.org/drawingml/2006/main" xmlns:r="http://schemas.openxmlformats.org/officeDocument/2006/relationships" xmlns:p="http://schemas.openxmlformats.org/presentationml/2006/main" preserve="1" userDrawn="1">
  <p:cSld name="1_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3"/>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31997325"/>
      </p:ext>
    </p:extLst>
  </p:cSld>
  <p:clrMapOvr>
    <a:masterClrMapping/>
  </p:clrMapOvr>
  <p:transition spd="med"/>
</p:sldLayout>
</file>

<file path=ppt/slideLayouts/slideLayout1721.xml><?xml version="1.0" encoding="utf-8"?>
<p:sldLayout xmlns:a="http://schemas.openxmlformats.org/drawingml/2006/main" xmlns:r="http://schemas.openxmlformats.org/officeDocument/2006/relationships" xmlns:p="http://schemas.openxmlformats.org/presentationml/2006/main" preserve="1" userDrawn="1">
  <p:cSld name="1_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9"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7"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6" cy="1141413"/>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499" y="576074"/>
            <a:ext cx="1216153" cy="1214461"/>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1" y="576073"/>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92432001"/>
      </p:ext>
    </p:extLst>
  </p:cSld>
  <p:clrMapOvr>
    <a:masterClrMapping/>
  </p:clrMapOvr>
  <p:transition spd="med"/>
</p:sldLayout>
</file>

<file path=ppt/slideLayouts/slideLayout1722.xml><?xml version="1.0" encoding="utf-8"?>
<p:sldLayout xmlns:a="http://schemas.openxmlformats.org/drawingml/2006/main" xmlns:r="http://schemas.openxmlformats.org/officeDocument/2006/relationships" xmlns:p="http://schemas.openxmlformats.org/presentationml/2006/main" preserve="1" userDrawn="1">
  <p:cSld name="1_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1"/>
            <a:ext cx="6667500"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3" y="8382000"/>
            <a:ext cx="6667500"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3"/>
            <a:ext cx="1216153"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499" y="576073"/>
            <a:ext cx="1216153"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3"/>
            <a:ext cx="1216153"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499" y="6477001"/>
            <a:ext cx="1216153"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88623305"/>
      </p:ext>
    </p:extLst>
  </p:cSld>
  <p:clrMapOvr>
    <a:masterClrMapping/>
  </p:clrMapOvr>
  <p:transition spd="med"/>
</p:sldLayout>
</file>

<file path=ppt/slideLayouts/slideLayout1723.xml><?xml version="1.0" encoding="utf-8"?>
<p:sldLayout xmlns:a="http://schemas.openxmlformats.org/drawingml/2006/main" xmlns:r="http://schemas.openxmlformats.org/officeDocument/2006/relationships" xmlns:p="http://schemas.openxmlformats.org/presentationml/2006/main" preserve="1" userDrawn="1">
  <p:cSld name="1_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7"/>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6"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6" cy="1141413"/>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30408794"/>
      </p:ext>
    </p:extLst>
  </p:cSld>
  <p:clrMapOvr>
    <a:masterClrMapping/>
  </p:clrMapOvr>
  <p:transition spd="med"/>
</p:sldLayout>
</file>

<file path=ppt/slideLayouts/slideLayout1724.xml><?xml version="1.0" encoding="utf-8"?>
<p:sldLayout xmlns:a="http://schemas.openxmlformats.org/drawingml/2006/main" xmlns:r="http://schemas.openxmlformats.org/officeDocument/2006/relationships" xmlns:p="http://schemas.openxmlformats.org/presentationml/2006/main" preserve="1" userDrawn="1">
  <p:cSld name="1_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9"/>
            <a:ext cx="11044238"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3"/>
            <a:ext cx="4956176"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98783141"/>
      </p:ext>
    </p:extLst>
  </p:cSld>
  <p:clrMapOvr>
    <a:masterClrMapping/>
  </p:clrMapOvr>
  <p:transition spd="med"/>
</p:sldLayout>
</file>

<file path=ppt/slideLayouts/slideLayout1725.xml><?xml version="1.0" encoding="utf-8"?>
<p:sldLayout xmlns:a="http://schemas.openxmlformats.org/drawingml/2006/main" xmlns:r="http://schemas.openxmlformats.org/officeDocument/2006/relationships" xmlns:p="http://schemas.openxmlformats.org/presentationml/2006/main" preserve="1" userDrawn="1">
  <p:cSld name="1_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3"/>
            <a:ext cx="4956176"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88036713"/>
      </p:ext>
    </p:extLst>
  </p:cSld>
  <p:clrMapOvr>
    <a:masterClrMapping/>
  </p:clrMapOvr>
  <p:transition spd="med"/>
</p:sldLayout>
</file>

<file path=ppt/slideLayouts/slideLayout1726.xml><?xml version="1.0" encoding="utf-8"?>
<p:sldLayout xmlns:a="http://schemas.openxmlformats.org/drawingml/2006/main" xmlns:r="http://schemas.openxmlformats.org/officeDocument/2006/relationships" xmlns:p="http://schemas.openxmlformats.org/presentationml/2006/main" preserve="1" userDrawn="1">
  <p:cSld name="1_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9"/>
            <a:ext cx="11050588"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02245484"/>
      </p:ext>
    </p:extLst>
  </p:cSld>
  <p:clrMapOvr>
    <a:masterClrMapping/>
  </p:clrMapOvr>
  <p:transition spd="med"/>
</p:sldLayout>
</file>

<file path=ppt/slideLayouts/slideLayout1727.xml><?xml version="1.0" encoding="utf-8"?>
<p:sldLayout xmlns:a="http://schemas.openxmlformats.org/drawingml/2006/main" xmlns:r="http://schemas.openxmlformats.org/officeDocument/2006/relationships" xmlns:p="http://schemas.openxmlformats.org/presentationml/2006/main" preserve="1" userDrawn="1">
  <p:cSld name="1_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53908281"/>
      </p:ext>
    </p:extLst>
  </p:cSld>
  <p:clrMapOvr>
    <a:masterClrMapping/>
  </p:clrMapOvr>
  <p:transition spd="med"/>
</p:sldLayout>
</file>

<file path=ppt/slideLayouts/slideLayout1728.xml><?xml version="1.0" encoding="utf-8"?>
<p:sldLayout xmlns:a="http://schemas.openxmlformats.org/drawingml/2006/main" xmlns:r="http://schemas.openxmlformats.org/officeDocument/2006/relationships" xmlns:p="http://schemas.openxmlformats.org/presentationml/2006/main" preserve="1" userDrawn="1">
  <p:cSld name="1_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1"/>
            <a:ext cx="4951413"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3" y="1333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2" y="1333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1"/>
            <a:ext cx="4951413"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499"/>
            <a:ext cx="4951413" cy="3792683"/>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2" y="7429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5"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5"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3"/>
            <a:ext cx="402335"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3"/>
            <a:ext cx="402335"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3"/>
            <a:ext cx="402335"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3"/>
            <a:ext cx="402335"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88989739"/>
      </p:ext>
    </p:extLst>
  </p:cSld>
  <p:clrMapOvr>
    <a:masterClrMapping/>
  </p:clrMapOvr>
  <p:transition spd="med"/>
</p:sldLayout>
</file>

<file path=ppt/slideLayouts/slideLayout1729.xml><?xml version="1.0" encoding="utf-8"?>
<p:sldLayout xmlns:a="http://schemas.openxmlformats.org/drawingml/2006/main" xmlns:r="http://schemas.openxmlformats.org/officeDocument/2006/relationships" xmlns:p="http://schemas.openxmlformats.org/presentationml/2006/main" preserve="1" userDrawn="1">
  <p:cSld name="1_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5"/>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3" y="6665976"/>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90596424"/>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EBAC84-6909-A107-A296-C1F8AD95C534}"/>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FA4D716-72E1-15A6-8A7F-8AAEAD8701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41DFF8-18F3-7D35-3A8C-7A9E09697827}"/>
              </a:ext>
            </a:extLst>
          </p:cNvPr>
          <p:cNvSpPr>
            <a:spLocks noGrp="1"/>
          </p:cNvSpPr>
          <p:nvPr>
            <p:ph type="sldNum" sz="quarter" idx="12"/>
          </p:nvPr>
        </p:nvSpPr>
        <p:spPr/>
        <p:txBody>
          <a:bodyPr/>
          <a:lstStyle/>
          <a:p>
            <a:fld id="{A58BED05-4CA0-4DE9-8576-25F84626719A}" type="slidenum">
              <a:rPr lang="en-US" smtClean="0"/>
              <a:t>‹#›</a:t>
            </a:fld>
            <a:endParaRPr lang="en-US"/>
          </a:p>
        </p:txBody>
      </p:sp>
    </p:spTree>
    <p:extLst>
      <p:ext uri="{BB962C8B-B14F-4D97-AF65-F5344CB8AC3E}">
        <p14:creationId xmlns:p14="http://schemas.microsoft.com/office/powerpoint/2010/main" val="2712541773"/>
      </p:ext>
    </p:extLst>
  </p:cSld>
  <p:clrMapOvr>
    <a:masterClrMapping/>
  </p:clrMapOvr>
</p:sldLayout>
</file>

<file path=ppt/slideLayouts/slideLayout1730.xml><?xml version="1.0" encoding="utf-8"?>
<p:sldLayout xmlns:a="http://schemas.openxmlformats.org/drawingml/2006/main" xmlns:r="http://schemas.openxmlformats.org/officeDocument/2006/relationships" xmlns:p="http://schemas.openxmlformats.org/presentationml/2006/main" preserve="1" userDrawn="1">
  <p:cSld name="1_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2"/>
            <a:ext cx="4949826" cy="3413125"/>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2"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27621857"/>
      </p:ext>
    </p:extLst>
  </p:cSld>
  <p:clrMapOvr>
    <a:masterClrMapping/>
  </p:clrMapOvr>
  <p:transition spd="med"/>
</p:sldLayout>
</file>

<file path=ppt/slideLayouts/slideLayout1731.xml><?xml version="1.0" encoding="utf-8"?>
<p:sldLayout xmlns:a="http://schemas.openxmlformats.org/drawingml/2006/main" xmlns:r="http://schemas.openxmlformats.org/officeDocument/2006/relationships" xmlns:p="http://schemas.openxmlformats.org/presentationml/2006/main" preserve="1" userDrawn="1">
  <p:cSld name="1_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958730763"/>
      </p:ext>
    </p:extLst>
  </p:cSld>
  <p:clrMapOvr>
    <a:masterClrMapping/>
  </p:clrMapOvr>
  <p:transition spd="med"/>
</p:sldLayout>
</file>

<file path=ppt/slideLayouts/slideLayout1732.xml><?xml version="1.0" encoding="utf-8"?>
<p:sldLayout xmlns:a="http://schemas.openxmlformats.org/drawingml/2006/main" xmlns:r="http://schemas.openxmlformats.org/officeDocument/2006/relationships" xmlns:p="http://schemas.openxmlformats.org/presentationml/2006/main" preserve="1" userDrawn="1">
  <p:cSld name="1_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5999" y="0"/>
            <a:ext cx="18291176"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386646073"/>
      </p:ext>
    </p:extLst>
  </p:cSld>
  <p:clrMapOvr>
    <a:masterClrMapping/>
  </p:clrMapOvr>
  <p:transition spd="med"/>
</p:sldLayout>
</file>

<file path=ppt/slideLayouts/slideLayout1733.xml><?xml version="1.0" encoding="utf-8"?>
<p:sldLayout xmlns:a="http://schemas.openxmlformats.org/drawingml/2006/main" xmlns:r="http://schemas.openxmlformats.org/officeDocument/2006/relationships" xmlns:p="http://schemas.openxmlformats.org/presentationml/2006/main" preserve="1" userDrawn="1">
  <p:cSld name="1_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2" y="565152"/>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426756992"/>
      </p:ext>
    </p:extLst>
  </p:cSld>
  <p:clrMapOvr>
    <a:masterClrMapping/>
  </p:clrMapOvr>
  <p:transition spd="med"/>
</p:sldLayout>
</file>

<file path=ppt/slideLayouts/slideLayout1734.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892400413"/>
      </p:ext>
    </p:extLst>
  </p:cSld>
  <p:clrMapOvr>
    <a:masterClrMapping/>
  </p:clrMapOvr>
  <p:transition spd="med"/>
</p:sldLayout>
</file>

<file path=ppt/slideLayouts/slideLayout1735.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3"/>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624955811"/>
      </p:ext>
    </p:extLst>
  </p:cSld>
  <p:clrMapOvr>
    <a:masterClrMapping/>
  </p:clrMapOvr>
  <p:transition spd="med"/>
</p:sldLayout>
</file>

<file path=ppt/slideLayouts/slideLayout1736.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3"/>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1"/>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1" y="61214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7" y="61214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1" y="9525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7" y="9525003"/>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1" y="2667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7" y="26670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00170911"/>
      </p:ext>
    </p:extLst>
  </p:cSld>
  <p:clrMapOvr>
    <a:masterClrMapping/>
  </p:clrMapOvr>
  <p:transition spd="med"/>
</p:sldLayout>
</file>

<file path=ppt/slideLayouts/slideLayout1737.xml><?xml version="1.0" encoding="utf-8"?>
<p:sldLayout xmlns:a="http://schemas.openxmlformats.org/drawingml/2006/main" xmlns:r="http://schemas.openxmlformats.org/officeDocument/2006/relationships" xmlns:p="http://schemas.openxmlformats.org/presentationml/2006/main" preserve="1" userDrawn="1">
  <p:cSld name="1_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1"/>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1" y="61214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7" y="61214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1" y="9525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7" y="9525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1" y="2667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7" y="2667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09273455"/>
      </p:ext>
    </p:extLst>
  </p:cSld>
  <p:clrMapOvr>
    <a:masterClrMapping/>
  </p:clrMapOvr>
  <p:transition spd="med"/>
</p:sldLayout>
</file>

<file path=ppt/slideLayouts/slideLayout173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79998103"/>
      </p:ext>
    </p:extLst>
  </p:cSld>
  <p:clrMapOvr>
    <a:masterClrMapping/>
  </p:clrMapOvr>
  <p:transition spd="med"/>
</p:sldLayout>
</file>

<file path=ppt/slideLayouts/slideLayout173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5" y="384048"/>
            <a:ext cx="4956176" cy="2859088"/>
          </a:xfrm>
        </p:spPr>
        <p:txBody>
          <a:bodyPr/>
          <a:lstStyle>
            <a:lvl1pPr>
              <a:lnSpc>
                <a:spcPct val="90000"/>
              </a:lnSpc>
              <a:spcBef>
                <a:spcPts val="0"/>
              </a:spcBef>
              <a:defRPr sz="6397">
                <a:solidFill>
                  <a:schemeClr val="tx2"/>
                </a:solidFill>
              </a:defRPr>
            </a:lvl1pPr>
            <a:lvl2pPr>
              <a:lnSpc>
                <a:spcPct val="100000"/>
              </a:lnSpc>
              <a:spcBef>
                <a:spcPts val="0"/>
              </a:spcBef>
              <a:defRPr sz="6397">
                <a:solidFill>
                  <a:schemeClr val="tx1"/>
                </a:solidFill>
              </a:defRPr>
            </a:lvl2pPr>
            <a:lvl3pPr>
              <a:lnSpc>
                <a:spcPct val="100000"/>
              </a:lnSpc>
              <a:spcBef>
                <a:spcPts val="0"/>
              </a:spcBef>
              <a:defRPr sz="6397">
                <a:solidFill>
                  <a:schemeClr val="tx1"/>
                </a:solidFill>
              </a:defRPr>
            </a:lvl3pPr>
            <a:lvl4pPr>
              <a:lnSpc>
                <a:spcPct val="100000"/>
              </a:lnSpc>
              <a:spcBef>
                <a:spcPts val="0"/>
              </a:spcBef>
              <a:defRPr sz="6397">
                <a:solidFill>
                  <a:schemeClr val="tx1"/>
                </a:solidFill>
              </a:defRPr>
            </a:lvl4pPr>
            <a:lvl5pPr>
              <a:lnSpc>
                <a:spcPct val="100000"/>
              </a:lnSpc>
              <a:spcBef>
                <a:spcPts val="0"/>
              </a:spcBef>
              <a:defRPr sz="6397">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8"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34151804"/>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B54C-0249-AE64-1615-112D34094C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EC5925-F728-1649-0696-15CA630EE1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D3B7F-F677-F248-5742-31AF41C5ADB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BE265F0-84A0-D6D1-936F-3D01D9618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7FF-2AB0-73EF-2C49-9338691690D0}"/>
              </a:ext>
            </a:extLst>
          </p:cNvPr>
          <p:cNvSpPr>
            <a:spLocks noGrp="1"/>
          </p:cNvSpPr>
          <p:nvPr>
            <p:ph type="sldNum" sz="quarter" idx="12"/>
          </p:nvPr>
        </p:nvSpPr>
        <p:spPr/>
        <p:txBody>
          <a:bodyPr/>
          <a:lstStyle/>
          <a:p>
            <a:fld id="{4812B2C9-D12F-A34C-8A17-B05AD69F9867}" type="slidenum">
              <a:rPr lang="en-US" smtClean="0"/>
              <a:t>‹#›</a:t>
            </a:fld>
            <a:endParaRPr lang="en-US"/>
          </a:p>
        </p:txBody>
      </p:sp>
    </p:spTree>
    <p:extLst>
      <p:ext uri="{BB962C8B-B14F-4D97-AF65-F5344CB8AC3E}">
        <p14:creationId xmlns:p14="http://schemas.microsoft.com/office/powerpoint/2010/main" val="2025166302"/>
      </p:ext>
    </p:extLst>
  </p:cSld>
  <p:clrMapOvr>
    <a:masterClrMapping/>
  </p:clrMapOvr>
</p:sldLayout>
</file>

<file path=ppt/slideLayouts/slideLayout1740.xml><?xml version="1.0" encoding="utf-8"?>
<p:sldLayout xmlns:a="http://schemas.openxmlformats.org/drawingml/2006/main" xmlns:r="http://schemas.openxmlformats.org/officeDocument/2006/relationships" xmlns:p="http://schemas.openxmlformats.org/presentationml/2006/main" preserve="1" userDrawn="1">
  <p:cSld name="1_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6"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21477738"/>
      </p:ext>
    </p:extLst>
  </p:cSld>
  <p:clrMapOvr>
    <a:masterClrMapping/>
  </p:clrMapOvr>
  <p:transition spd="med"/>
</p:sldLayout>
</file>

<file path=ppt/slideLayouts/slideLayout1741.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74405998"/>
      </p:ext>
    </p:extLst>
  </p:cSld>
  <p:clrMapOvr>
    <a:masterClrMapping/>
  </p:clrMapOvr>
  <p:transition spd="med"/>
</p:sldLayout>
</file>

<file path=ppt/slideLayouts/slideLayout1742.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5" y="384048"/>
            <a:ext cx="4956176" cy="2859088"/>
          </a:xfrm>
        </p:spPr>
        <p:txBody>
          <a:bodyPr/>
          <a:lstStyle>
            <a:lvl1pPr>
              <a:lnSpc>
                <a:spcPct val="90000"/>
              </a:lnSpc>
              <a:spcBef>
                <a:spcPts val="0"/>
              </a:spcBef>
              <a:defRPr sz="6397">
                <a:solidFill>
                  <a:schemeClr val="tx2"/>
                </a:solidFill>
              </a:defRPr>
            </a:lvl1pPr>
            <a:lvl2pPr>
              <a:lnSpc>
                <a:spcPct val="100000"/>
              </a:lnSpc>
              <a:spcBef>
                <a:spcPts val="0"/>
              </a:spcBef>
              <a:defRPr sz="6397">
                <a:solidFill>
                  <a:schemeClr val="tx1"/>
                </a:solidFill>
              </a:defRPr>
            </a:lvl2pPr>
            <a:lvl3pPr>
              <a:lnSpc>
                <a:spcPct val="100000"/>
              </a:lnSpc>
              <a:spcBef>
                <a:spcPts val="0"/>
              </a:spcBef>
              <a:defRPr sz="6397">
                <a:solidFill>
                  <a:schemeClr val="tx1"/>
                </a:solidFill>
              </a:defRPr>
            </a:lvl3pPr>
            <a:lvl4pPr>
              <a:lnSpc>
                <a:spcPct val="100000"/>
              </a:lnSpc>
              <a:spcBef>
                <a:spcPts val="0"/>
              </a:spcBef>
              <a:defRPr sz="6397">
                <a:solidFill>
                  <a:schemeClr val="tx1"/>
                </a:solidFill>
              </a:defRPr>
            </a:lvl4pPr>
            <a:lvl5pPr>
              <a:lnSpc>
                <a:spcPct val="100000"/>
              </a:lnSpc>
              <a:spcBef>
                <a:spcPts val="0"/>
              </a:spcBef>
              <a:defRPr sz="6397">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8"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7"/>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499"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87396790"/>
      </p:ext>
    </p:extLst>
  </p:cSld>
  <p:clrMapOvr>
    <a:masterClrMapping/>
  </p:clrMapOvr>
  <p:transition spd="med"/>
</p:sldLayout>
</file>

<file path=ppt/slideLayouts/slideLayout1743.xml><?xml version="1.0" encoding="utf-8"?>
<p:sldLayout xmlns:a="http://schemas.openxmlformats.org/drawingml/2006/main" xmlns:r="http://schemas.openxmlformats.org/officeDocument/2006/relationships" xmlns:p="http://schemas.openxmlformats.org/presentationml/2006/main" preserve="1" userDrawn="1">
  <p:cSld name="1_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6"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7"/>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19081163"/>
      </p:ext>
    </p:extLst>
  </p:cSld>
  <p:clrMapOvr>
    <a:masterClrMapping/>
  </p:clrMapOvr>
  <p:transition spd="med"/>
</p:sldLayout>
</file>

<file path=ppt/slideLayouts/slideLayout174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3"/>
            <a:ext cx="3456431" cy="1379080"/>
          </a:xfrm>
          <a:prstGeom prst="rect">
            <a:avLst/>
          </a:prstGeom>
        </p:spPr>
      </p:pic>
    </p:spTree>
    <p:extLst>
      <p:ext uri="{BB962C8B-B14F-4D97-AF65-F5344CB8AC3E}">
        <p14:creationId xmlns:p14="http://schemas.microsoft.com/office/powerpoint/2010/main" val="3305601025"/>
      </p:ext>
    </p:extLst>
  </p:cSld>
  <p:clrMapOvr>
    <a:masterClrMapping/>
  </p:clrMapOvr>
  <p:transition spd="med"/>
</p:sldLayout>
</file>

<file path=ppt/slideLayouts/slideLayout1745.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9960317"/>
      </p:ext>
    </p:extLst>
  </p:cSld>
  <p:clrMapOvr>
    <a:masterClrMapping/>
  </p:clrMapOvr>
</p:sldLayout>
</file>

<file path=ppt/slideLayouts/slideLayout1746.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6144399"/>
      </p:ext>
    </p:extLst>
  </p:cSld>
  <p:clrMapOvr>
    <a:masterClrMapping/>
  </p:clrMapOvr>
</p:sldLayout>
</file>

<file path=ppt/slideLayouts/slideLayout174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pic>
        <p:nvPicPr>
          <p:cNvPr id="6" name="Picture"/>
          <p:cNvPicPr>
            <a:picLocks noChangeAspect="1"/>
          </p:cNvPicPr>
          <p:nvPr userDrawn="1"/>
        </p:nvPicPr>
        <p:blipFill>
          <a:blip r:embed="rId2"/>
          <a:srcRect/>
          <a:stretch/>
        </p:blipFill>
        <p:spPr>
          <a:xfrm>
            <a:off x="22386422" y="12547345"/>
            <a:ext cx="1391079" cy="554954"/>
          </a:xfrm>
          <a:prstGeom prst="rect">
            <a:avLst/>
          </a:prstGeom>
        </p:spPr>
      </p:pic>
    </p:spTree>
    <p:extLst>
      <p:ext uri="{BB962C8B-B14F-4D97-AF65-F5344CB8AC3E}">
        <p14:creationId xmlns:p14="http://schemas.microsoft.com/office/powerpoint/2010/main" val="1250985935"/>
      </p:ext>
    </p:extLst>
  </p:cSld>
  <p:clrMapOvr>
    <a:masterClrMapping/>
  </p:clrMapOvr>
  <p:hf hdr="0" dt="0"/>
</p:sldLayout>
</file>

<file path=ppt/slideLayouts/slideLayout1748.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2"/>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2995145119"/>
      </p:ext>
    </p:extLst>
  </p:cSld>
  <p:clrMapOvr>
    <a:masterClrMapping/>
  </p:clrMapOvr>
  <p:hf hdr="0" dt="0"/>
</p:sldLayout>
</file>

<file path=ppt/slideLayouts/slideLayout1749.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19"/>
            <a:ext cx="24359299"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3073350105"/>
      </p:ext>
    </p:extLst>
  </p:cSld>
  <p:clrMapOvr>
    <a:masterClrMapping/>
  </p:clrMapOvr>
  <p:hf hdr="0" dt="0"/>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Only - Light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825" y="449379"/>
            <a:ext cx="17256469" cy="167673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40294379"/>
      </p:ext>
    </p:extLst>
  </p:cSld>
  <p:clrMapOvr>
    <a:overrideClrMapping bg1="dk1" tx1="lt1" bg2="dk2" tx2="lt2" accent1="accent1" accent2="accent2" accent3="accent3" accent4="accent4" accent5="accent5" accent6="accent6" hlink="hlink" folHlink="folHlink"/>
  </p:clrMapOvr>
</p:sldLayout>
</file>

<file path=ppt/slideLayouts/slideLayout1750.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5" y="1219"/>
            <a:ext cx="24359293"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2919118633"/>
      </p:ext>
    </p:extLst>
  </p:cSld>
  <p:clrMapOvr>
    <a:masterClrMapping/>
  </p:clrMapOvr>
  <p:hf hdr="0" dt="0"/>
</p:sldLayout>
</file>

<file path=ppt/slideLayouts/slideLayout1751.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5" y="1225"/>
            <a:ext cx="24359293"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2557786596"/>
      </p:ext>
    </p:extLst>
  </p:cSld>
  <p:clrMapOvr>
    <a:masterClrMapping/>
  </p:clrMapOvr>
  <p:hf hdr="0" dt="0"/>
</p:sldLayout>
</file>

<file path=ppt/slideLayouts/slideLayout1752.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3"/>
            <a:ext cx="24387175" cy="137292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Chief Privacy Office / © 2022 Copyright IBM Corporation / IBM Internal Use Only</a:t>
            </a:r>
          </a:p>
        </p:txBody>
      </p:sp>
      <p:pic>
        <p:nvPicPr>
          <p:cNvPr id="6" name="Picture"/>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3015323856"/>
      </p:ext>
    </p:extLst>
  </p:cSld>
  <p:clrMapOvr>
    <a:masterClrMapping/>
  </p:clrMapOvr>
  <p:hf hdr="0" dt="0"/>
</p:sldLayout>
</file>

<file path=ppt/slideLayouts/slideLayout1753.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3038415016"/>
      </p:ext>
    </p:extLst>
  </p:cSld>
  <p:clrMapOvr>
    <a:masterClrMapping/>
  </p:clrMapOvr>
  <p:hf hdr="0" dt="0"/>
</p:sldLayout>
</file>

<file path=ppt/slideLayouts/slideLayout1754.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4" y="1225"/>
            <a:ext cx="24359291"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371342507"/>
      </p:ext>
    </p:extLst>
  </p:cSld>
  <p:clrMapOvr>
    <a:masterClrMapping/>
  </p:clrMapOvr>
  <p:hf hdr="0" dt="0"/>
</p:sldLayout>
</file>

<file path=ppt/slideLayouts/slideLayout1755.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4" y="1218"/>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22" y="12547345"/>
            <a:ext cx="1391079" cy="554954"/>
          </a:xfrm>
          <a:prstGeom prst="rect">
            <a:avLst/>
          </a:prstGeom>
        </p:spPr>
      </p:pic>
    </p:spTree>
    <p:extLst>
      <p:ext uri="{BB962C8B-B14F-4D97-AF65-F5344CB8AC3E}">
        <p14:creationId xmlns:p14="http://schemas.microsoft.com/office/powerpoint/2010/main" val="4090489408"/>
      </p:ext>
    </p:extLst>
  </p:cSld>
  <p:clrMapOvr>
    <a:masterClrMapping/>
  </p:clrMapOvr>
  <p:hf hdr="0" dt="0"/>
</p:sldLayout>
</file>

<file path=ppt/slideLayouts/slideLayout175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60259683"/>
      </p:ext>
    </p:extLst>
  </p:cSld>
  <p:clrMapOvr>
    <a:masterClrMapping/>
  </p:clrMapOvr>
  <p:hf hdr="0" dt="0"/>
</p:sldLayout>
</file>

<file path=ppt/slideLayouts/slideLayout175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14" indent="0">
              <a:buNone/>
              <a:defRPr/>
            </a:lvl3pPr>
            <a:lvl4pPr marL="1159892" indent="0">
              <a:buNone/>
              <a:defRPr/>
            </a:lvl4pPr>
            <a:lvl5pPr marL="16848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14" indent="0">
              <a:buNone/>
              <a:defRPr/>
            </a:lvl3pPr>
            <a:lvl4pPr marL="1159892" indent="0">
              <a:buNone/>
              <a:defRPr/>
            </a:lvl4pPr>
            <a:lvl5pPr marL="16848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0788952"/>
      </p:ext>
    </p:extLst>
  </p:cSld>
  <p:clrMapOvr>
    <a:masterClrMapping/>
  </p:clrMapOvr>
  <p:hf hdr="0" dt="0"/>
</p:sldLayout>
</file>

<file path=ppt/slideLayouts/slideLayout175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80893697"/>
      </p:ext>
    </p:extLst>
  </p:cSld>
  <p:clrMapOvr>
    <a:masterClrMapping/>
  </p:clrMapOvr>
  <p:hf hdr="0" dt="0"/>
</p:sldLayout>
</file>

<file path=ppt/slideLayouts/slideLayout175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14046807"/>
      </p:ext>
    </p:extLst>
  </p:cSld>
  <p:clrMapOvr>
    <a:masterClrMapping/>
  </p:clrMapOvr>
  <p:hf hd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993609901"/>
      </p:ext>
    </p:extLst>
  </p:cSld>
  <p:clrMapOvr>
    <a:masterClrMapping/>
  </p:clrMapOvr>
  <p:transition spd="med"/>
</p:sldLayout>
</file>

<file path=ppt/slideLayouts/slideLayout176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5" y="243840"/>
            <a:ext cx="23411506" cy="11744960"/>
          </a:xfrm>
        </p:spPr>
        <p:txBody>
          <a:bodyPr/>
          <a:lstStyle>
            <a:lvl1pPr>
              <a:defRPr sz="25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81597468"/>
      </p:ext>
    </p:extLst>
  </p:cSld>
  <p:clrMapOvr>
    <a:masterClrMapping/>
  </p:clrMapOvr>
  <p:hf hdr="0" dt="0"/>
</p:sldLayout>
</file>

<file path=ppt/slideLayouts/slideLayout176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4" y="536448"/>
            <a:ext cx="14835357"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5342242"/>
      </p:ext>
    </p:extLst>
  </p:cSld>
  <p:clrMapOvr>
    <a:masterClrMapping/>
  </p:clrMapOvr>
  <p:hf hdr="0" dt="0"/>
</p:sldLayout>
</file>

<file path=ppt/slideLayouts/slideLayout176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32927312"/>
      </p:ext>
    </p:extLst>
  </p:cSld>
  <p:clrMapOvr>
    <a:masterClrMapping/>
  </p:clrMapOvr>
  <p:hf hdr="0" dt="0"/>
</p:sldLayout>
</file>

<file path=ppt/slideLayouts/slideLayout176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7" y="3316224"/>
            <a:ext cx="1099843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3210090"/>
      </p:ext>
    </p:extLst>
  </p:cSld>
  <p:clrMapOvr>
    <a:masterClrMapping/>
  </p:clrMapOvr>
  <p:hf hdr="0" dt="0"/>
</p:sldLayout>
</file>

<file path=ppt/slideLayouts/slideLayout176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51403374"/>
      </p:ext>
    </p:extLst>
  </p:cSld>
  <p:clrMapOvr>
    <a:masterClrMapping/>
  </p:clrMapOvr>
  <p:hf hdr="0" dt="0"/>
</p:sldLayout>
</file>

<file path=ppt/slideLayouts/slideLayout176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0413425"/>
      </p:ext>
    </p:extLst>
  </p:cSld>
  <p:clrMapOvr>
    <a:masterClrMapping/>
  </p:clrMapOvr>
  <p:hf hdr="0" dt="0"/>
</p:sldLayout>
</file>

<file path=ppt/slideLayouts/slideLayout176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6926354"/>
      </p:ext>
    </p:extLst>
  </p:cSld>
  <p:clrMapOvr>
    <a:masterClrMapping/>
  </p:clrMapOvr>
  <p:hf hdr="0" dt="0"/>
</p:sldLayout>
</file>

<file path=ppt/slideLayouts/slideLayout176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2566518"/>
      </p:ext>
    </p:extLst>
  </p:cSld>
  <p:clrMapOvr>
    <a:masterClrMapping/>
  </p:clrMapOvr>
  <p:hf hdr="0" dt="0"/>
</p:sldLayout>
</file>

<file path=ppt/slideLayouts/slideLayout176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2" y="536448"/>
            <a:ext cx="11047208"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5765505"/>
      </p:ext>
    </p:extLst>
  </p:cSld>
  <p:clrMapOvr>
    <a:masterClrMapping/>
  </p:clrMapOvr>
  <p:hf hdr="0" dt="0"/>
</p:sldLayout>
</file>

<file path=ppt/slideLayouts/slideLayout176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2935279"/>
      </p:ext>
    </p:extLst>
  </p:cSld>
  <p:clrMapOvr>
    <a:masterClrMapping/>
  </p:clrMapOvr>
  <p:hf hd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469837481"/>
      </p:ext>
    </p:extLst>
  </p:cSld>
  <p:clrMapOvr>
    <a:masterClrMapping/>
  </p:clrMapOvr>
  <p:transition spd="med"/>
</p:sldLayout>
</file>

<file path=ppt/slideLayouts/slideLayout177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04061078"/>
      </p:ext>
    </p:extLst>
  </p:cSld>
  <p:clrMapOvr>
    <a:masterClrMapping/>
  </p:clrMapOvr>
  <p:hf hdr="0" dt="0"/>
</p:sldLayout>
</file>

<file path=ppt/slideLayouts/slideLayout177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12311754"/>
      </p:ext>
    </p:extLst>
  </p:cSld>
  <p:clrMapOvr>
    <a:masterClrMapping/>
  </p:clrMapOvr>
  <p:hf hdr="0" dt="0"/>
</p:sldLayout>
</file>

<file path=ppt/slideLayouts/slideLayout177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72"/>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41"/>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301"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3191381"/>
      </p:ext>
    </p:extLst>
  </p:cSld>
  <p:clrMapOvr>
    <a:masterClrMapping/>
  </p:clrMapOvr>
  <p:hf hdr="0" dt="0"/>
</p:sldLayout>
</file>

<file path=ppt/slideLayouts/slideLayout177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2"/>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72"/>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4"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301"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41"/>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7320391"/>
      </p:ext>
    </p:extLst>
  </p:cSld>
  <p:clrMapOvr>
    <a:masterClrMapping/>
  </p:clrMapOvr>
  <p:hf hdr="0" dt="0"/>
</p:sldLayout>
</file>

<file path=ppt/slideLayouts/slideLayout177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5"/>
            <a:ext cx="24387175" cy="6851902"/>
          </a:xfrm>
          <a:noFill/>
        </p:spPr>
        <p:txBody>
          <a:bodyPr lIns="182880" tIns="164592" rIns="228600" bIns="228600"/>
          <a:lstStyle>
            <a:lvl1pPr>
              <a:defRPr sz="12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72"/>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72"/>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7"/>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7"/>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80"/>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80"/>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80"/>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8640895"/>
      </p:ext>
    </p:extLst>
  </p:cSld>
  <p:clrMapOvr>
    <a:masterClrMapping/>
  </p:clrMapOvr>
  <p:hf hdr="0" dt="0"/>
</p:sldLayout>
</file>

<file path=ppt/slideLayouts/slideLayout1775.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50087477"/>
      </p:ext>
    </p:extLst>
  </p:cSld>
  <p:clrMapOvr>
    <a:masterClrMapping/>
  </p:clrMapOvr>
  <p:hf hdr="0" dt="0"/>
</p:sldLayout>
</file>

<file path=ppt/slideLayouts/slideLayout1776.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dirty="0"/>
              <a:t>Click icon to add picture</a:t>
            </a:r>
          </a:p>
        </p:txBody>
      </p:sp>
      <p:sp>
        <p:nvSpPr>
          <p:cNvPr id="6" name="Text Placeholder"/>
          <p:cNvSpPr>
            <a:spLocks noGrp="1"/>
          </p:cNvSpPr>
          <p:nvPr>
            <p:ph type="body" sz="quarter" idx="12"/>
          </p:nvPr>
        </p:nvSpPr>
        <p:spPr>
          <a:xfrm>
            <a:off x="-4"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92947980"/>
      </p:ext>
    </p:extLst>
  </p:cSld>
  <p:clrMapOvr>
    <a:masterClrMapping/>
  </p:clrMapOvr>
  <p:hf hdr="0" dt="0"/>
</p:sldLayout>
</file>

<file path=ppt/slideLayouts/slideLayout177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3"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0"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1849574"/>
      </p:ext>
    </p:extLst>
  </p:cSld>
  <p:clrMapOvr>
    <a:masterClrMapping/>
  </p:clrMapOvr>
  <p:hf hdr="0" dt="0"/>
</p:sldLayout>
</file>

<file path=ppt/slideLayouts/slideLayout177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28022903"/>
      </p:ext>
    </p:extLst>
  </p:cSld>
  <p:clrMapOvr>
    <a:masterClrMapping/>
  </p:clrMapOvr>
  <p:hf hdr="0" dt="0"/>
</p:sldLayout>
</file>

<file path=ppt/slideLayouts/slideLayout177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5034429"/>
      </p:ext>
    </p:extLst>
  </p:cSld>
  <p:clrMapOvr>
    <a:masterClrMapping/>
  </p:clrMapOvr>
  <p:hf hd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268171769"/>
      </p:ext>
    </p:extLst>
  </p:cSld>
  <p:clrMapOvr>
    <a:masterClrMapping/>
  </p:clrMapOvr>
  <p:transition spd="med"/>
</p:sldLayout>
</file>

<file path=ppt/slideLayouts/slideLayout178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2"/>
            <a:ext cx="4901822" cy="8672576"/>
          </a:xfrm>
        </p:spPr>
        <p:txBody>
          <a:bodyPr/>
          <a:lstStyle>
            <a:lvl1pPr>
              <a:spcBef>
                <a:spcPts val="800"/>
              </a:spcBef>
              <a:defRPr sz="3734">
                <a:solidFill>
                  <a:schemeClr val="tx1"/>
                </a:solidFill>
              </a:defRPr>
            </a:lvl1pPr>
            <a:lvl2pPr>
              <a:spcBef>
                <a:spcPts val="2934"/>
              </a:spcBef>
              <a:defRPr sz="3734">
                <a:solidFill>
                  <a:schemeClr val="tx1"/>
                </a:solidFill>
              </a:defRPr>
            </a:lvl2pPr>
            <a:lvl3pPr>
              <a:spcBef>
                <a:spcPts val="2934"/>
              </a:spcBef>
              <a:defRPr sz="3734">
                <a:solidFill>
                  <a:schemeClr val="tx1"/>
                </a:solidFill>
              </a:defRPr>
            </a:lvl3pPr>
            <a:lvl4pPr>
              <a:spcBef>
                <a:spcPts val="2934"/>
              </a:spcBef>
              <a:defRPr sz="3734">
                <a:solidFill>
                  <a:schemeClr val="tx1"/>
                </a:solidFill>
              </a:defRPr>
            </a:lvl4pPr>
            <a:lvl5pPr>
              <a:spcBef>
                <a:spcPts val="2934"/>
              </a:spcBef>
              <a:defRPr sz="37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8409254"/>
      </p:ext>
    </p:extLst>
  </p:cSld>
  <p:clrMapOvr>
    <a:masterClrMapping/>
  </p:clrMapOvr>
  <p:hf hdr="0" dt="0"/>
</p:sldLayout>
</file>

<file path=ppt/slideLayouts/slideLayout178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6">
                <a:solidFill>
                  <a:schemeClr val="tx1"/>
                </a:solidFill>
              </a:defRPr>
            </a:lvl1pPr>
            <a:lvl2pPr>
              <a:spcBef>
                <a:spcPts val="800"/>
              </a:spcBef>
              <a:defRPr sz="2666">
                <a:solidFill>
                  <a:schemeClr val="tx1"/>
                </a:solidFill>
              </a:defRPr>
            </a:lvl2pPr>
            <a:lvl3pPr>
              <a:spcBef>
                <a:spcPts val="800"/>
              </a:spcBef>
              <a:defRPr sz="2666">
                <a:solidFill>
                  <a:schemeClr val="tx1"/>
                </a:solidFill>
              </a:defRPr>
            </a:lvl3pPr>
            <a:lvl4pPr>
              <a:spcBef>
                <a:spcPts val="800"/>
              </a:spcBef>
              <a:defRPr sz="2666">
                <a:solidFill>
                  <a:schemeClr val="tx1"/>
                </a:solidFill>
              </a:defRPr>
            </a:lvl4pPr>
            <a:lvl5pPr>
              <a:spcBef>
                <a:spcPts val="800"/>
              </a:spcBef>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9848365"/>
      </p:ext>
    </p:extLst>
  </p:cSld>
  <p:clrMapOvr>
    <a:masterClrMapping/>
  </p:clrMapOvr>
  <p:hf hdr="0" dt="0"/>
</p:sldLayout>
</file>

<file path=ppt/slideLayouts/slideLayout178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dirty="0"/>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92872953"/>
      </p:ext>
    </p:extLst>
  </p:cSld>
  <p:clrMapOvr>
    <a:masterClrMapping/>
  </p:clrMapOvr>
  <p:hf hdr="0" dt="0"/>
</p:sldLayout>
</file>

<file path=ppt/slideLayouts/slideLayout178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24017350"/>
      </p:ext>
    </p:extLst>
  </p:cSld>
  <p:clrMapOvr>
    <a:masterClrMapping/>
  </p:clrMapOvr>
  <p:hf hdr="0" dt="0"/>
</p:sldLayout>
</file>

<file path=ppt/slideLayouts/slideLayout178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712932"/>
      </p:ext>
    </p:extLst>
  </p:cSld>
  <p:clrMapOvr>
    <a:masterClrMapping/>
  </p:clrMapOvr>
  <p:hf hdr="0" dt="0"/>
</p:sldLayout>
</file>

<file path=ppt/slideLayouts/slideLayout178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6">
                <a:solidFill>
                  <a:schemeClr val="tx1"/>
                </a:solidFill>
              </a:defRPr>
            </a:lvl1pPr>
            <a:lvl2pPr marL="0" indent="0">
              <a:spcBef>
                <a:spcPts val="0"/>
              </a:spcBef>
              <a:buNone/>
              <a:defRPr/>
            </a:lvl2pPr>
            <a:lvl3pPr marL="537614" indent="0">
              <a:buNone/>
              <a:defRPr/>
            </a:lvl3pPr>
            <a:lvl4pPr marL="1159892" indent="0">
              <a:buNone/>
              <a:defRPr/>
            </a:lvl4pPr>
            <a:lvl5pPr marL="1684804"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76307975"/>
      </p:ext>
    </p:extLst>
  </p:cSld>
  <p:clrMapOvr>
    <a:masterClrMapping/>
  </p:clrMapOvr>
  <p:hf hdr="0" dt="0"/>
</p:sldLayout>
</file>

<file path=ppt/slideLayouts/slideLayout1786.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4"/>
            <a:ext cx="3460733" cy="1380616"/>
          </a:xfrm>
          <a:prstGeom prst="rect">
            <a:avLst/>
          </a:prstGeom>
        </p:spPr>
      </p:pic>
    </p:spTree>
    <p:extLst>
      <p:ext uri="{BB962C8B-B14F-4D97-AF65-F5344CB8AC3E}">
        <p14:creationId xmlns:p14="http://schemas.microsoft.com/office/powerpoint/2010/main" val="2157218866"/>
      </p:ext>
    </p:extLst>
  </p:cSld>
  <p:clrMapOvr>
    <a:masterClrMapping/>
  </p:clrMapOvr>
  <p:hf hdr="0" dt="0"/>
</p:sldLayout>
</file>

<file path=ppt/slideLayouts/slideLayout1787.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7" y="6167694"/>
            <a:ext cx="3460729" cy="1380616"/>
          </a:xfrm>
          <a:prstGeom prst="rect">
            <a:avLst/>
          </a:prstGeom>
        </p:spPr>
      </p:pic>
    </p:spTree>
    <p:extLst>
      <p:ext uri="{BB962C8B-B14F-4D97-AF65-F5344CB8AC3E}">
        <p14:creationId xmlns:p14="http://schemas.microsoft.com/office/powerpoint/2010/main" val="2523750199"/>
      </p:ext>
    </p:extLst>
  </p:cSld>
  <p:clrMapOvr>
    <a:masterClrMapping/>
  </p:clrMapOvr>
  <p:hf hdr="0" dt="0"/>
</p:sldLayout>
</file>

<file path=ppt/slideLayouts/slideLayout1788.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5"/>
            <a:ext cx="3460733" cy="1380618"/>
          </a:xfrm>
          <a:prstGeom prst="rect">
            <a:avLst/>
          </a:prstGeom>
        </p:spPr>
      </p:pic>
    </p:spTree>
    <p:extLst>
      <p:ext uri="{BB962C8B-B14F-4D97-AF65-F5344CB8AC3E}">
        <p14:creationId xmlns:p14="http://schemas.microsoft.com/office/powerpoint/2010/main" val="1798289205"/>
      </p:ext>
    </p:extLst>
  </p:cSld>
  <p:clrMapOvr>
    <a:masterClrMapping/>
  </p:clrMapOvr>
  <p:hf hdr="0" dt="0"/>
</p:sldLayout>
</file>

<file path=ppt/slideLayouts/slideLayout1789.xml><?xml version="1.0" encoding="utf-8"?>
<p:sldLayout xmlns:a="http://schemas.openxmlformats.org/drawingml/2006/main" xmlns:r="http://schemas.openxmlformats.org/officeDocument/2006/relationships" xmlns:p="http://schemas.openxmlformats.org/presentationml/2006/main" userDrawn="1">
  <p:cSld name="1_case study 1: title, text (two columns), half-imag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2845637-0D72-C84E-BBF4-50CEE02AF213}"/>
              </a:ext>
            </a:extLst>
          </p:cNvPr>
          <p:cNvGraphicFramePr>
            <a:graphicFrameLocks noChangeAspect="1"/>
          </p:cNvGraphicFramePr>
          <p:nvPr userDrawn="1">
            <p:custDataLst>
              <p:tags r:id="rId1"/>
            </p:custDataLst>
            <p:extLst>
              <p:ext uri="{D42A27DB-BD31-4B8C-83A1-F6EECF244321}">
                <p14:modId xmlns:p14="http://schemas.microsoft.com/office/powerpoint/2010/main" val="3681021328"/>
              </p:ext>
            </p:extLst>
          </p:nvPr>
        </p:nvGraphicFramePr>
        <p:xfrm>
          <a:off x="4239" y="4239"/>
          <a:ext cx="3272" cy="4234"/>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2845637-0D72-C84E-BBF4-50CEE02AF213}"/>
                          </a:ext>
                        </a:extLst>
                      </p:cNvPr>
                      <p:cNvPicPr/>
                      <p:nvPr/>
                    </p:nvPicPr>
                    <p:blipFill>
                      <a:blip r:embed="rId4"/>
                      <a:stretch>
                        <a:fillRect/>
                      </a:stretch>
                    </p:blipFill>
                    <p:spPr>
                      <a:xfrm>
                        <a:off x="4239" y="4239"/>
                        <a:ext cx="3272" cy="4234"/>
                      </a:xfrm>
                      <a:prstGeom prst="rect">
                        <a:avLst/>
                      </a:prstGeom>
                    </p:spPr>
                  </p:pic>
                </p:oleObj>
              </mc:Fallback>
            </mc:AlternateContent>
          </a:graphicData>
        </a:graphic>
      </p:graphicFrame>
      <p:sp>
        <p:nvSpPr>
          <p:cNvPr id="2" name="Title"/>
          <p:cNvSpPr>
            <a:spLocks noGrp="1"/>
          </p:cNvSpPr>
          <p:nvPr>
            <p:ph type="title"/>
          </p:nvPr>
        </p:nvSpPr>
        <p:spPr>
          <a:xfrm>
            <a:off x="560905" y="512064"/>
            <a:ext cx="11047390" cy="2145792"/>
          </a:xfrm>
        </p:spPr>
        <p:txBody>
          <a:bodyPr vert="horz"/>
          <a:lstStyle>
            <a:lvl1pPr>
              <a:defRPr>
                <a:solidFill>
                  <a:srgbClr val="BAE6FF"/>
                </a:solidFill>
                <a:latin typeface="IBM Plex Sans" panose="020B0503050203000203" pitchFamily="34" charset="0"/>
                <a:sym typeface="IBM Plex Sans" panose="020B0503050203000203" pitchFamily="34" charset="0"/>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rgbClr val="BAE6FF"/>
                </a:solidFill>
                <a:latin typeface="IBM Plex Sans" panose="020B0503050203000203" pitchFamily="34" charset="0"/>
                <a:sym typeface="IBM Plex Sans" panose="020B0503050203000203" pitchFamily="34" charset="0"/>
              </a:defRPr>
            </a:lvl1pPr>
            <a:lvl2pPr>
              <a:defRPr>
                <a:solidFill>
                  <a:srgbClr val="BAE6FF"/>
                </a:solidFill>
                <a:latin typeface="IBM Plex Sans" panose="020B0503050203000203" pitchFamily="34" charset="0"/>
                <a:sym typeface="IBM Plex Sans" panose="020B0503050203000203" pitchFamily="34" charset="0"/>
              </a:defRPr>
            </a:lvl2pPr>
            <a:lvl3pPr>
              <a:defRPr>
                <a:solidFill>
                  <a:srgbClr val="BAE6FF"/>
                </a:solidFill>
                <a:latin typeface="IBM Plex Sans" panose="020B0503050203000203" pitchFamily="34" charset="0"/>
                <a:sym typeface="IBM Plex Sans" panose="020B0503050203000203" pitchFamily="34" charset="0"/>
              </a:defRPr>
            </a:lvl3pPr>
            <a:lvl4pPr>
              <a:defRPr>
                <a:solidFill>
                  <a:srgbClr val="BAE6FF"/>
                </a:solidFill>
                <a:latin typeface="IBM Plex Sans" panose="020B0503050203000203" pitchFamily="34" charset="0"/>
                <a:sym typeface="IBM Plex Sans" panose="020B0503050203000203" pitchFamily="34" charset="0"/>
              </a:defRPr>
            </a:lvl4pPr>
            <a:lvl5pPr>
              <a:defRPr>
                <a:solidFill>
                  <a:srgbClr val="BAE6FF"/>
                </a:solidFill>
                <a:latin typeface="IBM Plex Sans" panose="020B0503050203000203" pitchFamily="34" charset="0"/>
                <a:sym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63222"/>
            <a:ext cx="4901822" cy="8625576"/>
          </a:xfrm>
        </p:spPr>
        <p:txBody>
          <a:bodyPr/>
          <a:lstStyle>
            <a:lvl1pPr>
              <a:spcBef>
                <a:spcPts val="800"/>
              </a:spcBef>
              <a:defRPr sz="2666">
                <a:solidFill>
                  <a:srgbClr val="BAE6FF"/>
                </a:solidFill>
                <a:latin typeface="IBM Plex Sans" panose="020B0503050203000203" pitchFamily="34" charset="0"/>
                <a:sym typeface="IBM Plex Sans" panose="020B0503050203000203" pitchFamily="34" charset="0"/>
              </a:defRPr>
            </a:lvl1pPr>
            <a:lvl2pPr>
              <a:spcBef>
                <a:spcPts val="800"/>
              </a:spcBef>
              <a:defRPr sz="2666">
                <a:solidFill>
                  <a:srgbClr val="BAE6FF"/>
                </a:solidFill>
                <a:latin typeface="IBM Plex Sans" panose="020B0503050203000203" pitchFamily="34" charset="0"/>
                <a:sym typeface="IBM Plex Sans" panose="020B0503050203000203" pitchFamily="34" charset="0"/>
              </a:defRPr>
            </a:lvl2pPr>
            <a:lvl3pPr>
              <a:spcBef>
                <a:spcPts val="800"/>
              </a:spcBef>
              <a:defRPr sz="2666">
                <a:solidFill>
                  <a:srgbClr val="BAE6FF"/>
                </a:solidFill>
                <a:latin typeface="IBM Plex Sans" panose="020B0503050203000203" pitchFamily="34" charset="0"/>
                <a:sym typeface="IBM Plex Sans" panose="020B0503050203000203" pitchFamily="34" charset="0"/>
              </a:defRPr>
            </a:lvl3pPr>
            <a:lvl4pPr>
              <a:spcBef>
                <a:spcPts val="800"/>
              </a:spcBef>
              <a:defRPr sz="2666">
                <a:solidFill>
                  <a:srgbClr val="BAE6FF"/>
                </a:solidFill>
                <a:latin typeface="IBM Plex Sans" panose="020B0503050203000203" pitchFamily="34" charset="0"/>
                <a:sym typeface="IBM Plex Sans" panose="020B0503050203000203" pitchFamily="34" charset="0"/>
              </a:defRPr>
            </a:lvl4pPr>
            <a:lvl5pPr>
              <a:spcBef>
                <a:spcPts val="800"/>
              </a:spcBef>
              <a:defRPr sz="2666">
                <a:solidFill>
                  <a:srgbClr val="BAE6FF"/>
                </a:solidFill>
                <a:latin typeface="IBM Plex Sans" panose="020B0503050203000203" pitchFamily="34" charset="0"/>
                <a:sym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sym typeface="IBM Plex Sans" panose="020B0503050203000203" pitchFamily="34" charset="0"/>
              </a:defRPr>
            </a:lvl1pPr>
          </a:lstStyle>
          <a:p>
            <a:r>
              <a:rPr lang="en-US" dirty="0"/>
              <a:t>IBM Chief Privacy Office / © 2022 Copyright IBM Corporation / IBM Internal Use Only</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sym typeface="IBM Plex Sans" panose="020B0503050203000203" pitchFamily="34" charset="0"/>
              </a:defRPr>
            </a:lvl1pPr>
          </a:lstStyle>
          <a:p>
            <a:fld id="{59395FB3-9C97-154F-86B2-7E381B951268}" type="slidenum">
              <a:rPr lang="en-US" smtClean="0"/>
              <a:pPr/>
              <a:t>‹#›</a:t>
            </a:fld>
            <a:endParaRPr lang="en-US" dirty="0"/>
          </a:p>
        </p:txBody>
      </p:sp>
      <p:sp>
        <p:nvSpPr>
          <p:cNvPr id="11" name="Picture Placeholder 8">
            <a:extLst>
              <a:ext uri="{FF2B5EF4-FFF2-40B4-BE49-F238E27FC236}">
                <a16:creationId xmlns:a16="http://schemas.microsoft.com/office/drawing/2014/main" id="{06FFBE51-162C-CF43-AEFD-03C55AEADF45}"/>
              </a:ext>
            </a:extLst>
          </p:cNvPr>
          <p:cNvSpPr>
            <a:spLocks noGrp="1"/>
          </p:cNvSpPr>
          <p:nvPr>
            <p:ph type="pic" sz="quarter" idx="16"/>
          </p:nvPr>
        </p:nvSpPr>
        <p:spPr>
          <a:xfrm>
            <a:off x="12193587" y="0"/>
            <a:ext cx="12193588" cy="13716000"/>
          </a:xfrm>
        </p:spPr>
        <p:txBody>
          <a:bodyPr/>
          <a:lstStyle>
            <a:lvl1pPr>
              <a:defRPr>
                <a:latin typeface="IBM Plex Sans" panose="020B0503050203000203" pitchFamily="34" charset="0"/>
                <a:sym typeface="IBM Plex Sans" panose="020B0503050203000203" pitchFamily="34" charset="0"/>
              </a:defRPr>
            </a:lvl1pPr>
          </a:lstStyle>
          <a:p>
            <a:r>
              <a:rPr lang="en-US" dirty="0"/>
              <a:t>Click icon to add picture</a:t>
            </a:r>
          </a:p>
        </p:txBody>
      </p:sp>
    </p:spTree>
    <p:extLst>
      <p:ext uri="{BB962C8B-B14F-4D97-AF65-F5344CB8AC3E}">
        <p14:creationId xmlns:p14="http://schemas.microsoft.com/office/powerpoint/2010/main" val="3787339265"/>
      </p:ext>
    </p:extLst>
  </p:cSld>
  <p:clrMapOvr>
    <a:masterClrMapping/>
  </p:clrMapOvr>
  <p:hf hd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691554393"/>
      </p:ext>
    </p:extLst>
  </p:cSld>
  <p:clrMapOvr>
    <a:masterClrMapping/>
  </p:clrMapOvr>
  <p:transition spd="med"/>
</p:sldLayout>
</file>

<file path=ppt/slideLayouts/slideLayout1790.xml><?xml version="1.0" encoding="utf-8"?>
<p:sldLayout xmlns:a="http://schemas.openxmlformats.org/drawingml/2006/main" xmlns:r="http://schemas.openxmlformats.org/officeDocument/2006/relationships" xmlns:p="http://schemas.openxmlformats.org/presentationml/2006/main" userDrawn="1">
  <p:cSld name="2_One column (LIGHT)">
    <p:bg>
      <p:bgPr>
        <a:solidFill>
          <a:srgbClr val="FFFFFF"/>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41533D7-B15B-D04E-9251-AFFB5E55EAB6}"/>
              </a:ext>
            </a:extLst>
          </p:cNvPr>
          <p:cNvGraphicFramePr>
            <a:graphicFrameLocks noChangeAspect="1"/>
          </p:cNvGraphicFramePr>
          <p:nvPr userDrawn="1">
            <p:custDataLst>
              <p:tags r:id="rId1"/>
            </p:custDataLst>
            <p:extLst>
              <p:ext uri="{D42A27DB-BD31-4B8C-83A1-F6EECF244321}">
                <p14:modId xmlns:p14="http://schemas.microsoft.com/office/powerpoint/2010/main" val="1400565872"/>
              </p:ext>
            </p:extLst>
          </p:nvPr>
        </p:nvGraphicFramePr>
        <p:xfrm>
          <a:off x="3180" y="3180"/>
          <a:ext cx="2454" cy="3176"/>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Object 3" hidden="1">
                        <a:extLst>
                          <a:ext uri="{FF2B5EF4-FFF2-40B4-BE49-F238E27FC236}">
                            <a16:creationId xmlns:a16="http://schemas.microsoft.com/office/drawing/2014/main" id="{D41533D7-B15B-D04E-9251-AFFB5E55EAB6}"/>
                          </a:ext>
                        </a:extLst>
                      </p:cNvPr>
                      <p:cNvPicPr/>
                      <p:nvPr/>
                    </p:nvPicPr>
                    <p:blipFill>
                      <a:blip r:embed="rId4"/>
                      <a:stretch>
                        <a:fillRect/>
                      </a:stretch>
                    </p:blipFill>
                    <p:spPr>
                      <a:xfrm>
                        <a:off x="3180" y="3180"/>
                        <a:ext cx="2454" cy="3176"/>
                      </a:xfrm>
                      <a:prstGeom prst="rect">
                        <a:avLst/>
                      </a:prstGeom>
                    </p:spPr>
                  </p:pic>
                </p:oleObj>
              </mc:Fallback>
            </mc:AlternateContent>
          </a:graphicData>
        </a:graphic>
      </p:graphicFrame>
      <p:sp>
        <p:nvSpPr>
          <p:cNvPr id="2" name="Title 1"/>
          <p:cNvSpPr>
            <a:spLocks noGrp="1"/>
          </p:cNvSpPr>
          <p:nvPr>
            <p:ph type="title" hasCustomPrompt="1"/>
          </p:nvPr>
        </p:nvSpPr>
        <p:spPr>
          <a:xfrm>
            <a:off x="798414" y="1088711"/>
            <a:ext cx="22686810" cy="1536666"/>
          </a:xfrm>
        </p:spPr>
        <p:txBody>
          <a:bodyPr vert="horz" lIns="0" tIns="0" rIns="0" bIns="0">
            <a:noAutofit/>
          </a:bodyPr>
          <a:lstStyle>
            <a:lvl1pPr>
              <a:defRPr sz="5600" b="0" i="0" baseline="0">
                <a:solidFill>
                  <a:schemeClr val="accent1"/>
                </a:solidFill>
                <a:latin typeface="IBM Plex Sans Light" panose="020B0403050203000203" pitchFamily="34" charset="0"/>
              </a:defRPr>
            </a:lvl1pPr>
          </a:lstStyle>
          <a:p>
            <a:r>
              <a:rPr lang="en-US" dirty="0"/>
              <a:t>One column layout (NEW)</a:t>
            </a:r>
          </a:p>
        </p:txBody>
      </p:sp>
      <p:sp>
        <p:nvSpPr>
          <p:cNvPr id="7" name="Text Placeholder 6"/>
          <p:cNvSpPr>
            <a:spLocks noGrp="1"/>
          </p:cNvSpPr>
          <p:nvPr>
            <p:ph type="body" sz="quarter" idx="11" hasCustomPrompt="1"/>
          </p:nvPr>
        </p:nvSpPr>
        <p:spPr>
          <a:xfrm>
            <a:off x="798414" y="2907318"/>
            <a:ext cx="22686810" cy="2464416"/>
          </a:xfrm>
        </p:spPr>
        <p:txBody>
          <a:bodyPr anchor="t" anchorCtr="0">
            <a:noAutofit/>
          </a:bodyPr>
          <a:lstStyle>
            <a:lvl1pPr marL="0" indent="0">
              <a:buNone/>
              <a:defRPr sz="3200" baseline="0"/>
            </a:lvl1pPr>
            <a:lvl2pPr marL="634888" indent="0">
              <a:buNone/>
              <a:defRPr/>
            </a:lvl2pPr>
            <a:lvl3pPr marL="1269776" indent="0">
              <a:buNone/>
              <a:defRPr/>
            </a:lvl3pPr>
            <a:lvl4pPr marL="1904670" indent="0">
              <a:buNone/>
              <a:defRPr/>
            </a:lvl4pPr>
            <a:lvl5pPr marL="2539558" indent="0">
              <a:buNone/>
              <a:defRPr/>
            </a:lvl5pPr>
          </a:lstStyle>
          <a:p>
            <a:pPr lvl="0"/>
            <a:r>
              <a:rPr lang="en-US" dirty="0"/>
              <a:t>The one column layout is the most flexible slide for any type of content. Whether you want to lead in with a short sentence and a large chart or if you want to present an overview of findings, it can suit many different needs.</a:t>
            </a:r>
          </a:p>
        </p:txBody>
      </p:sp>
      <p:sp>
        <p:nvSpPr>
          <p:cNvPr id="8" name="Rectangle">
            <a:extLst>
              <a:ext uri="{FF2B5EF4-FFF2-40B4-BE49-F238E27FC236}">
                <a16:creationId xmlns:a16="http://schemas.microsoft.com/office/drawing/2014/main" id="{ACF7FB89-410B-E849-B177-871341E0F9C7}"/>
              </a:ext>
            </a:extLst>
          </p:cNvPr>
          <p:cNvSpPr/>
          <p:nvPr userDrawn="1"/>
        </p:nvSpPr>
        <p:spPr>
          <a:xfrm>
            <a:off x="798414" y="-20494"/>
            <a:ext cx="3341043" cy="219456"/>
          </a:xfrm>
          <a:prstGeom prst="rect">
            <a:avLst/>
          </a:prstGeom>
          <a:solidFill>
            <a:schemeClr val="accent3">
              <a:lumMod val="75000"/>
            </a:schemeClr>
          </a:solidFill>
          <a:ln w="3175">
            <a:miter lim="400000"/>
          </a:ln>
        </p:spPr>
        <p:txBody>
          <a:bodyPr lIns="50800" tIns="50800" rIns="50800" bIns="50800" anchor="ctr"/>
          <a:lstStyle/>
          <a:p>
            <a:pPr marL="0" marR="0" lvl="0" indent="0" algn="l" defTabSz="1828664" rtl="0" eaLnBrk="1" fontAlgn="auto" latinLnBrk="0" hangingPunct="1">
              <a:lnSpc>
                <a:spcPct val="110000"/>
              </a:lnSpc>
              <a:spcBef>
                <a:spcPts val="800"/>
              </a:spcBef>
              <a:spcAft>
                <a:spcPts val="0"/>
              </a:spcAft>
              <a:buClrTx/>
              <a:buSzTx/>
              <a:buFontTx/>
              <a:buNone/>
              <a:tabLst/>
              <a:defRPr sz="1200">
                <a:solidFill>
                  <a:srgbClr val="FF767C"/>
                </a:solidFill>
              </a:defRPr>
            </a:pPr>
            <a:endParaRPr kumimoji="0" sz="3200" b="0" i="0" u="none" strike="noStrike" kern="1200" cap="none" spc="0" normalizeH="0" baseline="0" noProof="0" dirty="0">
              <a:ln>
                <a:noFill/>
              </a:ln>
              <a:solidFill>
                <a:srgbClr val="FF767C"/>
              </a:solidFill>
              <a:effectLst/>
              <a:uLnTx/>
              <a:uFillTx/>
              <a:latin typeface="IBM Plex Sans"/>
            </a:endParaRPr>
          </a:p>
        </p:txBody>
      </p:sp>
      <p:sp>
        <p:nvSpPr>
          <p:cNvPr id="16" name="Text Placeholder 15">
            <a:extLst>
              <a:ext uri="{FF2B5EF4-FFF2-40B4-BE49-F238E27FC236}">
                <a16:creationId xmlns:a16="http://schemas.microsoft.com/office/drawing/2014/main" id="{DE81AA8C-5C67-D645-8F70-A45CED135935}"/>
              </a:ext>
            </a:extLst>
          </p:cNvPr>
          <p:cNvSpPr>
            <a:spLocks noGrp="1"/>
          </p:cNvSpPr>
          <p:nvPr>
            <p:ph type="body" sz="quarter" idx="13" hasCustomPrompt="1"/>
          </p:nvPr>
        </p:nvSpPr>
        <p:spPr>
          <a:xfrm>
            <a:off x="798417" y="265985"/>
            <a:ext cx="8876570" cy="540778"/>
          </a:xfrm>
          <a:ln w="3175">
            <a:miter lim="400000"/>
          </a:ln>
        </p:spPr>
        <p:txBody>
          <a:bodyPr lIns="0" tIns="0" rIns="0" bIns="0" anchor="t">
            <a:noAutofit/>
          </a:bodyPr>
          <a:lstStyle>
            <a:lvl1pPr marL="0" indent="0">
              <a:buNone/>
              <a:defRPr kumimoji="0" lang="en-US" sz="2400" kern="0" spc="-142" normalizeH="0" smtClean="0">
                <a:ln>
                  <a:noFill/>
                </a:ln>
                <a:solidFill>
                  <a:srgbClr val="272727"/>
                </a:solidFill>
                <a:effectLst/>
                <a:uLnTx/>
                <a:uFill>
                  <a:solidFill>
                    <a:srgbClr val="5E5E5E"/>
                  </a:solidFill>
                </a:uFill>
                <a:latin typeface="IBM Plex Sans Light" panose="020B0403050203000203" pitchFamily="34" charset="0"/>
              </a:defRPr>
            </a:lvl1pPr>
            <a:lvl2pPr>
              <a:defRPr lang="en-US" b="1" kern="1200" spc="-142" smtClean="0">
                <a:solidFill>
                  <a:srgbClr val="5E5E5E"/>
                </a:solidFill>
                <a:uFill>
                  <a:solidFill>
                    <a:srgbClr val="5E5E5E"/>
                  </a:solidFill>
                </a:uFill>
              </a:defRPr>
            </a:lvl2pPr>
            <a:lvl3pPr>
              <a:defRPr lang="en-US" b="1" kern="1200" spc="-142" smtClean="0">
                <a:solidFill>
                  <a:srgbClr val="5E5E5E"/>
                </a:solidFill>
                <a:uFill>
                  <a:solidFill>
                    <a:srgbClr val="5E5E5E"/>
                  </a:solidFill>
                </a:uFill>
              </a:defRPr>
            </a:lvl3pPr>
            <a:lvl4pPr>
              <a:defRPr lang="en-US" b="1" kern="1200" spc="-142" smtClean="0">
                <a:solidFill>
                  <a:srgbClr val="5E5E5E"/>
                </a:solidFill>
                <a:uFill>
                  <a:solidFill>
                    <a:srgbClr val="5E5E5E"/>
                  </a:solidFill>
                </a:uFill>
              </a:defRPr>
            </a:lvl4pPr>
            <a:lvl5pPr>
              <a:defRPr lang="en-US" b="1" kern="1200" spc="-142">
                <a:solidFill>
                  <a:srgbClr val="5E5E5E"/>
                </a:solidFill>
                <a:uFill>
                  <a:solidFill>
                    <a:srgbClr val="5E5E5E"/>
                  </a:solidFill>
                </a:uFill>
              </a:defRPr>
            </a:lvl5pPr>
          </a:lstStyle>
          <a:p>
            <a:pPr marL="586110" marR="57148" lvl="0" indent="-586110" defTabSz="1282602" rtl="0" fontAlgn="auto">
              <a:lnSpc>
                <a:spcPct val="100000"/>
              </a:lnSpc>
              <a:spcBef>
                <a:spcPts val="0"/>
              </a:spcBef>
              <a:buSzTx/>
            </a:pPr>
            <a:r>
              <a:rPr lang="en-US" dirty="0"/>
              <a:t>SECTION TITLE</a:t>
            </a:r>
          </a:p>
        </p:txBody>
      </p:sp>
    </p:spTree>
    <p:extLst>
      <p:ext uri="{BB962C8B-B14F-4D97-AF65-F5344CB8AC3E}">
        <p14:creationId xmlns:p14="http://schemas.microsoft.com/office/powerpoint/2010/main" val="691406822"/>
      </p:ext>
    </p:extLst>
  </p:cSld>
  <p:clrMapOvr>
    <a:masterClrMapping/>
  </p:clrMapOvr>
  <p:transition spd="med"/>
  <p:hf hdr="0" dt="0"/>
</p:sldLayout>
</file>

<file path=ppt/slideLayouts/slideLayout1791.xml><?xml version="1.0" encoding="utf-8"?>
<p:sldLayout xmlns:a="http://schemas.openxmlformats.org/drawingml/2006/main" xmlns:r="http://schemas.openxmlformats.org/officeDocument/2006/relationships" xmlns:p="http://schemas.openxmlformats.org/presentationml/2006/main" userDrawn="1">
  <p:cSld name="Titre et contenu">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672976" y="590029"/>
            <a:ext cx="22036781" cy="1052510"/>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a:t>Modifiez le style du titre</a:t>
            </a:r>
            <a:endParaRPr lang="fr-FR" dirty="0"/>
          </a:p>
        </p:txBody>
      </p:sp>
      <p:sp>
        <p:nvSpPr>
          <p:cNvPr id="21" name="Espace réservé du pied de page 4"/>
          <p:cNvSpPr>
            <a:spLocks noGrp="1"/>
          </p:cNvSpPr>
          <p:nvPr>
            <p:ph type="ftr" sz="quarter" idx="11"/>
          </p:nvPr>
        </p:nvSpPr>
        <p:spPr>
          <a:xfrm>
            <a:off x="2675815" y="12886269"/>
            <a:ext cx="21033938" cy="450850"/>
          </a:xfrm>
          <a:prstGeom prst="rect">
            <a:avLst/>
          </a:prstGeom>
        </p:spPr>
        <p:txBody>
          <a:bodyPr anchor="ctr"/>
          <a:lstStyle>
            <a:lvl1pPr algn="ctr">
              <a:defRPr sz="1800" spc="302">
                <a:solidFill>
                  <a:srgbClr val="003A8D"/>
                </a:solidFill>
                <a:latin typeface="Segoe UI" panose="020B0502040204020203" pitchFamily="34" charset="0"/>
                <a:cs typeface="Segoe UI" panose="020B0502040204020203" pitchFamily="34" charset="0"/>
              </a:defRPr>
            </a:lvl1pPr>
          </a:lstStyle>
          <a:p>
            <a:r>
              <a:rPr lang="fr-FR" dirty="0"/>
              <a:t>IBM Chief Privacy Office / © 2022 Copyright IBM Corporation / IBM Internal Use Only</a:t>
            </a:r>
          </a:p>
        </p:txBody>
      </p:sp>
      <p:sp>
        <p:nvSpPr>
          <p:cNvPr id="22" name="Espace réservé du numéro de diapositive 5"/>
          <p:cNvSpPr>
            <a:spLocks noGrp="1"/>
          </p:cNvSpPr>
          <p:nvPr>
            <p:ph type="sldNum" sz="quarter" idx="12"/>
          </p:nvPr>
        </p:nvSpPr>
        <p:spPr>
          <a:xfrm>
            <a:off x="1793275" y="12886267"/>
            <a:ext cx="1047666" cy="450850"/>
          </a:xfrm>
          <a:prstGeom prst="rect">
            <a:avLst/>
          </a:prstGeom>
        </p:spPr>
        <p:txBody>
          <a:bodyPr vert="horz" lIns="91440" tIns="45720" rIns="91440" bIns="45720" rtlCol="0" anchor="ctr"/>
          <a:lstStyle>
            <a:lvl1pPr algn="l">
              <a:defRPr lang="fr-FR" sz="1800" spc="302"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a:t>
            </a:fld>
            <a:endParaRPr lang="fr-FR" dirty="0"/>
          </a:p>
        </p:txBody>
      </p:sp>
      <p:grpSp>
        <p:nvGrpSpPr>
          <p:cNvPr id="17" name="Groupe 16"/>
          <p:cNvGrpSpPr/>
          <p:nvPr userDrawn="1"/>
        </p:nvGrpSpPr>
        <p:grpSpPr>
          <a:xfrm>
            <a:off x="124320" y="12306830"/>
            <a:ext cx="1260164" cy="1260000"/>
            <a:chOff x="11254317" y="5942649"/>
            <a:chExt cx="630000" cy="630000"/>
          </a:xfrm>
        </p:grpSpPr>
        <p:sp>
          <p:nvSpPr>
            <p:cNvPr id="18"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2" dirty="0"/>
            </a:p>
          </p:txBody>
        </p:sp>
        <p:pic>
          <p:nvPicPr>
            <p:cNvPr id="23" name="Image 2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1643283" y="2961753"/>
            <a:ext cx="22065947" cy="9622366"/>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
        <p:nvSpPr>
          <p:cNvPr id="6" name="Espace réservé du texte 5"/>
          <p:cNvSpPr>
            <a:spLocks noGrp="1"/>
          </p:cNvSpPr>
          <p:nvPr>
            <p:ph type="body" sz="quarter" idx="14" hasCustomPrompt="1"/>
          </p:nvPr>
        </p:nvSpPr>
        <p:spPr>
          <a:xfrm>
            <a:off x="1643283" y="1737806"/>
            <a:ext cx="22065947" cy="705912"/>
          </a:xfrm>
          <a:prstGeom prst="rect">
            <a:avLst/>
          </a:prstGeom>
        </p:spPr>
        <p:txBody>
          <a:bodyPr/>
          <a:lstStyle>
            <a:lvl1pPr>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708" rtl="0" eaLnBrk="1" latinLnBrk="0" hangingPunct="1">
              <a:lnSpc>
                <a:spcPct val="100000"/>
              </a:lnSpc>
              <a:spcBef>
                <a:spcPts val="0"/>
              </a:spcBef>
              <a:buFont typeface="Arial" panose="020B0604020202020204" pitchFamily="34" charset="0"/>
              <a:buNone/>
            </a:pPr>
            <a:r>
              <a:rPr lang="fr-FR" dirty="0"/>
              <a:t>Sous-titre</a:t>
            </a:r>
          </a:p>
        </p:txBody>
      </p:sp>
    </p:spTree>
    <p:extLst>
      <p:ext uri="{BB962C8B-B14F-4D97-AF65-F5344CB8AC3E}">
        <p14:creationId xmlns:p14="http://schemas.microsoft.com/office/powerpoint/2010/main" val="1214640815"/>
      </p:ext>
    </p:extLst>
  </p:cSld>
  <p:clrMapOvr>
    <a:masterClrMapping/>
  </p:clrMapOvr>
  <p:hf hdr="0" dt="0"/>
  <p:extLst>
    <p:ext uri="{DCECCB84-F9BA-43D5-87BE-67443E8EF086}">
      <p15:sldGuideLst xmlns:p15="http://schemas.microsoft.com/office/powerpoint/2012/main">
        <p15:guide id="1" orient="horz" pos="77">
          <p15:clr>
            <a:srgbClr val="FBAE40"/>
          </p15:clr>
        </p15:guide>
        <p15:guide id="2" pos="776">
          <p15:clr>
            <a:srgbClr val="FBAE40"/>
          </p15:clr>
        </p15:guide>
      </p15:sldGuideLst>
    </p:ext>
  </p:extLst>
</p:sldLayout>
</file>

<file path=ppt/slideLayouts/slideLayout179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FD9D2-38B4-70B5-F40E-D3F864F72CD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A54B7D8-42E5-B4CA-FE10-45AE6F8F34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8E0A3EE-CB21-52DB-996B-2FDE5528B2DC}"/>
              </a:ext>
            </a:extLst>
          </p:cNvPr>
          <p:cNvSpPr>
            <a:spLocks noGrp="1"/>
          </p:cNvSpPr>
          <p:nvPr>
            <p:ph type="sldNum" sz="quarter" idx="12"/>
          </p:nvPr>
        </p:nvSpPr>
        <p:spPr/>
        <p:txBody>
          <a:bodyPr/>
          <a:lstStyle/>
          <a:p>
            <a:fld id="{5FED0653-2D6B-411D-B1E6-65B99443EF7F}" type="slidenum">
              <a:rPr lang="en-US" smtClean="0"/>
              <a:t>‹#›</a:t>
            </a:fld>
            <a:endParaRPr lang="en-US"/>
          </a:p>
        </p:txBody>
      </p:sp>
      <p:sp>
        <p:nvSpPr>
          <p:cNvPr id="4" name="Footer Placeholder">
            <a:extLst>
              <a:ext uri="{FF2B5EF4-FFF2-40B4-BE49-F238E27FC236}">
                <a16:creationId xmlns:a16="http://schemas.microsoft.com/office/drawing/2014/main" id="{2E4F201C-FDB5-71F9-E60B-5F6A343178FA}"/>
              </a:ext>
            </a:extLst>
          </p:cNvPr>
          <p:cNvSpPr>
            <a:spLocks noGrp="1"/>
          </p:cNvSpPr>
          <p:nvPr>
            <p:ph type="ftr" sz="quarter" idx="10"/>
          </p:nvPr>
        </p:nvSpPr>
        <p:spPr>
          <a:xfrm>
            <a:off x="609860" y="12801605"/>
            <a:ext cx="10974055" cy="444498"/>
          </a:xfrm>
        </p:spPr>
        <p:txBody>
          <a:bodyPr/>
          <a:lstStyle>
            <a:lvl1pPr>
              <a:defRPr>
                <a:solidFill>
                  <a:schemeClr val="tx1"/>
                </a:solidFill>
              </a:defRPr>
            </a:lvl1pPr>
          </a:lstStyle>
          <a:p>
            <a:r>
              <a:rPr lang="en-US" dirty="0"/>
              <a:t>Confidential | Visa + IBM Corporation                </a:t>
            </a:r>
          </a:p>
        </p:txBody>
      </p:sp>
      <p:sp>
        <p:nvSpPr>
          <p:cNvPr id="5" name="TextBox 4">
            <a:extLst>
              <a:ext uri="{FF2B5EF4-FFF2-40B4-BE49-F238E27FC236}">
                <a16:creationId xmlns:a16="http://schemas.microsoft.com/office/drawing/2014/main" id="{EB1E91F9-7EF4-F44D-FAA7-BE949F460D49}"/>
              </a:ext>
            </a:extLst>
          </p:cNvPr>
          <p:cNvSpPr txBox="1"/>
          <p:nvPr userDrawn="1"/>
        </p:nvSpPr>
        <p:spPr>
          <a:xfrm>
            <a:off x="20250062" y="12845142"/>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08" indent="-893476" algn="l" defTabSz="4876678">
              <a:spcBef>
                <a:spcPts val="5800"/>
              </a:spcBef>
              <a:buSzPct val="100000"/>
              <a:buFontTx/>
              <a:buChar char="–"/>
            </a:pPr>
            <a:endParaRPr lang="en-US" sz="7200" kern="0" dirty="0">
              <a:solidFill>
                <a:srgbClr val="000000"/>
              </a:solidFill>
              <a:ea typeface="+mj-ea"/>
              <a:cs typeface="+mj-cs"/>
              <a:sym typeface="IBM Plex Sans Light"/>
            </a:endParaRPr>
          </a:p>
        </p:txBody>
      </p:sp>
    </p:spTree>
    <p:extLst>
      <p:ext uri="{BB962C8B-B14F-4D97-AF65-F5344CB8AC3E}">
        <p14:creationId xmlns:p14="http://schemas.microsoft.com/office/powerpoint/2010/main" val="2524799374"/>
      </p:ext>
    </p:extLst>
  </p:cSld>
  <p:clrMapOvr>
    <a:masterClrMapping/>
  </p:clrMapOvr>
</p:sldLayout>
</file>

<file path=ppt/slideLayouts/slideLayout1793.xml><?xml version="1.0" encoding="utf-8"?>
<p:sldLayout xmlns:a="http://schemas.openxmlformats.org/drawingml/2006/main" xmlns:r="http://schemas.openxmlformats.org/officeDocument/2006/relationships" xmlns:p="http://schemas.openxmlformats.org/presentationml/2006/main"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1"/>
            <a:ext cx="2473324" cy="2476502"/>
          </a:xfr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4" y="6121401"/>
            <a:ext cx="5708649" cy="2476502"/>
          </a:xfrm>
        </p:spPr>
        <p:txBody>
          <a:bodyPr/>
          <a:lstStyle>
            <a:lvl1pPr>
              <a:lnSpc>
                <a:spcPct val="110000"/>
              </a:lnSpc>
              <a:spcBef>
                <a:spcPts val="0"/>
              </a:spcBef>
              <a:defRPr sz="2800">
                <a:solidFill>
                  <a:schemeClr val="tx1"/>
                </a:solidFill>
              </a:defRPr>
            </a:lvl1pPr>
            <a:lvl2pPr marL="256026" indent="-256026">
              <a:lnSpc>
                <a:spcPct val="110000"/>
              </a:lnSpc>
              <a:spcBef>
                <a:spcPts val="0"/>
              </a:spcBef>
              <a:defRPr sz="2800">
                <a:solidFill>
                  <a:schemeClr val="tx1"/>
                </a:solidFill>
              </a:defRPr>
            </a:lvl2pPr>
            <a:lvl3pPr marL="512052" indent="-256026">
              <a:lnSpc>
                <a:spcPct val="110000"/>
              </a:lnSpc>
              <a:spcBef>
                <a:spcPts val="0"/>
              </a:spcBef>
              <a:defRPr sz="2800">
                <a:solidFill>
                  <a:schemeClr val="tx1"/>
                </a:solidFill>
              </a:defRPr>
            </a:lvl3pPr>
            <a:lvl4pPr marL="768076" indent="-256026">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1"/>
            <a:ext cx="2473324" cy="2476502"/>
          </a:xfr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4" y="9525001"/>
            <a:ext cx="5708649" cy="2476502"/>
          </a:xfrm>
        </p:spPr>
        <p:txBody>
          <a:bodyPr/>
          <a:lstStyle>
            <a:lvl1pPr>
              <a:lnSpc>
                <a:spcPct val="110000"/>
              </a:lnSpc>
              <a:spcBef>
                <a:spcPts val="0"/>
              </a:spcBef>
              <a:defRPr sz="2800">
                <a:solidFill>
                  <a:schemeClr val="tx1"/>
                </a:solidFill>
              </a:defRPr>
            </a:lvl1pPr>
            <a:lvl2pPr marL="256026" indent="-256026">
              <a:lnSpc>
                <a:spcPct val="110000"/>
              </a:lnSpc>
              <a:spcBef>
                <a:spcPts val="0"/>
              </a:spcBef>
              <a:defRPr sz="2800">
                <a:solidFill>
                  <a:schemeClr val="tx1"/>
                </a:solidFill>
              </a:defRPr>
            </a:lvl2pPr>
            <a:lvl3pPr marL="512052" indent="-256026">
              <a:lnSpc>
                <a:spcPct val="110000"/>
              </a:lnSpc>
              <a:spcBef>
                <a:spcPts val="0"/>
              </a:spcBef>
              <a:defRPr sz="2800">
                <a:solidFill>
                  <a:schemeClr val="tx1"/>
                </a:solidFill>
              </a:defRPr>
            </a:lvl3pPr>
            <a:lvl4pPr marL="768076" indent="-256026">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Chief Privacy Office | © 2023 IBM Corporation</a:t>
            </a:r>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1"/>
            <a:ext cx="2473324" cy="2476502"/>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4" y="2667001"/>
            <a:ext cx="5708649" cy="2476502"/>
          </a:xfrm>
        </p:spPr>
        <p:txBody>
          <a:bodyPr/>
          <a:lstStyle>
            <a:lvl1pPr>
              <a:lnSpc>
                <a:spcPct val="110000"/>
              </a:lnSpc>
              <a:spcBef>
                <a:spcPts val="0"/>
              </a:spcBef>
              <a:defRPr sz="2800">
                <a:solidFill>
                  <a:schemeClr val="tx1"/>
                </a:solidFill>
              </a:defRPr>
            </a:lvl1pPr>
            <a:lvl2pPr marL="256026" indent="-256026">
              <a:lnSpc>
                <a:spcPct val="110000"/>
              </a:lnSpc>
              <a:spcBef>
                <a:spcPts val="0"/>
              </a:spcBef>
              <a:defRPr sz="2800">
                <a:solidFill>
                  <a:schemeClr val="tx1"/>
                </a:solidFill>
              </a:defRPr>
            </a:lvl2pPr>
            <a:lvl3pPr marL="512052" indent="-256026">
              <a:lnSpc>
                <a:spcPct val="110000"/>
              </a:lnSpc>
              <a:spcBef>
                <a:spcPts val="0"/>
              </a:spcBef>
              <a:defRPr sz="2800">
                <a:solidFill>
                  <a:schemeClr val="tx1"/>
                </a:solidFill>
              </a:defRPr>
            </a:lvl3pPr>
            <a:lvl4pPr marL="768076" indent="-256026">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1"/>
            <a:ext cx="2473324" cy="2476502"/>
          </a:xfr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8" y="6121401"/>
            <a:ext cx="5708649" cy="2476502"/>
          </a:xfrm>
        </p:spPr>
        <p:txBody>
          <a:bodyPr/>
          <a:lstStyle>
            <a:lvl1pPr>
              <a:lnSpc>
                <a:spcPct val="110000"/>
              </a:lnSpc>
              <a:spcBef>
                <a:spcPts val="0"/>
              </a:spcBef>
              <a:defRPr sz="2800">
                <a:solidFill>
                  <a:schemeClr val="tx1"/>
                </a:solidFill>
              </a:defRPr>
            </a:lvl1pPr>
            <a:lvl2pPr marL="256026" indent="-256026">
              <a:lnSpc>
                <a:spcPct val="110000"/>
              </a:lnSpc>
              <a:spcBef>
                <a:spcPts val="0"/>
              </a:spcBef>
              <a:defRPr sz="2800">
                <a:solidFill>
                  <a:schemeClr val="tx1"/>
                </a:solidFill>
              </a:defRPr>
            </a:lvl2pPr>
            <a:lvl3pPr marL="512052" indent="-256026">
              <a:lnSpc>
                <a:spcPct val="110000"/>
              </a:lnSpc>
              <a:spcBef>
                <a:spcPts val="0"/>
              </a:spcBef>
              <a:defRPr sz="2800">
                <a:solidFill>
                  <a:schemeClr val="tx1"/>
                </a:solidFill>
              </a:defRPr>
            </a:lvl3pPr>
            <a:lvl4pPr marL="768076" indent="-256026">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1"/>
            <a:ext cx="2473324" cy="2476502"/>
          </a:xfr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8" y="9525001"/>
            <a:ext cx="5708649" cy="2476502"/>
          </a:xfrm>
        </p:spPr>
        <p:txBody>
          <a:bodyPr/>
          <a:lstStyle>
            <a:lvl1pPr>
              <a:lnSpc>
                <a:spcPct val="110000"/>
              </a:lnSpc>
              <a:spcBef>
                <a:spcPts val="0"/>
              </a:spcBef>
              <a:defRPr sz="2800">
                <a:solidFill>
                  <a:schemeClr val="tx1"/>
                </a:solidFill>
              </a:defRPr>
            </a:lvl1pPr>
            <a:lvl2pPr marL="256026" indent="-256026">
              <a:lnSpc>
                <a:spcPct val="110000"/>
              </a:lnSpc>
              <a:spcBef>
                <a:spcPts val="0"/>
              </a:spcBef>
              <a:defRPr sz="2800">
                <a:solidFill>
                  <a:schemeClr val="tx1"/>
                </a:solidFill>
              </a:defRPr>
            </a:lvl2pPr>
            <a:lvl3pPr marL="512052" indent="-256026">
              <a:lnSpc>
                <a:spcPct val="110000"/>
              </a:lnSpc>
              <a:spcBef>
                <a:spcPts val="0"/>
              </a:spcBef>
              <a:defRPr sz="2800">
                <a:solidFill>
                  <a:schemeClr val="tx1"/>
                </a:solidFill>
              </a:defRPr>
            </a:lvl3pPr>
            <a:lvl4pPr marL="768076" indent="-256026">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1"/>
            <a:ext cx="2473324" cy="2476502"/>
          </a:xfr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8" y="2667001"/>
            <a:ext cx="5708649" cy="2476502"/>
          </a:xfrm>
        </p:spPr>
        <p:txBody>
          <a:bodyPr/>
          <a:lstStyle>
            <a:lvl1pPr>
              <a:lnSpc>
                <a:spcPct val="110000"/>
              </a:lnSpc>
              <a:spcBef>
                <a:spcPts val="0"/>
              </a:spcBef>
              <a:defRPr sz="2800">
                <a:solidFill>
                  <a:schemeClr val="tx1"/>
                </a:solidFill>
              </a:defRPr>
            </a:lvl1pPr>
            <a:lvl2pPr marL="256026" indent="-256026">
              <a:lnSpc>
                <a:spcPct val="110000"/>
              </a:lnSpc>
              <a:spcBef>
                <a:spcPts val="0"/>
              </a:spcBef>
              <a:defRPr sz="2800">
                <a:solidFill>
                  <a:schemeClr val="tx1"/>
                </a:solidFill>
              </a:defRPr>
            </a:lvl2pPr>
            <a:lvl3pPr marL="512052" indent="-256026">
              <a:lnSpc>
                <a:spcPct val="110000"/>
              </a:lnSpc>
              <a:spcBef>
                <a:spcPts val="0"/>
              </a:spcBef>
              <a:defRPr sz="2800">
                <a:solidFill>
                  <a:schemeClr val="tx1"/>
                </a:solidFill>
              </a:defRPr>
            </a:lvl3pPr>
            <a:lvl4pPr marL="768076" indent="-256026">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39"/>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96378817"/>
      </p:ext>
    </p:extLst>
  </p:cSld>
  <p:clrMapOvr>
    <a:masterClrMapping/>
  </p:clrMapOvr>
  <p:transition spd="med"/>
</p:sldLayout>
</file>

<file path=ppt/slideLayouts/slideLayout1794.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7" y="12804238"/>
            <a:ext cx="4956175" cy="381000"/>
          </a:xfrm>
        </p:spPr>
        <p:txBody>
          <a:bodyPr/>
          <a:lstStyle/>
          <a:p>
            <a:r>
              <a:rPr lang="en-US"/>
              <a:t>IBM Chief Privacy Office | © 2023 IBM Corporation</a:t>
            </a:r>
            <a:endParaRPr lang="en-US" dirty="0"/>
          </a:p>
        </p:txBody>
      </p:sp>
    </p:spTree>
    <p:extLst>
      <p:ext uri="{BB962C8B-B14F-4D97-AF65-F5344CB8AC3E}">
        <p14:creationId xmlns:p14="http://schemas.microsoft.com/office/powerpoint/2010/main" val="4077493841"/>
      </p:ext>
    </p:extLst>
  </p:cSld>
  <p:clrMapOvr>
    <a:masterClrMapping/>
  </p:clrMapOvr>
  <p:transition spd="med"/>
</p:sldLayout>
</file>

<file path=ppt/slideLayouts/slideLayout1795.xml><?xml version="1.0" encoding="utf-8"?>
<p:sldLayout xmlns:a="http://schemas.openxmlformats.org/drawingml/2006/main" xmlns:r="http://schemas.openxmlformats.org/officeDocument/2006/relationships" xmlns:p="http://schemas.openxmlformats.org/presentationml/2006/main"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1"/>
            <a:ext cx="4956175" cy="8572502"/>
          </a:xfrm>
        </p:spPr>
        <p:txBody>
          <a:bodyPr/>
          <a:lstStyle>
            <a:lvl1pPr>
              <a:spcBef>
                <a:spcPts val="0"/>
              </a:spcBef>
              <a:defRPr sz="2000" b="0" i="0">
                <a:solidFill>
                  <a:schemeClr val="tx1"/>
                </a:solidFill>
                <a:latin typeface="IBM Plex Sans" panose="020B0503050203000203" pitchFamily="34" charset="0"/>
              </a:defRPr>
            </a:lvl1pPr>
            <a:lvl2pPr marL="182876" indent="-182876">
              <a:spcBef>
                <a:spcPts val="0"/>
              </a:spcBef>
              <a:defRPr sz="2000" b="0" i="0">
                <a:solidFill>
                  <a:schemeClr val="tx1"/>
                </a:solidFill>
                <a:latin typeface="IBM Plex Sans" panose="020B0503050203000203" pitchFamily="34" charset="0"/>
              </a:defRPr>
            </a:lvl2pPr>
            <a:lvl3pPr marL="365750" indent="-182876">
              <a:spcBef>
                <a:spcPts val="0"/>
              </a:spcBef>
              <a:defRPr sz="2000" b="0" i="0">
                <a:solidFill>
                  <a:schemeClr val="tx1"/>
                </a:solidFill>
                <a:latin typeface="IBM Plex Sans" panose="020B0503050203000203" pitchFamily="34" charset="0"/>
              </a:defRPr>
            </a:lvl3pPr>
            <a:lvl4pPr marL="548626" indent="-18287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76" indent="-182876">
              <a:spcBef>
                <a:spcPts val="0"/>
              </a:spcBef>
              <a:defRPr sz="2000" b="0" i="0">
                <a:solidFill>
                  <a:schemeClr val="tx1"/>
                </a:solidFill>
                <a:latin typeface="IBM Plex Sans" panose="020B0503050203000203" pitchFamily="34" charset="0"/>
              </a:defRPr>
            </a:lvl2pPr>
            <a:lvl3pPr marL="365750" indent="-182876">
              <a:spcBef>
                <a:spcPts val="0"/>
              </a:spcBef>
              <a:defRPr sz="2000" b="0" i="0">
                <a:solidFill>
                  <a:schemeClr val="tx1"/>
                </a:solidFill>
                <a:latin typeface="IBM Plex Sans" panose="020B0503050203000203" pitchFamily="34" charset="0"/>
              </a:defRPr>
            </a:lvl3pPr>
            <a:lvl4pPr marL="548626" indent="-18287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1"/>
            <a:ext cx="4952999" cy="8572502"/>
          </a:xfrm>
        </p:spPr>
        <p:txBody>
          <a:bodyPr/>
          <a:lstStyle>
            <a:lvl1pPr>
              <a:spcBef>
                <a:spcPts val="0"/>
              </a:spcBef>
              <a:defRPr sz="2000" b="0" i="0">
                <a:solidFill>
                  <a:schemeClr val="tx1"/>
                </a:solidFill>
                <a:latin typeface="IBM Plex Sans" panose="020B0503050203000203" pitchFamily="34" charset="0"/>
              </a:defRPr>
            </a:lvl1pPr>
            <a:lvl2pPr marL="182876" indent="-182876">
              <a:spcBef>
                <a:spcPts val="0"/>
              </a:spcBef>
              <a:defRPr sz="2000" b="0" i="0">
                <a:solidFill>
                  <a:schemeClr val="tx1"/>
                </a:solidFill>
                <a:latin typeface="IBM Plex Sans" panose="020B0503050203000203" pitchFamily="34" charset="0"/>
              </a:defRPr>
            </a:lvl2pPr>
            <a:lvl3pPr marL="365750" indent="-182876">
              <a:spcBef>
                <a:spcPts val="0"/>
              </a:spcBef>
              <a:defRPr sz="2000" b="0" i="0">
                <a:solidFill>
                  <a:schemeClr val="tx1"/>
                </a:solidFill>
                <a:latin typeface="IBM Plex Sans" panose="020B0503050203000203" pitchFamily="34" charset="0"/>
              </a:defRPr>
            </a:lvl3pPr>
            <a:lvl4pPr marL="548626" indent="-18287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76" indent="-182876">
              <a:spcBef>
                <a:spcPts val="0"/>
              </a:spcBef>
              <a:defRPr sz="2000" b="0" i="0">
                <a:solidFill>
                  <a:schemeClr val="tx1"/>
                </a:solidFill>
                <a:latin typeface="IBM Plex Sans" panose="020B0503050203000203" pitchFamily="34" charset="0"/>
              </a:defRPr>
            </a:lvl2pPr>
            <a:lvl3pPr marL="365750" indent="-182876">
              <a:spcBef>
                <a:spcPts val="0"/>
              </a:spcBef>
              <a:defRPr sz="2000" b="0" i="0">
                <a:solidFill>
                  <a:schemeClr val="tx1"/>
                </a:solidFill>
                <a:latin typeface="IBM Plex Sans" panose="020B0503050203000203" pitchFamily="34" charset="0"/>
              </a:defRPr>
            </a:lvl3pPr>
            <a:lvl4pPr marL="548626" indent="-18287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39"/>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36"/>
            <a:ext cx="4956175" cy="381000"/>
          </a:xfrm>
        </p:spPr>
        <p:txBody>
          <a:bodyPr/>
          <a:lstStyle/>
          <a:p>
            <a:r>
              <a:rPr lang="en-US" dirty="0"/>
              <a:t>IBM Chief Privacy Office / © 2022 Copyright IBM Corporation / IBM Internal Use Only</a:t>
            </a:r>
          </a:p>
        </p:txBody>
      </p:sp>
    </p:spTree>
    <p:extLst>
      <p:ext uri="{BB962C8B-B14F-4D97-AF65-F5344CB8AC3E}">
        <p14:creationId xmlns:p14="http://schemas.microsoft.com/office/powerpoint/2010/main" val="865466100"/>
      </p:ext>
    </p:extLst>
  </p:cSld>
  <p:clrMapOvr>
    <a:masterClrMapping/>
  </p:clrMapOvr>
  <p:hf hdr="0" dt="0"/>
</p:sldLayout>
</file>

<file path=ppt/slideLayouts/slideLayout1796.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83763340"/>
      </p:ext>
    </p:extLst>
  </p:cSld>
  <p:clrMapOvr>
    <a:masterClrMapping/>
  </p:clrMapOvr>
  <p:transition spd="med"/>
</p:sldLayout>
</file>

<file path=ppt/slideLayouts/slideLayout1797.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87182222"/>
      </p:ext>
    </p:extLst>
  </p:cSld>
  <p:clrMapOvr>
    <a:masterClrMapping/>
  </p:clrMapOvr>
  <p:transition spd="med"/>
</p:sldLayout>
</file>

<file path=ppt/slideLayouts/slideLayout1798.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2661644023"/>
      </p:ext>
    </p:extLst>
  </p:cSld>
  <p:clrMapOvr>
    <a:masterClrMapping/>
  </p:clrMapOvr>
  <p:transition spd="med"/>
</p:sldLayout>
</file>

<file path=ppt/slideLayouts/slideLayout1799.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301139383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1208129158"/>
      </p:ext>
    </p:extLst>
  </p:cSld>
  <p:clrMapOvr>
    <a:masterClrMapping/>
  </p:clrMapOvr>
  <p:transition spd="med"/>
</p:sldLayout>
</file>

<file path=ppt/slideLayouts/slideLayout1800.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1093251599"/>
      </p:ext>
    </p:extLst>
  </p:cSld>
  <p:clrMapOvr>
    <a:masterClrMapping/>
  </p:clrMapOvr>
  <p:transition spd="med"/>
</p:sldLayout>
</file>

<file path=ppt/slideLayouts/slideLayout1801.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385200"/>
            <a:ext cx="10099675" cy="571500"/>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1070352528"/>
      </p:ext>
    </p:extLst>
  </p:cSld>
  <p:clrMapOvr>
    <a:masterClrMapping/>
  </p:clrMapOvr>
  <p:transition spd="med"/>
</p:sldLayout>
</file>

<file path=ppt/slideLayouts/slideLayout180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0" y="569912"/>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85343783"/>
      </p:ext>
    </p:extLst>
  </p:cSld>
  <p:clrMapOvr>
    <a:masterClrMapping/>
  </p:clrMapOvr>
  <p:transition spd="med"/>
</p:sldLayout>
</file>

<file path=ppt/slideLayouts/slideLayout1803.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4117440517"/>
      </p:ext>
    </p:extLst>
  </p:cSld>
  <p:clrMapOvr>
    <a:masterClrMapping/>
  </p:clrMapOvr>
  <p:transition spd="med"/>
</p:sldLayout>
</file>

<file path=ppt/slideLayouts/slideLayout1804.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385200"/>
            <a:ext cx="17141825" cy="8191500"/>
          </a:xfrm>
        </p:spPr>
        <p:txBody>
          <a:bodyPr/>
          <a:lstStyle>
            <a:lvl1pPr>
              <a:lnSpc>
                <a:spcPct val="100000"/>
              </a:lnSpc>
              <a:defRPr sz="172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333918889"/>
      </p:ext>
    </p:extLst>
  </p:cSld>
  <p:clrMapOvr>
    <a:masterClrMapping/>
  </p:clrMapOvr>
  <p:transition spd="med"/>
</p:sldLayout>
</file>

<file path=ppt/slideLayouts/slideLayout1805.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19" y="384049"/>
            <a:ext cx="11075384" cy="8574086"/>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4501056"/>
      </p:ext>
    </p:extLst>
  </p:cSld>
  <p:clrMapOvr>
    <a:masterClrMapping/>
  </p:clrMapOvr>
  <p:transition spd="med"/>
</p:sldLayout>
</file>

<file path=ppt/slideLayouts/slideLayout1806.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50" cy="9717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4187612722"/>
      </p:ext>
    </p:extLst>
  </p:cSld>
  <p:clrMapOvr>
    <a:masterClrMapping/>
  </p:clrMapOvr>
  <p:transition spd="med"/>
</p:sldLayout>
</file>

<file path=ppt/slideLayouts/slideLayout1807.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296400"/>
            <a:ext cx="11050588"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7" y="9296400"/>
            <a:ext cx="11049000"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5" y="385200"/>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7" y="385199"/>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0271848"/>
      </p:ext>
    </p:extLst>
  </p:cSld>
  <p:clrMapOvr>
    <a:masterClrMapping/>
  </p:clrMapOvr>
  <p:transition spd="med"/>
</p:sldLayout>
</file>

<file path=ppt/slideLayouts/slideLayout1808.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385200"/>
            <a:ext cx="4949825" cy="19065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385200"/>
            <a:ext cx="4949825" cy="1903413"/>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00000"/>
              </a:lnSpc>
              <a:spcBef>
                <a:spcPts val="0"/>
              </a:spcBef>
              <a:defRPr sz="1600" b="0" i="0">
                <a:solidFill>
                  <a:schemeClr val="tx1"/>
                </a:solidFill>
                <a:latin typeface="IBM Plex Sans Light" panose="020B0403050203000203" pitchFamily="34" charset="0"/>
              </a:defRPr>
            </a:lvl2pPr>
            <a:lvl3pPr marL="292608" indent="-146304">
              <a:lnSpc>
                <a:spcPct val="100000"/>
              </a:lnSpc>
              <a:spcBef>
                <a:spcPts val="0"/>
              </a:spcBef>
              <a:defRPr sz="1600" b="0" i="0">
                <a:solidFill>
                  <a:schemeClr val="tx1"/>
                </a:solidFill>
                <a:latin typeface="IBM Plex Sans Light" panose="020B0403050203000203" pitchFamily="34" charset="0"/>
              </a:defRPr>
            </a:lvl3pPr>
            <a:lvl4pPr marL="438912" indent="-146304">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566031495"/>
      </p:ext>
    </p:extLst>
  </p:cSld>
  <p:clrMapOvr>
    <a:masterClrMapping/>
  </p:clrMapOvr>
  <p:transition spd="med"/>
</p:sldLayout>
</file>

<file path=ppt/slideLayouts/slideLayout1809.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385200"/>
            <a:ext cx="4949825" cy="5335588"/>
          </a:xfrm>
        </p:spPr>
        <p:txBody>
          <a:bodyPr/>
          <a:lstStyle>
            <a:lvl1pPr>
              <a:lnSpc>
                <a:spcPct val="100000"/>
              </a:lnSpc>
              <a:defRPr sz="8600"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85200"/>
            <a:ext cx="11049000" cy="5335587"/>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733087395"/>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738106510"/>
      </p:ext>
    </p:extLst>
  </p:cSld>
  <p:clrMapOvr>
    <a:masterClrMapping/>
  </p:clrMapOvr>
  <p:transition spd="med"/>
</p:sldLayout>
</file>

<file path=ppt/slideLayouts/slideLayout1810.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7"/>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2"/>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6"/>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550466954"/>
      </p:ext>
    </p:extLst>
  </p:cSld>
  <p:clrMapOvr>
    <a:masterClrMapping/>
  </p:clrMapOvr>
  <p:transition spd="med"/>
</p:sldLayout>
</file>

<file path=ppt/slideLayouts/slideLayout1811.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77971562"/>
      </p:ext>
    </p:extLst>
  </p:cSld>
  <p:clrMapOvr>
    <a:masterClrMapping/>
  </p:clrMapOvr>
  <p:transition spd="med"/>
</p:sldLayout>
</file>

<file path=ppt/slideLayouts/slideLayout1812.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385200"/>
            <a:ext cx="4956175" cy="1525587"/>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80" indent="-182880">
              <a:lnSpc>
                <a:spcPct val="100000"/>
              </a:lnSpc>
              <a:spcBef>
                <a:spcPts val="0"/>
              </a:spcBef>
              <a:defRPr sz="2000" b="0" i="0">
                <a:solidFill>
                  <a:schemeClr val="tx1"/>
                </a:solidFill>
                <a:latin typeface="IBM Plex Sans Light" panose="020B0403050203000203" pitchFamily="34" charset="0"/>
              </a:defRPr>
            </a:lvl2pPr>
            <a:lvl3pPr marL="365760" indent="-182880">
              <a:lnSpc>
                <a:spcPct val="100000"/>
              </a:lnSpc>
              <a:spcBef>
                <a:spcPts val="0"/>
              </a:spcBef>
              <a:defRPr sz="2000" b="0" i="0">
                <a:solidFill>
                  <a:schemeClr val="tx1"/>
                </a:solidFill>
                <a:latin typeface="IBM Plex Sans Light" panose="020B0403050203000203" pitchFamily="34" charset="0"/>
              </a:defRPr>
            </a:lvl3pPr>
            <a:lvl4pPr marL="548640" indent="-182880">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26293140"/>
      </p:ext>
    </p:extLst>
  </p:cSld>
  <p:clrMapOvr>
    <a:masterClrMapping/>
  </p:clrMapOvr>
  <p:transition spd="med"/>
</p:sldLayout>
</file>

<file path=ppt/slideLayouts/slideLayout1813.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513365"/>
      </p:ext>
    </p:extLst>
  </p:cSld>
  <p:clrMapOvr>
    <a:masterClrMapping/>
  </p:clrMapOvr>
  <p:transition spd="med"/>
</p:sldLayout>
</file>

<file path=ppt/slideLayouts/slideLayout1814.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385200"/>
            <a:ext cx="4949825" cy="2097087"/>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19740909"/>
      </p:ext>
    </p:extLst>
  </p:cSld>
  <p:clrMapOvr>
    <a:masterClrMapping/>
  </p:clrMapOvr>
  <p:transition spd="med"/>
</p:sldLayout>
</file>

<file path=ppt/slideLayouts/slideLayout1815.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20" y="3429000"/>
            <a:ext cx="10183842"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4348951"/>
      </p:ext>
    </p:extLst>
  </p:cSld>
  <p:clrMapOvr>
    <a:masterClrMapping/>
  </p:clrMapOvr>
  <p:transition spd="med"/>
</p:sldLayout>
</file>

<file path=ppt/slideLayouts/slideLayout1816.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385200"/>
            <a:ext cx="7424927" cy="1906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45240698"/>
      </p:ext>
    </p:extLst>
  </p:cSld>
  <p:clrMapOvr>
    <a:masterClrMapping/>
  </p:clrMapOvr>
  <p:transition spd="med"/>
</p:sldLayout>
</file>

<file path=ppt/slideLayouts/slideLayout1817.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88160920"/>
      </p:ext>
    </p:extLst>
  </p:cSld>
  <p:clrMapOvr>
    <a:masterClrMapping/>
  </p:clrMapOvr>
  <p:transition spd="med"/>
</p:sldLayout>
</file>

<file path=ppt/slideLayouts/slideLayout1818.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5200"/>
            <a:ext cx="4953000"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02994934"/>
      </p:ext>
    </p:extLst>
  </p:cSld>
  <p:clrMapOvr>
    <a:masterClrMapping/>
  </p:clrMapOvr>
  <p:transition spd="med"/>
</p:sldLayout>
</file>

<file path=ppt/slideLayouts/slideLayout1819.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25220465"/>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947248087"/>
      </p:ext>
    </p:extLst>
  </p:cSld>
  <p:clrMapOvr>
    <a:masterClrMapping/>
  </p:clrMapOvr>
  <p:transition spd="med"/>
</p:sldLayout>
</file>

<file path=ppt/slideLayouts/slideLayout1820.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5200"/>
            <a:ext cx="4949826" cy="4573587"/>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94017779"/>
      </p:ext>
    </p:extLst>
  </p:cSld>
  <p:clrMapOvr>
    <a:masterClrMapping/>
  </p:clrMapOvr>
  <p:transition spd="med"/>
</p:sldLayout>
</file>

<file path=ppt/slideLayouts/slideLayout1821.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0996810"/>
      </p:ext>
    </p:extLst>
  </p:cSld>
  <p:clrMapOvr>
    <a:masterClrMapping/>
  </p:clrMapOvr>
  <p:transition spd="med"/>
</p:sldLayout>
</file>

<file path=ppt/slideLayouts/slideLayout1822.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7" y="2456592"/>
            <a:ext cx="6670675" cy="3067904"/>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0" y="2456592"/>
            <a:ext cx="6670675" cy="3067901"/>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3" y="8362096"/>
            <a:ext cx="6670675" cy="306789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6" y="8362096"/>
            <a:ext cx="6670675" cy="3067892"/>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43339119"/>
      </p:ext>
    </p:extLst>
  </p:cSld>
  <p:clrMapOvr>
    <a:masterClrMapping/>
  </p:clrMapOvr>
  <p:transition spd="med"/>
</p:sldLayout>
</file>

<file path=ppt/slideLayouts/slideLayout1823.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1141412"/>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6949961"/>
      </p:ext>
    </p:extLst>
  </p:cSld>
  <p:clrMapOvr>
    <a:masterClrMapping/>
  </p:clrMapOvr>
  <p:transition spd="med"/>
</p:sldLayout>
</file>

<file path=ppt/slideLayouts/slideLayout1824.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09003332"/>
      </p:ext>
    </p:extLst>
  </p:cSld>
  <p:clrMapOvr>
    <a:masterClrMapping/>
  </p:clrMapOvr>
  <p:transition spd="med"/>
</p:sldLayout>
</file>

<file path=ppt/slideLayouts/slideLayout1825.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5200"/>
            <a:ext cx="4956175"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45355037"/>
      </p:ext>
    </p:extLst>
  </p:cSld>
  <p:clrMapOvr>
    <a:masterClrMapping/>
  </p:clrMapOvr>
  <p:transition spd="med"/>
</p:sldLayout>
</file>

<file path=ppt/slideLayouts/slideLayout1826.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51501912"/>
      </p:ext>
    </p:extLst>
  </p:cSld>
  <p:clrMapOvr>
    <a:masterClrMapping/>
  </p:clrMapOvr>
  <p:transition spd="med"/>
</p:sldLayout>
</file>

<file path=ppt/slideLayouts/slideLayout1827.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4573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6" y="576072"/>
            <a:ext cx="4963923" cy="514508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54572985"/>
      </p:ext>
    </p:extLst>
  </p:cSld>
  <p:clrMapOvr>
    <a:masterClrMapping/>
  </p:clrMapOvr>
  <p:transition spd="med"/>
</p:sldLayout>
</file>

<file path=ppt/slideLayouts/slideLayout1828.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385200"/>
            <a:ext cx="494982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8" y="1427410"/>
            <a:ext cx="4963923" cy="3716082"/>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48" y="1427410"/>
            <a:ext cx="4963923" cy="371607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8" y="7518835"/>
            <a:ext cx="4963923" cy="372065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48" y="7518835"/>
            <a:ext cx="4963923" cy="372065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6" y="1427408"/>
            <a:ext cx="4963923" cy="371608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6" y="7518834"/>
            <a:ext cx="4963923" cy="3720653"/>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9945275"/>
      </p:ext>
    </p:extLst>
  </p:cSld>
  <p:clrMapOvr>
    <a:masterClrMapping/>
  </p:clrMapOvr>
  <p:transition spd="med"/>
</p:sldLayout>
</file>

<file path=ppt/slideLayouts/slideLayout1829.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5" y="6665976"/>
            <a:ext cx="4963923" cy="495451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9862654"/>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3159200201"/>
      </p:ext>
    </p:extLst>
  </p:cSld>
  <p:clrMapOvr>
    <a:masterClrMapping/>
  </p:clrMapOvr>
  <p:transition spd="med"/>
</p:sldLayout>
</file>

<file path=ppt/slideLayouts/slideLayout1830.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5200"/>
            <a:ext cx="4949825"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5"/>
            <a:ext cx="5026139" cy="495451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3" y="6665975"/>
            <a:ext cx="5026139" cy="495450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7" y="6701421"/>
            <a:ext cx="5026139" cy="491905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8" y="6665975"/>
            <a:ext cx="4978776" cy="495449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2" y="576073"/>
            <a:ext cx="4978776"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3"/>
            <a:ext cx="4978776" cy="514507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43223027"/>
      </p:ext>
    </p:extLst>
  </p:cSld>
  <p:clrMapOvr>
    <a:masterClrMapping/>
  </p:clrMapOvr>
  <p:transition spd="med"/>
</p:sldLayout>
</file>

<file path=ppt/slideLayouts/slideLayout1831.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7"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29399605"/>
      </p:ext>
    </p:extLst>
  </p:cSld>
  <p:clrMapOvr>
    <a:masterClrMapping/>
  </p:clrMapOvr>
  <p:transition spd="med"/>
</p:sldLayout>
</file>

<file path=ppt/slideLayouts/slideLayout1832.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0857570"/>
      </p:ext>
    </p:extLst>
  </p:cSld>
  <p:clrMapOvr>
    <a:masterClrMapping/>
  </p:clrMapOvr>
  <p:transition spd="med"/>
</p:sldLayout>
</file>

<file path=ppt/slideLayouts/slideLayout1833.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69494395"/>
      </p:ext>
    </p:extLst>
  </p:cSld>
  <p:clrMapOvr>
    <a:masterClrMapping/>
  </p:clrMapOvr>
  <p:transition spd="med"/>
</p:sldLayout>
</file>

<file path=ppt/slideLayouts/slideLayout1834.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870780090"/>
      </p:ext>
    </p:extLst>
  </p:cSld>
  <p:clrMapOvr>
    <a:masterClrMapping/>
  </p:clrMapOvr>
  <p:transition spd="med"/>
</p:sldLayout>
</file>

<file path=ppt/slideLayouts/slideLayout1835.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512120798"/>
      </p:ext>
    </p:extLst>
  </p:cSld>
  <p:clrMapOvr>
    <a:masterClrMapping/>
  </p:clrMapOvr>
  <p:transition spd="med"/>
</p:sldLayout>
</file>

<file path=ppt/slideLayouts/slideLayout1836.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171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188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8" y="6117123"/>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8" y="9525000"/>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8" y="2646074"/>
            <a:ext cx="2328218"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3" y="2618874"/>
            <a:ext cx="5756496"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3" y="6117123"/>
            <a:ext cx="5756496"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6" y="61443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6" y="95522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6" y="26460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6" y="6165249"/>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6" y="9573126"/>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6" y="2667000"/>
            <a:ext cx="229107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7" y="2667000"/>
            <a:ext cx="5843620"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7" y="6165249"/>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7" y="9573126"/>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6239329"/>
      </p:ext>
    </p:extLst>
  </p:cSld>
  <p:clrMapOvr>
    <a:masterClrMapping/>
  </p:clrMapOvr>
  <p:transition spd="med"/>
</p:sldLayout>
</file>

<file path=ppt/slideLayouts/slideLayout183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74295916"/>
      </p:ext>
    </p:extLst>
  </p:cSld>
  <p:clrMapOvr>
    <a:masterClrMapping/>
  </p:clrMapOvr>
  <p:transition spd="med"/>
</p:sldLayout>
</file>

<file path=ppt/slideLayouts/slideLayout1838.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14966649"/>
      </p:ext>
    </p:extLst>
  </p:cSld>
  <p:clrMapOvr>
    <a:masterClrMapping/>
  </p:clrMapOvr>
  <p:transition spd="med"/>
</p:sldLayout>
</file>

<file path=ppt/slideLayouts/slideLayout183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37598651"/>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039035955"/>
      </p:ext>
    </p:extLst>
  </p:cSld>
  <p:clrMapOvr>
    <a:masterClrMapping/>
  </p:clrMapOvr>
  <p:transition spd="med"/>
</p:sldLayout>
</file>

<file path=ppt/slideLayouts/slideLayout1840.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lvl1pPr>
              <a:defRPr b="0" i="0">
                <a:latin typeface="IBM Plex Sans Light" panose="020B0403050203000203" pitchFamily="34" charset="0"/>
              </a:defRPr>
            </a:lvl1p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63539619"/>
      </p:ext>
    </p:extLst>
  </p:cSld>
  <p:clrMapOvr>
    <a:masterClrMapping/>
  </p:clrMapOvr>
  <p:transition spd="med"/>
</p:sldLayout>
</file>

<file path=ppt/slideLayouts/slideLayout1841.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1717462923"/>
      </p:ext>
    </p:extLst>
  </p:cSld>
  <p:clrMapOvr>
    <a:masterClrMapping/>
  </p:clrMapOvr>
  <p:transition spd="med"/>
</p:sldLayout>
</file>

<file path=ppt/slideLayouts/slideLayout184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6" name="Picture"/>
          <p:cNvPicPr>
            <a:picLocks noChangeAspect="1"/>
          </p:cNvPicPr>
          <p:nvPr userDrawn="1"/>
        </p:nvPicPr>
        <p:blipFill>
          <a:blip r:embed="rId2"/>
          <a:srcRect/>
          <a:stretch/>
        </p:blipFill>
        <p:spPr>
          <a:xfrm>
            <a:off x="22386417" y="12547341"/>
            <a:ext cx="1391080" cy="554955"/>
          </a:xfrm>
          <a:prstGeom prst="rect">
            <a:avLst/>
          </a:prstGeom>
        </p:spPr>
      </p:pic>
    </p:spTree>
    <p:extLst>
      <p:ext uri="{BB962C8B-B14F-4D97-AF65-F5344CB8AC3E}">
        <p14:creationId xmlns:p14="http://schemas.microsoft.com/office/powerpoint/2010/main" val="2602966601"/>
      </p:ext>
    </p:extLst>
  </p:cSld>
  <p:clrMapOvr>
    <a:masterClrMapping/>
  </p:clrMapOvr>
</p:sldLayout>
</file>

<file path=ppt/slideLayouts/slideLayout1843.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0"/>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247178554"/>
      </p:ext>
    </p:extLst>
  </p:cSld>
  <p:clrMapOvr>
    <a:masterClrMapping/>
  </p:clrMapOvr>
</p:sldLayout>
</file>

<file path=ppt/slideLayouts/slideLayout1844.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19"/>
            <a:ext cx="24359299"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946891836"/>
      </p:ext>
    </p:extLst>
  </p:cSld>
  <p:clrMapOvr>
    <a:masterClrMapping/>
  </p:clrMapOvr>
</p:sldLayout>
</file>

<file path=ppt/slideLayouts/slideLayout1845.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1" y="1219"/>
            <a:ext cx="24359294"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875757705"/>
      </p:ext>
    </p:extLst>
  </p:cSld>
  <p:clrMapOvr>
    <a:masterClrMapping/>
  </p:clrMapOvr>
</p:sldLayout>
</file>

<file path=ppt/slideLayouts/slideLayout1846.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1" y="1220"/>
            <a:ext cx="24359294"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687478599"/>
      </p:ext>
    </p:extLst>
  </p:cSld>
  <p:clrMapOvr>
    <a:masterClrMapping/>
  </p:clrMapOvr>
</p:sldLayout>
</file>

<file path=ppt/slideLayouts/slideLayout1847.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24387175" cy="1372925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2054297704"/>
      </p:ext>
    </p:extLst>
  </p:cSld>
  <p:clrMapOvr>
    <a:masterClrMapping/>
  </p:clrMapOvr>
</p:sldLayout>
</file>

<file path=ppt/slideLayouts/slideLayout1848.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61838461"/>
      </p:ext>
    </p:extLst>
  </p:cSld>
  <p:clrMapOvr>
    <a:masterClrMapping/>
  </p:clrMapOvr>
</p:sldLayout>
</file>

<file path=ppt/slideLayouts/slideLayout1849.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20"/>
            <a:ext cx="24359291"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63728518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34927889"/>
      </p:ext>
    </p:extLst>
  </p:cSld>
  <p:clrMapOvr>
    <a:masterClrMapping/>
  </p:clrMapOvr>
  <p:transition spd="med"/>
</p:sldLayout>
</file>

<file path=ppt/slideLayouts/slideLayout1850.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19"/>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084935952"/>
      </p:ext>
    </p:extLst>
  </p:cSld>
  <p:clrMapOvr>
    <a:masterClrMapping/>
  </p:clrMapOvr>
</p:sldLayout>
</file>

<file path=ppt/slideLayouts/slideLayout185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70787925"/>
      </p:ext>
    </p:extLst>
  </p:cSld>
  <p:clrMapOvr>
    <a:masterClrMapping/>
  </p:clrMapOvr>
</p:sldLayout>
</file>

<file path=ppt/slideLayouts/slideLayout185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47" indent="0">
              <a:buNone/>
              <a:defRPr/>
            </a:lvl3pPr>
            <a:lvl4pPr marL="1159964" indent="0">
              <a:buNone/>
              <a:defRPr/>
            </a:lvl4pPr>
            <a:lvl5pPr marL="16849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47" indent="0">
              <a:buNone/>
              <a:defRPr/>
            </a:lvl3pPr>
            <a:lvl4pPr marL="1159964" indent="0">
              <a:buNone/>
              <a:defRPr/>
            </a:lvl4pPr>
            <a:lvl5pPr marL="16849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9407099"/>
      </p:ext>
    </p:extLst>
  </p:cSld>
  <p:clrMapOvr>
    <a:masterClrMapping/>
  </p:clrMapOvr>
</p:sldLayout>
</file>

<file path=ppt/slideLayouts/slideLayout185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5868"/>
      </p:ext>
    </p:extLst>
  </p:cSld>
  <p:clrMapOvr>
    <a:masterClrMapping/>
  </p:clrMapOvr>
</p:sldLayout>
</file>

<file path=ppt/slideLayouts/slideLayout185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b="0" i="0">
                <a:solidFill>
                  <a:schemeClr val="accent2"/>
                </a:solidFill>
                <a:latin typeface="Arial" panose="020B0604020202020204"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Arial" panose="020B0604020202020204"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Arial" panose="020B0604020202020204"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183123"/>
      </p:ext>
    </p:extLst>
  </p:cSld>
  <p:clrMapOvr>
    <a:masterClrMapping/>
  </p:clrMapOvr>
</p:sldLayout>
</file>

<file path=ppt/slideLayouts/slideLayout185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0" y="243840"/>
            <a:ext cx="23411507" cy="11744960"/>
          </a:xfrm>
        </p:spPr>
        <p:txBody>
          <a:bodyPr/>
          <a:lstStyle>
            <a:lvl1pPr>
              <a:defRPr sz="25600" b="0" i="0">
                <a:solidFill>
                  <a:schemeClr val="accent2"/>
                </a:solidFill>
                <a:latin typeface="Arial" panose="020B0604020202020204"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6524008"/>
      </p:ext>
    </p:extLst>
  </p:cSld>
  <p:clrMapOvr>
    <a:masterClrMapping/>
  </p:clrMapOvr>
</p:sldLayout>
</file>

<file path=ppt/slideLayouts/slideLayout185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09" y="536448"/>
            <a:ext cx="14835358"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7729798"/>
      </p:ext>
    </p:extLst>
  </p:cSld>
  <p:clrMapOvr>
    <a:masterClrMapping/>
  </p:clrMapOvr>
</p:sldLayout>
</file>

<file path=ppt/slideLayouts/slideLayout185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61729078"/>
      </p:ext>
    </p:extLst>
  </p:cSld>
  <p:clrMapOvr>
    <a:masterClrMapping/>
  </p:clrMapOvr>
</p:sldLayout>
</file>

<file path=ppt/slideLayouts/slideLayout185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2"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0728944"/>
      </p:ext>
    </p:extLst>
  </p:cSld>
  <p:clrMapOvr>
    <a:masterClrMapping/>
  </p:clrMapOvr>
</p:sldLayout>
</file>

<file path=ppt/slideLayouts/slideLayout185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4569132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636917680"/>
      </p:ext>
    </p:extLst>
  </p:cSld>
  <p:clrMapOvr>
    <a:masterClrMapping/>
  </p:clrMapOvr>
  <p:transition spd="med"/>
</p:sldLayout>
</file>

<file path=ppt/slideLayouts/slideLayout186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7741059"/>
      </p:ext>
    </p:extLst>
  </p:cSld>
  <p:clrMapOvr>
    <a:masterClrMapping/>
  </p:clrMapOvr>
</p:sldLayout>
</file>

<file path=ppt/slideLayouts/slideLayout186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53870465"/>
      </p:ext>
    </p:extLst>
  </p:cSld>
  <p:clrMapOvr>
    <a:masterClrMapping/>
  </p:clrMapOvr>
</p:sldLayout>
</file>

<file path=ppt/slideLayouts/slideLayout186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4459238"/>
      </p:ext>
    </p:extLst>
  </p:cSld>
  <p:clrMapOvr>
    <a:masterClrMapping/>
  </p:clrMapOvr>
</p:sldLayout>
</file>

<file path=ppt/slideLayouts/slideLayout186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08" y="536448"/>
            <a:ext cx="11047209"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Arial" panose="020B0604020202020204" pitchFamily="34" charset="0"/>
              <a:cs typeface="Arial" panose="020B0604020202020204" pitchFamily="34" charset="0"/>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0607692"/>
      </p:ext>
    </p:extLst>
  </p:cSld>
  <p:clrMapOvr>
    <a:masterClrMapping/>
  </p:clrMapOvr>
</p:sldLayout>
</file>

<file path=ppt/slideLayouts/slideLayout186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2392740"/>
      </p:ext>
    </p:extLst>
  </p:cSld>
  <p:clrMapOvr>
    <a:masterClrMapping/>
  </p:clrMapOvr>
</p:sldLayout>
</file>

<file path=ppt/slideLayouts/slideLayout186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7385802"/>
      </p:ext>
    </p:extLst>
  </p:cSld>
  <p:clrMapOvr>
    <a:masterClrMapping/>
  </p:clrMapOvr>
</p:sldLayout>
</file>

<file path=ppt/slideLayouts/slideLayout186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2791522"/>
      </p:ext>
    </p:extLst>
  </p:cSld>
  <p:clrMapOvr>
    <a:masterClrMapping/>
  </p:clrMapOvr>
</p:sldLayout>
</file>

<file path=ppt/slideLayouts/slideLayout186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69"/>
            <a:ext cx="12193588" cy="6862232"/>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1"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8"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52628788"/>
      </p:ext>
    </p:extLst>
  </p:cSld>
  <p:clrMapOvr>
    <a:masterClrMapping/>
  </p:clrMapOvr>
</p:sldLayout>
</file>

<file path=ppt/slideLayouts/slideLayout186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69"/>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69"/>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1"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8"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62645000"/>
      </p:ext>
    </p:extLst>
  </p:cSld>
  <p:clrMapOvr>
    <a:masterClrMapping/>
  </p:clrMapOvr>
</p:sldLayout>
</file>

<file path=ppt/slideLayouts/slideLayout186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24387175" cy="6851901"/>
          </a:xfrm>
          <a:noFill/>
        </p:spPr>
        <p:txBody>
          <a:bodyPr lIns="182880" tIns="164592" rIns="228600" bIns="228600"/>
          <a:lstStyle>
            <a:lvl1pPr>
              <a:defRPr sz="12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69"/>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69"/>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5"/>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5"/>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733319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4209053595"/>
      </p:ext>
    </p:extLst>
  </p:cSld>
  <p:clrMapOvr>
    <a:masterClrMapping/>
  </p:clrMapOvr>
  <p:transition spd="med"/>
</p:sldLayout>
</file>

<file path=ppt/slideLayouts/slideLayout1870.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44995478"/>
      </p:ext>
    </p:extLst>
  </p:cSld>
  <p:clrMapOvr>
    <a:masterClrMapping/>
  </p:clrMapOvr>
</p:sldLayout>
</file>

<file path=ppt/slideLayouts/slideLayout1871.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7"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7">
                <a:solidFill>
                  <a:schemeClr val="tx1"/>
                </a:solidFill>
              </a:defRPr>
            </a:lvl2pPr>
            <a:lvl3pPr>
              <a:buClr>
                <a:srgbClr val="001141"/>
              </a:buClr>
              <a:defRPr sz="2667">
                <a:solidFill>
                  <a:schemeClr val="tx1"/>
                </a:solidFill>
              </a:defRPr>
            </a:lvl3pPr>
            <a:lvl4pPr>
              <a:buClr>
                <a:srgbClr val="001141"/>
              </a:buClr>
              <a:defRPr sz="2667">
                <a:solidFill>
                  <a:schemeClr val="tx1"/>
                </a:solidFill>
              </a:defRPr>
            </a:lvl4pPr>
            <a:lvl5pPr>
              <a:buClr>
                <a:srgbClr val="001141"/>
              </a:buClr>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62628815"/>
      </p:ext>
    </p:extLst>
  </p:cSld>
  <p:clrMapOvr>
    <a:masterClrMapping/>
  </p:clrMapOvr>
</p:sldLayout>
</file>

<file path=ppt/slideLayouts/slideLayout187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4"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1"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62338093"/>
      </p:ext>
    </p:extLst>
  </p:cSld>
  <p:clrMapOvr>
    <a:masterClrMapping/>
  </p:clrMapOvr>
</p:sldLayout>
</file>

<file path=ppt/slideLayouts/slideLayout187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79267333"/>
      </p:ext>
    </p:extLst>
  </p:cSld>
  <p:clrMapOvr>
    <a:masterClrMapping/>
  </p:clrMapOvr>
</p:sldLayout>
</file>

<file path=ppt/slideLayouts/slideLayout187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38399574"/>
      </p:ext>
    </p:extLst>
  </p:cSld>
  <p:clrMapOvr>
    <a:masterClrMapping/>
  </p:clrMapOvr>
</p:sldLayout>
</file>

<file path=ppt/slideLayouts/slideLayout187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3"/>
            <a:ext cx="4901822" cy="8672576"/>
          </a:xfrm>
        </p:spPr>
        <p:txBody>
          <a:bodyPr/>
          <a:lstStyle>
            <a:lvl1pPr>
              <a:spcBef>
                <a:spcPts val="800"/>
              </a:spcBef>
              <a:defRPr sz="3733">
                <a:solidFill>
                  <a:schemeClr val="tx1"/>
                </a:solidFill>
              </a:defRPr>
            </a:lvl1pPr>
            <a:lvl2pPr>
              <a:spcBef>
                <a:spcPts val="2933"/>
              </a:spcBef>
              <a:defRPr sz="3733">
                <a:solidFill>
                  <a:schemeClr val="tx1"/>
                </a:solidFill>
              </a:defRPr>
            </a:lvl2pPr>
            <a:lvl3pPr>
              <a:spcBef>
                <a:spcPts val="2933"/>
              </a:spcBef>
              <a:defRPr sz="3733">
                <a:solidFill>
                  <a:schemeClr val="tx1"/>
                </a:solidFill>
              </a:defRPr>
            </a:lvl3pPr>
            <a:lvl4pPr>
              <a:spcBef>
                <a:spcPts val="2933"/>
              </a:spcBef>
              <a:defRPr sz="3733">
                <a:solidFill>
                  <a:schemeClr val="tx1"/>
                </a:solidFill>
              </a:defRPr>
            </a:lvl4pPr>
            <a:lvl5pPr>
              <a:spcBef>
                <a:spcPts val="2933"/>
              </a:spcBef>
              <a:defRPr sz="37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8213894"/>
      </p:ext>
    </p:extLst>
  </p:cSld>
  <p:clrMapOvr>
    <a:masterClrMapping/>
  </p:clrMapOvr>
</p:sldLayout>
</file>

<file path=ppt/slideLayouts/slideLayout187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7">
                <a:solidFill>
                  <a:schemeClr val="tx1"/>
                </a:solidFill>
              </a:defRPr>
            </a:lvl1pPr>
            <a:lvl2pPr>
              <a:spcBef>
                <a:spcPts val="800"/>
              </a:spcBef>
              <a:defRPr sz="2667">
                <a:solidFill>
                  <a:schemeClr val="tx1"/>
                </a:solidFill>
              </a:defRPr>
            </a:lvl2pPr>
            <a:lvl3pPr>
              <a:spcBef>
                <a:spcPts val="800"/>
              </a:spcBef>
              <a:defRPr sz="2667">
                <a:solidFill>
                  <a:schemeClr val="tx1"/>
                </a:solidFill>
              </a:defRPr>
            </a:lvl3pPr>
            <a:lvl4pPr>
              <a:spcBef>
                <a:spcPts val="800"/>
              </a:spcBef>
              <a:defRPr sz="2667">
                <a:solidFill>
                  <a:schemeClr val="tx1"/>
                </a:solidFill>
              </a:defRPr>
            </a:lvl4pPr>
            <a:lvl5pPr>
              <a:spcBef>
                <a:spcPts val="800"/>
              </a:spcBef>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90988076"/>
      </p:ext>
    </p:extLst>
  </p:cSld>
  <p:clrMapOvr>
    <a:masterClrMapping/>
  </p:clrMapOvr>
</p:sldLayout>
</file>

<file path=ppt/slideLayouts/slideLayout187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1468480"/>
      </p:ext>
    </p:extLst>
  </p:cSld>
  <p:clrMapOvr>
    <a:masterClrMapping/>
  </p:clrMapOvr>
</p:sldLayout>
</file>

<file path=ppt/slideLayouts/slideLayout187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1936378"/>
      </p:ext>
    </p:extLst>
  </p:cSld>
  <p:clrMapOvr>
    <a:masterClrMapping/>
  </p:clrMapOvr>
</p:sldLayout>
</file>

<file path=ppt/slideLayouts/slideLayout187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00804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294999701"/>
      </p:ext>
    </p:extLst>
  </p:cSld>
  <p:clrMapOvr>
    <a:masterClrMapping/>
  </p:clrMapOvr>
  <p:transition spd="med"/>
</p:sldLayout>
</file>

<file path=ppt/slideLayouts/slideLayout188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7">
                <a:solidFill>
                  <a:schemeClr val="tx1"/>
                </a:solidFill>
              </a:defRPr>
            </a:lvl1pPr>
            <a:lvl2pPr marL="0" indent="0">
              <a:spcBef>
                <a:spcPts val="0"/>
              </a:spcBef>
              <a:buNone/>
              <a:defRPr/>
            </a:lvl2pPr>
            <a:lvl3pPr marL="537647" indent="0">
              <a:buNone/>
              <a:defRPr/>
            </a:lvl3pPr>
            <a:lvl4pPr marL="1159964" indent="0">
              <a:buNone/>
              <a:defRPr/>
            </a:lvl4pPr>
            <a:lvl5pPr marL="1684909"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63469523"/>
      </p:ext>
    </p:extLst>
  </p:cSld>
  <p:clrMapOvr>
    <a:masterClrMapping/>
  </p:clrMapOvr>
</p:sldLayout>
</file>

<file path=ppt/slideLayouts/slideLayout1881.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373773"/>
      </p:ext>
    </p:extLst>
  </p:cSld>
  <p:clrMapOvr>
    <a:masterClrMapping/>
  </p:clrMapOvr>
</p:sldLayout>
</file>

<file path=ppt/slideLayouts/slideLayout1882.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4" y="6167695"/>
            <a:ext cx="3460728" cy="1380616"/>
          </a:xfrm>
          <a:prstGeom prst="rect">
            <a:avLst/>
          </a:prstGeom>
        </p:spPr>
      </p:pic>
    </p:spTree>
    <p:extLst>
      <p:ext uri="{BB962C8B-B14F-4D97-AF65-F5344CB8AC3E}">
        <p14:creationId xmlns:p14="http://schemas.microsoft.com/office/powerpoint/2010/main" val="4233792760"/>
      </p:ext>
    </p:extLst>
  </p:cSld>
  <p:clrMapOvr>
    <a:masterClrMapping/>
  </p:clrMapOvr>
</p:sldLayout>
</file>

<file path=ppt/slideLayouts/slideLayout1883.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1"/>
            <a:ext cx="3460733" cy="1380619"/>
          </a:xfrm>
          <a:prstGeom prst="rect">
            <a:avLst/>
          </a:prstGeom>
        </p:spPr>
      </p:pic>
    </p:spTree>
    <p:extLst>
      <p:ext uri="{BB962C8B-B14F-4D97-AF65-F5344CB8AC3E}">
        <p14:creationId xmlns:p14="http://schemas.microsoft.com/office/powerpoint/2010/main" val="1317281932"/>
      </p:ext>
    </p:extLst>
  </p:cSld>
  <p:clrMapOvr>
    <a:masterClrMapping/>
  </p:clrMapOvr>
</p:sldLayout>
</file>

<file path=ppt/slideLayouts/slideLayout188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0"/>
            <a:ext cx="23167816" cy="1828061"/>
          </a:xfrm>
        </p:spPr>
        <p:txBody>
          <a:bodyPr/>
          <a:lstStyle>
            <a:lvl1pPr>
              <a:defRPr b="0">
                <a:solidFill>
                  <a:schemeClr val="accent3"/>
                </a:solidFill>
              </a:defRPr>
            </a:lvl1pPr>
          </a:lstStyle>
          <a:p>
            <a:r>
              <a:rPr lang="en-US" dirty="0"/>
              <a:t>Click to edit Master title style</a:t>
            </a:r>
          </a:p>
        </p:txBody>
      </p:sp>
      <p:sp>
        <p:nvSpPr>
          <p:cNvPr id="5" name="Footer Placeholder">
            <a:extLst>
              <a:ext uri="{FF2B5EF4-FFF2-40B4-BE49-F238E27FC236}">
                <a16:creationId xmlns:a16="http://schemas.microsoft.com/office/drawing/2014/main" id="{EB12D8F2-2BB2-426E-AAF4-19E605EC5F42}"/>
              </a:ext>
            </a:extLst>
          </p:cNvP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 IBM Corporation</a:t>
            </a:r>
            <a:endParaRPr lang="en-US" dirty="0"/>
          </a:p>
        </p:txBody>
      </p:sp>
      <p:sp>
        <p:nvSpPr>
          <p:cNvPr id="6" name="Slide Number Placeholder">
            <a:extLst>
              <a:ext uri="{FF2B5EF4-FFF2-40B4-BE49-F238E27FC236}">
                <a16:creationId xmlns:a16="http://schemas.microsoft.com/office/drawing/2014/main" id="{1F43BB3E-501C-4E67-A891-079CF008D768}"/>
              </a:ext>
            </a:extLst>
          </p:cNvPr>
          <p:cNvSpPr>
            <a:spLocks noGrp="1"/>
          </p:cNvSpPr>
          <p:nvPr>
            <p:ph type="sldNum" sz="quarter" idx="4"/>
          </p:nvPr>
        </p:nvSpPr>
        <p:spPr>
          <a:xfrm>
            <a:off x="18900063" y="12801601"/>
            <a:ext cx="4877254" cy="444499"/>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9518699"/>
      </p:ext>
    </p:extLst>
  </p:cSld>
  <p:clrMapOvr>
    <a:masterClrMapping/>
  </p:clrMapOvr>
</p:sldLayout>
</file>

<file path=ppt/slideLayouts/slideLayout1885.xml><?xml version="1.0" encoding="utf-8"?>
<p:sldLayout xmlns:a="http://schemas.openxmlformats.org/drawingml/2006/main" xmlns:r="http://schemas.openxmlformats.org/officeDocument/2006/relationships" xmlns:p="http://schemas.openxmlformats.org/presentationml/2006/main"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818243472"/>
      </p:ext>
    </p:extLst>
  </p:cSld>
  <p:clrMapOvr>
    <a:masterClrMapping/>
  </p:clrMapOvr>
  <p:transition spd="med"/>
</p:sldLayout>
</file>

<file path=ppt/slideLayouts/slideLayout1886.xml><?xml version="1.0" encoding="utf-8"?>
<p:sldLayout xmlns:a="http://schemas.openxmlformats.org/drawingml/2006/main" xmlns:r="http://schemas.openxmlformats.org/officeDocument/2006/relationships" xmlns:p="http://schemas.openxmlformats.org/presentationml/2006/main" userDrawn="1">
  <p:cSld name="Title with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1"/>
            <a:ext cx="23167816" cy="1828062"/>
          </a:xfrm>
        </p:spPr>
        <p:txBody>
          <a:bodyPr/>
          <a:lstStyle>
            <a:lvl1pPr>
              <a:defRPr b="0">
                <a:solidFill>
                  <a:schemeClr val="accent3"/>
                </a:solidFill>
              </a:defRPr>
            </a:lvl1pPr>
          </a:lstStyle>
          <a:p>
            <a:r>
              <a:rPr lang="en-US" dirty="0"/>
              <a:t>Click to edit Master title style</a:t>
            </a:r>
          </a:p>
        </p:txBody>
      </p:sp>
      <p:sp>
        <p:nvSpPr>
          <p:cNvPr id="9" name="Content Placeholder 5">
            <a:extLst>
              <a:ext uri="{FF2B5EF4-FFF2-40B4-BE49-F238E27FC236}">
                <a16:creationId xmlns:a16="http://schemas.microsoft.com/office/drawing/2014/main" id="{4E481404-E207-49AA-A119-A7BA4EF11405}"/>
              </a:ext>
            </a:extLst>
          </p:cNvPr>
          <p:cNvSpPr>
            <a:spLocks noGrp="1"/>
          </p:cNvSpPr>
          <p:nvPr>
            <p:ph sz="quarter" idx="12" hasCustomPrompt="1"/>
          </p:nvPr>
        </p:nvSpPr>
        <p:spPr>
          <a:xfrm>
            <a:off x="609678" y="2844803"/>
            <a:ext cx="23167814" cy="9643534"/>
          </a:xfrm>
        </p:spPr>
        <p:txBody>
          <a:bodyPr/>
          <a:lstStyle>
            <a:lvl1pPr marL="719648" indent="-719648">
              <a:buFont typeface="Arial" panose="020B0604020202020204" pitchFamily="34" charset="0"/>
              <a:buChar char="•"/>
              <a:defRPr sz="5334"/>
            </a:lvl1pPr>
            <a:lvl2pPr marL="1680592" indent="-702716">
              <a:defRPr sz="4266"/>
            </a:lvl2pPr>
            <a:lvl3pPr marL="2142014" indent="-461424">
              <a:defRPr/>
            </a:lvl3pPr>
          </a:lstStyle>
          <a:p>
            <a:pPr lvl="0"/>
            <a:r>
              <a:rPr lang="en-US" dirty="0"/>
              <a:t>Click to edit Master text styles</a:t>
            </a:r>
          </a:p>
          <a:p>
            <a:pPr lvl="1"/>
            <a:r>
              <a:rPr lang="en-US" dirty="0"/>
              <a:t>Level 2</a:t>
            </a:r>
          </a:p>
          <a:p>
            <a:pPr lvl="2"/>
            <a:r>
              <a:rPr lang="en-US" dirty="0"/>
              <a:t>Level 3</a:t>
            </a:r>
          </a:p>
        </p:txBody>
      </p:sp>
      <p:sp>
        <p:nvSpPr>
          <p:cNvPr id="3" name="Footer Placeholder">
            <a:extLst>
              <a:ext uri="{FF2B5EF4-FFF2-40B4-BE49-F238E27FC236}">
                <a16:creationId xmlns:a16="http://schemas.microsoft.com/office/drawing/2014/main" id="{945B5AE3-A265-2EFE-8230-4E9283609AA8}"/>
              </a:ext>
            </a:extLst>
          </p:cNvPr>
          <p:cNvSpPr>
            <a:spLocks noGrp="1"/>
          </p:cNvSpPr>
          <p:nvPr>
            <p:ph type="ftr" sz="quarter" idx="3"/>
          </p:nvPr>
        </p:nvSpPr>
        <p:spPr>
          <a:xfrm>
            <a:off x="609858" y="12801603"/>
            <a:ext cx="10974055"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2022-2023, IBM Corporation</a:t>
            </a:r>
            <a:endParaRPr lang="en-US" dirty="0"/>
          </a:p>
        </p:txBody>
      </p:sp>
      <p:sp>
        <p:nvSpPr>
          <p:cNvPr id="4" name="Slide Number Placeholder">
            <a:extLst>
              <a:ext uri="{FF2B5EF4-FFF2-40B4-BE49-F238E27FC236}">
                <a16:creationId xmlns:a16="http://schemas.microsoft.com/office/drawing/2014/main" id="{9F01D0B8-C7DB-8C4E-6C06-5F95DDEB2BF7}"/>
              </a:ext>
            </a:extLst>
          </p:cNvPr>
          <p:cNvSpPr>
            <a:spLocks noGrp="1"/>
          </p:cNvSpPr>
          <p:nvPr>
            <p:ph type="sldNum" sz="quarter" idx="4"/>
          </p:nvPr>
        </p:nvSpPr>
        <p:spPr>
          <a:xfrm>
            <a:off x="18900066" y="12801603"/>
            <a:ext cx="4877253" cy="444498"/>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70864617"/>
      </p:ext>
    </p:extLst>
  </p:cSld>
  <p:clrMapOvr>
    <a:masterClrMapping/>
  </p:clrMapOvr>
</p:sldLayout>
</file>

<file path=ppt/slideLayouts/slideLayout188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1"/>
            <a:ext cx="23167816" cy="1828062"/>
          </a:xfrm>
        </p:spPr>
        <p:txBody>
          <a:bodyPr/>
          <a:lstStyle>
            <a:lvl1pPr>
              <a:defRPr b="0">
                <a:solidFill>
                  <a:schemeClr val="accent3"/>
                </a:solidFill>
              </a:defRPr>
            </a:lvl1pPr>
          </a:lstStyle>
          <a:p>
            <a:r>
              <a:rPr lang="en-US" dirty="0"/>
              <a:t>Click to edit Master title style</a:t>
            </a:r>
          </a:p>
        </p:txBody>
      </p:sp>
      <p:sp>
        <p:nvSpPr>
          <p:cNvPr id="5" name="Footer Placeholder">
            <a:extLst>
              <a:ext uri="{FF2B5EF4-FFF2-40B4-BE49-F238E27FC236}">
                <a16:creationId xmlns:a16="http://schemas.microsoft.com/office/drawing/2014/main" id="{EB12D8F2-2BB2-426E-AAF4-19E605EC5F42}"/>
              </a:ext>
            </a:extLst>
          </p:cNvPr>
          <p:cNvSpPr>
            <a:spLocks noGrp="1"/>
          </p:cNvSpPr>
          <p:nvPr>
            <p:ph type="ftr" sz="quarter" idx="3"/>
          </p:nvPr>
        </p:nvSpPr>
        <p:spPr>
          <a:xfrm>
            <a:off x="609858" y="12801603"/>
            <a:ext cx="10974055"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2022-2023, IBM Corporation</a:t>
            </a:r>
            <a:endParaRPr lang="en-US" dirty="0"/>
          </a:p>
        </p:txBody>
      </p:sp>
      <p:sp>
        <p:nvSpPr>
          <p:cNvPr id="6" name="Slide Number Placeholder">
            <a:extLst>
              <a:ext uri="{FF2B5EF4-FFF2-40B4-BE49-F238E27FC236}">
                <a16:creationId xmlns:a16="http://schemas.microsoft.com/office/drawing/2014/main" id="{1F43BB3E-501C-4E67-A891-079CF008D768}"/>
              </a:ext>
            </a:extLst>
          </p:cNvPr>
          <p:cNvSpPr>
            <a:spLocks noGrp="1"/>
          </p:cNvSpPr>
          <p:nvPr>
            <p:ph type="sldNum" sz="quarter" idx="4"/>
          </p:nvPr>
        </p:nvSpPr>
        <p:spPr>
          <a:xfrm>
            <a:off x="18900066" y="12801603"/>
            <a:ext cx="4877253" cy="444498"/>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4594750"/>
      </p:ext>
    </p:extLst>
  </p:cSld>
  <p:clrMapOvr>
    <a:masterClrMapping/>
  </p:clrMapOvr>
</p:sldLayout>
</file>

<file path=ppt/slideLayouts/slideLayout188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pic>
        <p:nvPicPr>
          <p:cNvPr id="6" name="Picture"/>
          <p:cNvPicPr>
            <a:picLocks noChangeAspect="1"/>
          </p:cNvPicPr>
          <p:nvPr userDrawn="1"/>
        </p:nvPicPr>
        <p:blipFill>
          <a:blip r:embed="rId2"/>
          <a:srcRect/>
          <a:stretch/>
        </p:blipFill>
        <p:spPr>
          <a:xfrm>
            <a:off x="22386420" y="12547343"/>
            <a:ext cx="1391079" cy="554954"/>
          </a:xfrm>
          <a:prstGeom prst="rect">
            <a:avLst/>
          </a:prstGeom>
        </p:spPr>
      </p:pic>
    </p:spTree>
    <p:extLst>
      <p:ext uri="{BB962C8B-B14F-4D97-AF65-F5344CB8AC3E}">
        <p14:creationId xmlns:p14="http://schemas.microsoft.com/office/powerpoint/2010/main" val="134096812"/>
      </p:ext>
    </p:extLst>
  </p:cSld>
  <p:clrMapOvr>
    <a:masterClrMapping/>
  </p:clrMapOvr>
</p:sldLayout>
</file>

<file path=ppt/slideLayouts/slideLayout1889.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3" y="1221"/>
            <a:ext cx="24387173" cy="13713554"/>
          </a:xfrm>
          <a:prstGeom prst="rect">
            <a:avLst/>
          </a:prstGeom>
        </p:spPr>
      </p:pic>
      <p:sp>
        <p:nvSpPr>
          <p:cNvPr id="2" name="Title"/>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20" y="12547343"/>
            <a:ext cx="1391079" cy="554954"/>
          </a:xfrm>
          <a:prstGeom prst="rect">
            <a:avLst/>
          </a:prstGeom>
        </p:spPr>
      </p:pic>
    </p:spTree>
    <p:extLst>
      <p:ext uri="{BB962C8B-B14F-4D97-AF65-F5344CB8AC3E}">
        <p14:creationId xmlns:p14="http://schemas.microsoft.com/office/powerpoint/2010/main" val="45688717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580614061"/>
      </p:ext>
    </p:extLst>
  </p:cSld>
  <p:clrMapOvr>
    <a:masterClrMapping/>
  </p:clrMapOvr>
  <p:transition spd="med"/>
</p:sldLayout>
</file>

<file path=ppt/slideLayouts/slideLayout1890.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8849474"/>
      </p:ext>
    </p:extLst>
  </p:cSld>
  <p:clrMapOvr>
    <a:masterClrMapping/>
  </p:clrMapOvr>
</p:sldLayout>
</file>

<file path=ppt/slideLayouts/slideLayout189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tx1"/>
                </a:solidFill>
              </a:defRPr>
            </a:lvl1pPr>
            <a:lvl2pPr marL="0" indent="0">
              <a:spcBef>
                <a:spcPts val="0"/>
              </a:spcBef>
              <a:buNone/>
              <a:defRPr>
                <a:solidFill>
                  <a:schemeClr val="tx1"/>
                </a:solidFill>
              </a:defRPr>
            </a:lvl2pPr>
            <a:lvl3pPr marL="537626" indent="0">
              <a:buNone/>
              <a:defRPr>
                <a:solidFill>
                  <a:schemeClr val="tx1"/>
                </a:solidFill>
              </a:defRPr>
            </a:lvl3pPr>
            <a:lvl4pPr marL="1159920" indent="0">
              <a:buNone/>
              <a:defRPr>
                <a:solidFill>
                  <a:schemeClr val="tx1"/>
                </a:solidFill>
              </a:defRPr>
            </a:lvl4pPr>
            <a:lvl5pPr marL="1684846"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tx1"/>
                </a:solidFill>
              </a:defRPr>
            </a:lvl1pPr>
            <a:lvl2pPr marL="0" indent="0">
              <a:spcBef>
                <a:spcPts val="0"/>
              </a:spcBef>
              <a:buNone/>
              <a:defRPr>
                <a:solidFill>
                  <a:schemeClr val="tx1"/>
                </a:solidFill>
              </a:defRPr>
            </a:lvl2pPr>
            <a:lvl3pPr marL="537626" indent="0">
              <a:buNone/>
              <a:defRPr>
                <a:solidFill>
                  <a:schemeClr val="tx1"/>
                </a:solidFill>
              </a:defRPr>
            </a:lvl3pPr>
            <a:lvl4pPr marL="1159920" indent="0">
              <a:buNone/>
              <a:defRPr>
                <a:solidFill>
                  <a:schemeClr val="tx1"/>
                </a:solidFill>
              </a:defRPr>
            </a:lvl4pPr>
            <a:lvl5pPr marL="1684846"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47726957"/>
      </p:ext>
    </p:extLst>
  </p:cSld>
  <p:clrMapOvr>
    <a:masterClrMapping/>
  </p:clrMapOvr>
</p:sldLayout>
</file>

<file path=ppt/slideLayouts/slideLayout189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a:solidFill>
                  <a:schemeClr val="accent3"/>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33041021"/>
      </p:ext>
    </p:extLst>
  </p:cSld>
  <p:clrMapOvr>
    <a:masterClrMapping/>
  </p:clrMapOvr>
</p:sldLayout>
</file>

<file path=ppt/slideLayouts/slideLayout189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b="0" i="0">
                <a:solidFill>
                  <a:schemeClr val="accent3"/>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tx1"/>
                </a:solidFill>
                <a:latin typeface="IBM Plex Sans Light" panose="020B04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91870672"/>
      </p:ext>
    </p:extLst>
  </p:cSld>
  <p:clrMapOvr>
    <a:masterClrMapping/>
  </p:clrMapOvr>
</p:sldLayout>
</file>

<file path=ppt/slideLayouts/slideLayout189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3" y="243840"/>
            <a:ext cx="23411506" cy="11744960"/>
          </a:xfrm>
        </p:spPr>
        <p:txBody>
          <a:bodyPr/>
          <a:lstStyle>
            <a:lvl1pPr>
              <a:defRPr sz="25600" b="0" i="0">
                <a:solidFill>
                  <a:schemeClr val="accent3"/>
                </a:solidFill>
                <a:latin typeface="IBM Plex Sans Light" panose="020B04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3016669"/>
      </p:ext>
    </p:extLst>
  </p:cSld>
  <p:clrMapOvr>
    <a:masterClrMapping/>
  </p:clrMapOvr>
</p:sldLayout>
</file>

<file path=ppt/slideLayouts/slideLayout189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4835357" cy="11452352"/>
          </a:xfrm>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9769835"/>
      </p:ext>
    </p:extLst>
  </p:cSld>
  <p:clrMapOvr>
    <a:masterClrMapping/>
  </p:clrMapOvr>
</p:sldLayout>
</file>

<file path=ppt/slideLayouts/slideLayout189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4028539"/>
      </p:ext>
    </p:extLst>
  </p:cSld>
  <p:clrMapOvr>
    <a:masterClrMapping/>
  </p:clrMapOvr>
</p:sldLayout>
</file>

<file path=ppt/slideLayouts/slideLayout189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5" y="3316224"/>
            <a:ext cx="1099843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08433504"/>
      </p:ext>
    </p:extLst>
  </p:cSld>
  <p:clrMapOvr>
    <a:masterClrMapping/>
  </p:clrMapOvr>
</p:sldLayout>
</file>

<file path=ppt/slideLayouts/slideLayout189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4772644"/>
      </p:ext>
    </p:extLst>
  </p:cSld>
  <p:clrMapOvr>
    <a:masterClrMapping/>
  </p:clrMapOvr>
</p:sldLayout>
</file>

<file path=ppt/slideLayouts/slideLayout189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60331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Software | © 2023 IBM Corporation | Confidential</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3950871173"/>
      </p:ext>
    </p:extLst>
  </p:cSld>
  <p:clrMapOvr>
    <a:masterClrMapping/>
  </p:clrMapOvr>
  <p:transition spd="med"/>
</p:sldLayout>
</file>

<file path=ppt/slideLayouts/slideLayout190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8616828"/>
      </p:ext>
    </p:extLst>
  </p:cSld>
  <p:clrMapOvr>
    <a:masterClrMapping/>
  </p:clrMapOvr>
</p:sldLayout>
</file>

<file path=ppt/slideLayouts/slideLayout190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02623396"/>
      </p:ext>
    </p:extLst>
  </p:cSld>
  <p:clrMapOvr>
    <a:masterClrMapping/>
  </p:clrMapOvr>
</p:sldLayout>
</file>

<file path=ppt/slideLayouts/slideLayout190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1047208" cy="11452352"/>
          </a:xfrm>
        </p:spPr>
        <p:txBody>
          <a:bodyPr/>
          <a:lstStyle>
            <a:lvl1pPr>
              <a:defRPr>
                <a:solidFill>
                  <a:schemeClr val="accent3"/>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80215131"/>
      </p:ext>
    </p:extLst>
  </p:cSld>
  <p:clrMapOvr>
    <a:masterClrMapping/>
  </p:clrMapOvr>
</p:sldLayout>
</file>

<file path=ppt/slideLayouts/slideLayout190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0498019"/>
      </p:ext>
    </p:extLst>
  </p:cSld>
  <p:clrMapOvr>
    <a:masterClrMapping/>
  </p:clrMapOvr>
</p:sldLayout>
</file>

<file path=ppt/slideLayouts/slideLayout190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accent3"/>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6598714"/>
      </p:ext>
    </p:extLst>
  </p:cSld>
  <p:clrMapOvr>
    <a:masterClrMapping/>
  </p:clrMapOvr>
</p:sldLayout>
</file>

<file path=ppt/slideLayouts/slideLayout190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906021"/>
      </p:ext>
    </p:extLst>
  </p:cSld>
  <p:clrMapOvr>
    <a:masterClrMapping/>
  </p:clrMapOvr>
</p:sldLayout>
</file>

<file path=ppt/slideLayouts/slideLayout190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70"/>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9"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4433"/>
      </p:ext>
    </p:extLst>
  </p:cSld>
  <p:clrMapOvr>
    <a:masterClrMapping/>
  </p:clrMapOvr>
</p:sldLayout>
</file>

<file path=ppt/slideLayouts/slideLayout190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noFill/>
        </p:spPr>
        <p:txBody>
          <a:bodyPr lIns="210312" tIns="201168" rIns="228600" bIns="228600"/>
          <a:lstStyle>
            <a:lvl1pPr>
              <a:defRPr>
                <a:solidFill>
                  <a:schemeClr val="accent3"/>
                </a:solidFill>
              </a:defRPr>
            </a:lvl1pPr>
          </a:lstStyle>
          <a:p>
            <a:r>
              <a:rPr lang="en-US" dirty="0"/>
              <a:t>Click to edit Master title style</a:t>
            </a:r>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70"/>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2"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9"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13947394"/>
      </p:ext>
    </p:extLst>
  </p:cSld>
  <p:clrMapOvr>
    <a:masterClrMapping/>
  </p:clrMapOvr>
</p:sldLayout>
</file>

<file path=ppt/slideLayouts/slideLayout1908.xml><?xml version="1.0" encoding="utf-8"?>
<p:sldLayout xmlns:a="http://schemas.openxmlformats.org/drawingml/2006/main" xmlns:r="http://schemas.openxmlformats.org/officeDocument/2006/relationships" xmlns:p="http://schemas.openxmlformats.org/presentationml/2006/main" preserve="1" userDrawn="1">
  <p:cSld name="1_boxes (3 med, 2 small) MW">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noFill/>
        </p:spPr>
        <p:txBody>
          <a:bodyPr lIns="210312" tIns="201168" rIns="228600" bIns="228600"/>
          <a:lstStyle>
            <a:lvl1pPr>
              <a:defRPr>
                <a:solidFill>
                  <a:schemeClr val="accent3"/>
                </a:solidFill>
              </a:defRPr>
            </a:lvl1pPr>
          </a:lstStyle>
          <a:p>
            <a:r>
              <a:rPr lang="en-US" dirty="0"/>
              <a:t>Click to edit Master title style</a:t>
            </a:r>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sz="3200">
                <a:solidFill>
                  <a:schemeClr val="tx1"/>
                </a:solidFill>
              </a:defRPr>
            </a:lvl1pPr>
          </a:lstStyle>
          <a:p>
            <a:pPr lvl="0"/>
            <a:r>
              <a:rPr lang="en-US" dirty="0"/>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sz="3200">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3588" cy="6862232"/>
          </a:xfrm>
          <a:noFill/>
        </p:spPr>
        <p:txBody>
          <a:bodyPr lIns="219456" tIns="201168" rIns="228600" bIns="228600"/>
          <a:lstStyle>
            <a:lvl1pPr>
              <a:defRPr sz="3200">
                <a:solidFill>
                  <a:schemeClr val="tx1"/>
                </a:solidFill>
              </a:defRPr>
            </a:lvl1pPr>
          </a:lstStyle>
          <a:p>
            <a:pPr lvl="0"/>
            <a:r>
              <a:rPr lang="en-US" dirty="0"/>
              <a:t>Click to edit Master text styles</a:t>
            </a:r>
          </a:p>
        </p:txBody>
      </p:sp>
      <p:sp>
        <p:nvSpPr>
          <p:cNvPr id="14" name="Content Placeholder 4"/>
          <p:cNvSpPr>
            <a:spLocks noGrp="1"/>
          </p:cNvSpPr>
          <p:nvPr>
            <p:ph sz="quarter" idx="19"/>
          </p:nvPr>
        </p:nvSpPr>
        <p:spPr>
          <a:xfrm>
            <a:off x="12193587" y="6853770"/>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a:cxnSpLocks/>
          </p:cNvCxnSpPr>
          <p:nvPr userDrawn="1"/>
        </p:nvCxnSpPr>
        <p:spPr bwMode="auto">
          <a:xfrm flipV="1">
            <a:off x="12193588" y="626534"/>
            <a:ext cx="0" cy="56448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2"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7"/>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3344420"/>
      </p:ext>
    </p:extLst>
  </p:cSld>
  <p:clrMapOvr>
    <a:masterClrMapping/>
  </p:clrMapOvr>
</p:sldLayout>
</file>

<file path=ppt/slideLayouts/slideLayout190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3"/>
            <a:ext cx="24387175" cy="6851902"/>
          </a:xfrm>
          <a:noFill/>
        </p:spPr>
        <p:txBody>
          <a:bodyPr lIns="182880" tIns="164592" rIns="228600" bIns="228600"/>
          <a:lstStyle>
            <a:lvl1pPr>
              <a:defRPr sz="12800">
                <a:solidFill>
                  <a:schemeClr val="accent3"/>
                </a:solidFill>
              </a:defRPr>
            </a:lvl1pPr>
          </a:lstStyle>
          <a:p>
            <a:r>
              <a:rPr lang="en-US" dirty="0"/>
              <a:t>Click to edit Master title style</a:t>
            </a:r>
          </a:p>
        </p:txBody>
      </p:sp>
      <p:sp>
        <p:nvSpPr>
          <p:cNvPr id="13" name="Content Placeholder 1"/>
          <p:cNvSpPr>
            <a:spLocks noGrp="1"/>
          </p:cNvSpPr>
          <p:nvPr>
            <p:ph sz="quarter" idx="20"/>
          </p:nvPr>
        </p:nvSpPr>
        <p:spPr>
          <a:xfrm>
            <a:off x="0" y="6853770"/>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70"/>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7"/>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7"/>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5461242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380842890"/>
      </p:ext>
    </p:extLst>
  </p:cSld>
  <p:clrMapOvr>
    <a:masterClrMapping/>
  </p:clrMapOvr>
  <p:transition spd="med"/>
</p:sldLayout>
</file>

<file path=ppt/slideLayouts/slideLayout1910.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18853082"/>
      </p:ext>
    </p:extLst>
  </p:cSld>
  <p:clrMapOvr>
    <a:masterClrMapping/>
  </p:clrMapOvr>
</p:sldLayout>
</file>

<file path=ppt/slideLayouts/slideLayout1911.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6"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027993"/>
      </p:ext>
    </p:extLst>
  </p:cSld>
  <p:clrMapOvr>
    <a:masterClrMapping/>
  </p:clrMapOvr>
</p:sldLayout>
</file>

<file path=ppt/slideLayouts/slideLayout191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3"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0"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8456794"/>
      </p:ext>
    </p:extLst>
  </p:cSld>
  <p:clrMapOvr>
    <a:masterClrMapping/>
  </p:clrMapOvr>
</p:sldLayout>
</file>

<file path=ppt/slideLayouts/slideLayout191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8166702"/>
      </p:ext>
    </p:extLst>
  </p:cSld>
  <p:clrMapOvr>
    <a:masterClrMapping/>
  </p:clrMapOvr>
</p:sldLayout>
</file>

<file path=ppt/slideLayouts/slideLayout191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74314542"/>
      </p:ext>
    </p:extLst>
  </p:cSld>
  <p:clrMapOvr>
    <a:masterClrMapping/>
  </p:clrMapOvr>
</p:sldLayout>
</file>

<file path=ppt/slideLayouts/slideLayout191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2"/>
            <a:ext cx="4901822" cy="8672576"/>
          </a:xfrm>
        </p:spPr>
        <p:txBody>
          <a:bodyPr/>
          <a:lstStyle>
            <a:lvl1pPr>
              <a:spcBef>
                <a:spcPts val="800"/>
              </a:spcBef>
              <a:defRPr sz="3734">
                <a:solidFill>
                  <a:schemeClr val="tx1"/>
                </a:solidFill>
              </a:defRPr>
            </a:lvl1pPr>
            <a:lvl2pPr>
              <a:spcBef>
                <a:spcPts val="2934"/>
              </a:spcBef>
              <a:defRPr sz="3734">
                <a:solidFill>
                  <a:schemeClr val="tx1"/>
                </a:solidFill>
              </a:defRPr>
            </a:lvl2pPr>
            <a:lvl3pPr>
              <a:spcBef>
                <a:spcPts val="2934"/>
              </a:spcBef>
              <a:defRPr sz="3734">
                <a:solidFill>
                  <a:schemeClr val="tx1"/>
                </a:solidFill>
              </a:defRPr>
            </a:lvl3pPr>
            <a:lvl4pPr>
              <a:spcBef>
                <a:spcPts val="2934"/>
              </a:spcBef>
              <a:defRPr sz="3734">
                <a:solidFill>
                  <a:schemeClr val="tx1"/>
                </a:solidFill>
              </a:defRPr>
            </a:lvl4pPr>
            <a:lvl5pPr>
              <a:spcBef>
                <a:spcPts val="2934"/>
              </a:spcBef>
              <a:defRPr sz="37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2222331"/>
      </p:ext>
    </p:extLst>
  </p:cSld>
  <p:clrMapOvr>
    <a:masterClrMapping/>
  </p:clrMapOvr>
</p:sldLayout>
</file>

<file path=ppt/slideLayouts/slideLayout191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dirty="0"/>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6">
                <a:solidFill>
                  <a:schemeClr val="tx1"/>
                </a:solidFill>
              </a:defRPr>
            </a:lvl1pPr>
            <a:lvl2pPr>
              <a:spcBef>
                <a:spcPts val="800"/>
              </a:spcBef>
              <a:defRPr sz="2666">
                <a:solidFill>
                  <a:schemeClr val="tx1"/>
                </a:solidFill>
              </a:defRPr>
            </a:lvl2pPr>
            <a:lvl3pPr>
              <a:spcBef>
                <a:spcPts val="800"/>
              </a:spcBef>
              <a:defRPr sz="2666">
                <a:solidFill>
                  <a:schemeClr val="tx1"/>
                </a:solidFill>
              </a:defRPr>
            </a:lvl3pPr>
            <a:lvl4pPr>
              <a:spcBef>
                <a:spcPts val="800"/>
              </a:spcBef>
              <a:defRPr sz="2666">
                <a:solidFill>
                  <a:schemeClr val="tx1"/>
                </a:solidFill>
              </a:defRPr>
            </a:lvl4pPr>
            <a:lvl5pPr>
              <a:spcBef>
                <a:spcPts val="800"/>
              </a:spcBef>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9087186"/>
      </p:ext>
    </p:extLst>
  </p:cSld>
  <p:clrMapOvr>
    <a:masterClrMapping/>
  </p:clrMapOvr>
</p:sldLayout>
</file>

<file path=ppt/slideLayouts/slideLayout19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70716589"/>
      </p:ext>
    </p:extLst>
  </p:cSld>
  <p:clrMapOvr>
    <a:masterClrMapping/>
  </p:clrMapOvr>
</p:sldLayout>
</file>

<file path=ppt/slideLayouts/slideLayout191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09186856"/>
      </p:ext>
    </p:extLst>
  </p:cSld>
  <p:clrMapOvr>
    <a:masterClrMapping/>
  </p:clrMapOvr>
</p:sldLayout>
</file>

<file path=ppt/slideLayouts/slideLayout191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13978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372097391"/>
      </p:ext>
    </p:extLst>
  </p:cSld>
  <p:clrMapOvr>
    <a:masterClrMapping/>
  </p:clrMapOvr>
  <p:transition spd="med"/>
</p:sldLayout>
</file>

<file path=ppt/slideLayouts/slideLayout19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accent3"/>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6">
                <a:solidFill>
                  <a:schemeClr val="tx1"/>
                </a:solidFill>
              </a:defRPr>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69729516"/>
      </p:ext>
    </p:extLst>
  </p:cSld>
  <p:clrMapOvr>
    <a:masterClrMapping/>
  </p:clrMapOvr>
</p:sldLayout>
</file>

<file path=ppt/slideLayouts/slideLayout1921.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3" y="6167694"/>
            <a:ext cx="3460733" cy="1380616"/>
          </a:xfrm>
          <a:prstGeom prst="rect">
            <a:avLst/>
          </a:prstGeom>
        </p:spPr>
      </p:pic>
    </p:spTree>
    <p:extLst>
      <p:ext uri="{BB962C8B-B14F-4D97-AF65-F5344CB8AC3E}">
        <p14:creationId xmlns:p14="http://schemas.microsoft.com/office/powerpoint/2010/main" val="3787848622"/>
      </p:ext>
    </p:extLst>
  </p:cSld>
  <p:clrMapOvr>
    <a:masterClrMapping/>
  </p:clrMapOvr>
</p:sldLayout>
</file>

<file path=ppt/slideLayouts/slideLayout1922.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4"/>
            <a:ext cx="3460729" cy="1380616"/>
          </a:xfrm>
          <a:prstGeom prst="rect">
            <a:avLst/>
          </a:prstGeom>
        </p:spPr>
      </p:pic>
    </p:spTree>
    <p:extLst>
      <p:ext uri="{BB962C8B-B14F-4D97-AF65-F5344CB8AC3E}">
        <p14:creationId xmlns:p14="http://schemas.microsoft.com/office/powerpoint/2010/main" val="46830087"/>
      </p:ext>
    </p:extLst>
  </p:cSld>
  <p:clrMapOvr>
    <a:masterClrMapping/>
  </p:clrMapOvr>
</p:sldLayout>
</file>

<file path=ppt/slideLayouts/slideLayout1923.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3" y="6167695"/>
            <a:ext cx="3460733" cy="1380618"/>
          </a:xfrm>
          <a:prstGeom prst="rect">
            <a:avLst/>
          </a:prstGeom>
        </p:spPr>
      </p:pic>
    </p:spTree>
    <p:extLst>
      <p:ext uri="{BB962C8B-B14F-4D97-AF65-F5344CB8AC3E}">
        <p14:creationId xmlns:p14="http://schemas.microsoft.com/office/powerpoint/2010/main" val="2479852714"/>
      </p:ext>
    </p:extLst>
  </p:cSld>
  <p:clrMapOvr>
    <a:masterClrMapping/>
  </p:clrMapOvr>
</p:sldLayout>
</file>

<file path=ppt/slideLayouts/slideLayout19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060499"/>
      </p:ext>
    </p:extLst>
  </p:cSld>
  <p:clrMapOvr>
    <a:masterClrMapping/>
  </p:clrMapOvr>
</p:sldLayout>
</file>

<file path=ppt/slideLayouts/slideLayout1925.xml><?xml version="1.0" encoding="utf-8"?>
<p:sldLayout xmlns:a="http://schemas.openxmlformats.org/drawingml/2006/main" xmlns:r="http://schemas.openxmlformats.org/officeDocument/2006/relationships" xmlns:p="http://schemas.openxmlformats.org/presentationml/2006/main">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12193587" y="0"/>
            <a:ext cx="12193588" cy="13716000"/>
          </a:xfrm>
        </p:spPr>
        <p:txBody>
          <a:bodyPr/>
          <a:lstStyle/>
          <a:p>
            <a:r>
              <a:rPr lang="en-US"/>
              <a:t>Click icon to add picture</a:t>
            </a:r>
          </a:p>
        </p:txBody>
      </p:sp>
      <p:sp>
        <p:nvSpPr>
          <p:cNvPr id="2" name="Title 1"/>
          <p:cNvSpPr>
            <a:spLocks noGrp="1"/>
          </p:cNvSpPr>
          <p:nvPr>
            <p:ph type="title"/>
          </p:nvPr>
        </p:nvSpPr>
        <p:spPr>
          <a:xfrm>
            <a:off x="609679" y="536448"/>
            <a:ext cx="10974229" cy="1706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(c) 2022-2023, IBM Corporation</a:t>
            </a:r>
          </a:p>
        </p:txBody>
      </p:sp>
      <p:sp>
        <p:nvSpPr>
          <p:cNvPr id="7" name="Text Placeholder 6"/>
          <p:cNvSpPr>
            <a:spLocks noGrp="1"/>
          </p:cNvSpPr>
          <p:nvPr>
            <p:ph type="body" sz="quarter" idx="14"/>
          </p:nvPr>
        </p:nvSpPr>
        <p:spPr>
          <a:xfrm>
            <a:off x="609679" y="2926081"/>
            <a:ext cx="4877435" cy="9562254"/>
          </a:xfrm>
        </p:spPr>
        <p:txBody>
          <a:bodyPr/>
          <a:lstStyle>
            <a:lvl1pPr>
              <a:spcBef>
                <a:spcPts val="2934"/>
              </a:spcBef>
              <a:defRPr sz="4266"/>
            </a:lvl1pPr>
            <a:lvl2pPr marL="0" indent="0">
              <a:spcBef>
                <a:spcPts val="2934"/>
              </a:spcBef>
              <a:buFontTx/>
              <a:buNone/>
              <a:defRPr sz="2934"/>
            </a:lvl2pPr>
            <a:lvl3pPr>
              <a:defRPr sz="2934"/>
            </a:lvl3pPr>
            <a:lvl4pPr>
              <a:defRPr sz="2934"/>
            </a:lvl4pPr>
            <a:lvl5pPr>
              <a:defRPr sz="293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6706473" y="2926081"/>
            <a:ext cx="4877435" cy="9562254"/>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047118"/>
      </p:ext>
    </p:extLst>
  </p:cSld>
  <p:clrMapOvr>
    <a:masterClrMapping/>
  </p:clrMapOvr>
</p:sldLayout>
</file>

<file path=ppt/slideLayouts/slideLayout1926.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12193587" y="0"/>
            <a:ext cx="12193588" cy="13716000"/>
          </a:xfrm>
        </p:spPr>
        <p:txBody>
          <a:bodyPr/>
          <a:lstStyle/>
          <a:p>
            <a:r>
              <a:rPr lang="en-US"/>
              <a:t>Click icon to add picture</a:t>
            </a:r>
          </a:p>
        </p:txBody>
      </p:sp>
      <p:sp>
        <p:nvSpPr>
          <p:cNvPr id="2" name="Title 1"/>
          <p:cNvSpPr>
            <a:spLocks noGrp="1"/>
          </p:cNvSpPr>
          <p:nvPr>
            <p:ph type="title"/>
          </p:nvPr>
        </p:nvSpPr>
        <p:spPr>
          <a:xfrm>
            <a:off x="609679" y="1097280"/>
            <a:ext cx="10974229" cy="1706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(c) 2022-2023, IBM Corporation</a:t>
            </a:r>
          </a:p>
        </p:txBody>
      </p:sp>
      <p:sp>
        <p:nvSpPr>
          <p:cNvPr id="12" name="Text Placeholder 11"/>
          <p:cNvSpPr>
            <a:spLocks noGrp="1"/>
          </p:cNvSpPr>
          <p:nvPr>
            <p:ph type="body" sz="quarter" idx="13"/>
          </p:nvPr>
        </p:nvSpPr>
        <p:spPr>
          <a:xfrm>
            <a:off x="609679" y="536453"/>
            <a:ext cx="10974229" cy="800098"/>
          </a:xfrm>
        </p:spPr>
        <p:txBody>
          <a:bodyPr/>
          <a:lstStyle>
            <a:lvl1pPr>
              <a:defRPr sz="2934"/>
            </a:lvl1pPr>
          </a:lstStyle>
          <a:p>
            <a:pPr lvl="0"/>
            <a:r>
              <a:rPr lang="en-US"/>
              <a:t>Edit Master text styles</a:t>
            </a:r>
          </a:p>
        </p:txBody>
      </p:sp>
      <p:sp>
        <p:nvSpPr>
          <p:cNvPr id="7" name="Text Placeholder 6"/>
          <p:cNvSpPr>
            <a:spLocks noGrp="1"/>
          </p:cNvSpPr>
          <p:nvPr>
            <p:ph type="body" sz="quarter" idx="14"/>
          </p:nvPr>
        </p:nvSpPr>
        <p:spPr>
          <a:xfrm>
            <a:off x="609679" y="2926085"/>
            <a:ext cx="10974229" cy="9562254"/>
          </a:xfrm>
        </p:spPr>
        <p:txBody>
          <a:bodyPr/>
          <a:lstStyle>
            <a:lvl1pPr>
              <a:defRPr sz="4266"/>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1539316"/>
      </p:ext>
    </p:extLst>
  </p:cSld>
  <p:clrMapOvr>
    <a:masterClrMapping/>
  </p:clrMapOvr>
</p:sldLayout>
</file>

<file path=ppt/slideLayouts/slideLayout19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sz="2400"/>
            </a:lvl1pPr>
          </a:lstStyle>
          <a:p>
            <a:pPr defTabSz="1214566">
              <a:defRPr/>
            </a:pPr>
            <a:fld id="{E98947E1-6E9C-4553-A175-053CB8F72200}" type="slidenum">
              <a:rPr lang="en-US" smtClean="0">
                <a:solidFill>
                  <a:srgbClr val="FFFFFF"/>
                </a:solidFill>
                <a:latin typeface="IBM Plex Sans"/>
                <a:cs typeface="Arial" charset="0"/>
              </a:rPr>
              <a:pPr defTabSz="1214566">
                <a:defRPr/>
              </a:pPr>
              <a:t>‹#›</a:t>
            </a:fld>
            <a:endParaRPr lang="en-US" dirty="0">
              <a:solidFill>
                <a:srgbClr val="FFFFFF"/>
              </a:solidFill>
              <a:latin typeface="IBM Plex Sans"/>
              <a:cs typeface="Arial" charset="0"/>
            </a:endParaRPr>
          </a:p>
        </p:txBody>
      </p:sp>
    </p:spTree>
    <p:extLst>
      <p:ext uri="{BB962C8B-B14F-4D97-AF65-F5344CB8AC3E}">
        <p14:creationId xmlns:p14="http://schemas.microsoft.com/office/powerpoint/2010/main" val="1975391394"/>
      </p:ext>
    </p:extLst>
  </p:cSld>
  <p:clrMapOvr>
    <a:masterClrMapping/>
  </p:clrMapOvr>
</p:sldLayout>
</file>

<file path=ppt/slideLayouts/slideLayout19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(c) 2022-2023, IBM Corporation</a:t>
            </a: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1219364" y="549289"/>
            <a:ext cx="21948460" cy="1431922"/>
          </a:xfrm>
        </p:spPr>
        <p:txBody>
          <a:bodyPr>
            <a:normAutofit/>
          </a:bodyPr>
          <a:lstStyle>
            <a:lvl1pPr algn="l">
              <a:defRPr sz="7464">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151941432"/>
      </p:ext>
    </p:extLst>
  </p:cSld>
  <p:clrMapOvr>
    <a:masterClrMapping/>
  </p:clrMapOvr>
</p:sldLayout>
</file>

<file path=ppt/slideLayouts/slideLayout1929.xml><?xml version="1.0" encoding="utf-8"?>
<p:sldLayout xmlns:a="http://schemas.openxmlformats.org/drawingml/2006/main" xmlns:r="http://schemas.openxmlformats.org/officeDocument/2006/relationships" xmlns:p="http://schemas.openxmlformats.org/presentationml/2006/main" userDrawn="1">
  <p:cSld name="1_title, text (1/4), blank (3/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B4AB0E-2478-C141-1399-496B1E3EE20A}"/>
              </a:ext>
            </a:extLst>
          </p:cNvPr>
          <p:cNvSpPr/>
          <p:nvPr userDrawn="1"/>
        </p:nvSpPr>
        <p:spPr bwMode="auto">
          <a:xfrm>
            <a:off x="0" y="536453"/>
            <a:ext cx="24387175" cy="156531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marL="0" marR="0" indent="0" algn="l" defTabSz="1828754" rtl="0" eaLnBrk="1" fontAlgn="base" latinLnBrk="0" hangingPunct="1">
              <a:lnSpc>
                <a:spcPct val="100000"/>
              </a:lnSpc>
              <a:spcBef>
                <a:spcPct val="0"/>
              </a:spcBef>
              <a:spcAft>
                <a:spcPct val="0"/>
              </a:spcAft>
              <a:buClrTx/>
              <a:buSzTx/>
              <a:buFont typeface="IBM Plex Sans Light"/>
              <a:buNone/>
              <a:tabLst/>
            </a:pPr>
            <a:endParaRPr kumimoji="0" lang="en-US" sz="2800" b="0" i="0" u="none" strike="noStrike" cap="none" normalizeH="0" baseline="0" dirty="0">
              <a:ln>
                <a:noFill/>
              </a:ln>
              <a:solidFill>
                <a:schemeClr val="bg1"/>
              </a:solidFill>
              <a:effectLst/>
              <a:latin typeface="+mn-lt"/>
            </a:endParaRPr>
          </a:p>
        </p:txBody>
      </p:sp>
      <p:sp>
        <p:nvSpPr>
          <p:cNvPr id="2" name="Title"/>
          <p:cNvSpPr>
            <a:spLocks noGrp="1"/>
          </p:cNvSpPr>
          <p:nvPr>
            <p:ph type="title"/>
          </p:nvPr>
        </p:nvSpPr>
        <p:spPr>
          <a:xfrm>
            <a:off x="560905" y="900791"/>
            <a:ext cx="11047390" cy="1200970"/>
          </a:xfrm>
        </p:spPr>
        <p:txBody>
          <a:bodyPr/>
          <a:lstStyle>
            <a:lvl1pPr>
              <a:defRPr>
                <a:solidFill>
                  <a:schemeClr val="tx1"/>
                </a:solidFill>
              </a:defRPr>
            </a:lvl1pPr>
          </a:lstStyle>
          <a:p>
            <a:r>
              <a:rPr lang="en-US" dirty="0"/>
              <a:t>Click to edit Master title style</a:t>
            </a:r>
          </a:p>
        </p:txBody>
      </p:sp>
      <p:sp>
        <p:nvSpPr>
          <p:cNvPr id="6" name="Text Placeholder"/>
          <p:cNvSpPr>
            <a:spLocks noGrp="1"/>
          </p:cNvSpPr>
          <p:nvPr>
            <p:ph type="body" sz="quarter" idx="12"/>
          </p:nvPr>
        </p:nvSpPr>
        <p:spPr>
          <a:xfrm>
            <a:off x="585292" y="3316222"/>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 2022-2023, IBM Corporation</a:t>
            </a:r>
            <a:endParaRPr lang="en-US" dirty="0"/>
          </a:p>
        </p:txBody>
      </p:sp>
      <p:sp>
        <p:nvSpPr>
          <p:cNvPr id="7" name="Rectangle 6">
            <a:extLst>
              <a:ext uri="{FF2B5EF4-FFF2-40B4-BE49-F238E27FC236}">
                <a16:creationId xmlns:a16="http://schemas.microsoft.com/office/drawing/2014/main" id="{D7FF5958-B1AA-B5A7-F96B-24641A602A05}"/>
              </a:ext>
            </a:extLst>
          </p:cNvPr>
          <p:cNvSpPr/>
          <p:nvPr userDrawn="1"/>
        </p:nvSpPr>
        <p:spPr bwMode="auto">
          <a:xfrm>
            <a:off x="-2892432" y="4104173"/>
            <a:ext cx="91450" cy="91438"/>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marL="0" marR="0" indent="0" algn="l" defTabSz="1828754" rtl="0" eaLnBrk="1" fontAlgn="base" latinLnBrk="0" hangingPunct="1">
              <a:lnSpc>
                <a:spcPct val="100000"/>
              </a:lnSpc>
              <a:spcBef>
                <a:spcPct val="0"/>
              </a:spcBef>
              <a:spcAft>
                <a:spcPct val="0"/>
              </a:spcAft>
              <a:buClrTx/>
              <a:buSzTx/>
              <a:buFont typeface="IBM Plex Sans Light"/>
              <a:buNone/>
              <a:tabLst/>
            </a:pPr>
            <a:endParaRPr kumimoji="0" lang="en-US" sz="2800" b="0" i="0" u="none" strike="noStrike" cap="none" normalizeH="0" baseline="0" dirty="0">
              <a:ln>
                <a:noFill/>
              </a:ln>
              <a:solidFill>
                <a:schemeClr val="bg1"/>
              </a:solidFill>
              <a:effectLst/>
              <a:latin typeface="+mn-lt"/>
            </a:endParaRPr>
          </a:p>
        </p:txBody>
      </p:sp>
      <p:pic>
        <p:nvPicPr>
          <p:cNvPr id="5" name="Picture 4">
            <a:extLst>
              <a:ext uri="{FF2B5EF4-FFF2-40B4-BE49-F238E27FC236}">
                <a16:creationId xmlns:a16="http://schemas.microsoft.com/office/drawing/2014/main" id="{38B01150-DE80-8931-2C2C-9C8931655629}"/>
              </a:ext>
            </a:extLst>
          </p:cNvPr>
          <p:cNvPicPr>
            <a:picLocks noChangeAspect="1"/>
          </p:cNvPicPr>
          <p:nvPr userDrawn="1"/>
        </p:nvPicPr>
        <p:blipFill>
          <a:blip r:embed="rId2"/>
          <a:stretch>
            <a:fillRect/>
          </a:stretch>
        </p:blipFill>
        <p:spPr>
          <a:xfrm>
            <a:off x="22180555" y="12697936"/>
            <a:ext cx="1638299" cy="593600"/>
          </a:xfrm>
          <a:prstGeom prst="rect">
            <a:avLst/>
          </a:prstGeom>
        </p:spPr>
      </p:pic>
      <p:cxnSp>
        <p:nvCxnSpPr>
          <p:cNvPr id="13" name="Straight Connector 12">
            <a:extLst>
              <a:ext uri="{FF2B5EF4-FFF2-40B4-BE49-F238E27FC236}">
                <a16:creationId xmlns:a16="http://schemas.microsoft.com/office/drawing/2014/main" id="{87611E41-99A6-5BBE-3A78-AC508CC759A9}"/>
              </a:ext>
            </a:extLst>
          </p:cNvPr>
          <p:cNvCxnSpPr/>
          <p:nvPr userDrawn="1"/>
        </p:nvCxnSpPr>
        <p:spPr bwMode="auto">
          <a:xfrm flipH="1">
            <a:off x="560905" y="13291536"/>
            <a:ext cx="21619647" cy="0"/>
          </a:xfrm>
          <a:prstGeom prst="line">
            <a:avLst/>
          </a:prstGeom>
          <a:ln w="19050">
            <a:solidFill>
              <a:schemeClr val="bg1">
                <a:lumMod val="6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5923996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391666915"/>
      </p:ext>
    </p:extLst>
  </p:cSld>
  <p:clrMapOvr>
    <a:masterClrMapping/>
  </p:clrMapOvr>
  <p:transition spd="med"/>
</p:sldLayout>
</file>

<file path=ppt/slideLayouts/slideLayout1930.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4"/>
            <a:ext cx="4953001" cy="1143000"/>
          </a:xfrm>
          <a:prstGeom prst="rect">
            <a:avLst/>
          </a:prstGeom>
        </p:spPr>
        <p:txBody>
          <a:bodyPr anchor="b"/>
          <a:lstStyle>
            <a:lvl1pPr defTabSz="1161056">
              <a:lnSpc>
                <a:spcPct val="100000"/>
              </a:lnSpc>
              <a:spcBef>
                <a:spcPts val="0"/>
              </a:spcBef>
              <a:defRPr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7" y="12001502"/>
            <a:ext cx="4953001" cy="1237592"/>
          </a:xfrm>
          <a:prstGeom prst="rect">
            <a:avLst/>
          </a:prstGeom>
        </p:spPr>
        <p:txBody>
          <a:bodyPr anchor="b"/>
          <a:lstStyle>
            <a:lvl1pPr defTabSz="1161056">
              <a:lnSpc>
                <a:spcPct val="100000"/>
              </a:lnSpc>
              <a:spcBef>
                <a:spcPts val="0"/>
              </a:spcBef>
              <a:defRPr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67310106"/>
      </p:ext>
    </p:extLst>
  </p:cSld>
  <p:clrMapOvr>
    <a:masterClrMapping/>
  </p:clrMapOvr>
  <p:transition spd="med"/>
</p:sldLayout>
</file>

<file path=ppt/slideLayouts/slideLayout1931.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4"/>
            <a:ext cx="4953001" cy="1143000"/>
          </a:xfrm>
          <a:prstGeom prst="rect">
            <a:avLst/>
          </a:prstGeom>
        </p:spPr>
        <p:txBody>
          <a:bodyPr anchor="b"/>
          <a:lstStyle>
            <a:lvl1pPr defTabSz="1161056">
              <a:lnSpc>
                <a:spcPct val="100000"/>
              </a:lnSpc>
              <a:spcBef>
                <a:spcPts val="0"/>
              </a:spcBef>
              <a:defRPr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7" y="12001502"/>
            <a:ext cx="4953001" cy="1237592"/>
          </a:xfrm>
          <a:prstGeom prst="rect">
            <a:avLst/>
          </a:prstGeom>
        </p:spPr>
        <p:txBody>
          <a:bodyPr anchor="b"/>
          <a:lstStyle>
            <a:lvl1pPr defTabSz="1161056">
              <a:lnSpc>
                <a:spcPct val="100000"/>
              </a:lnSpc>
              <a:spcBef>
                <a:spcPts val="0"/>
              </a:spcBef>
              <a:defRPr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22385976"/>
      </p:ext>
    </p:extLst>
  </p:cSld>
  <p:clrMapOvr>
    <a:masterClrMapping/>
  </p:clrMapOvr>
  <p:transition spd="med"/>
</p:sldLayout>
</file>

<file path=ppt/slideLayouts/slideLayout1932.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281087141"/>
      </p:ext>
    </p:extLst>
  </p:cSld>
  <p:clrMapOvr>
    <a:masterClrMapping/>
  </p:clrMapOvr>
  <p:transition spd="med"/>
</p:sldLayout>
</file>

<file path=ppt/slideLayouts/slideLayout1933.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1887857452"/>
      </p:ext>
    </p:extLst>
  </p:cSld>
  <p:clrMapOvr>
    <a:masterClrMapping/>
  </p:clrMapOvr>
  <p:transition spd="med"/>
</p:sldLayout>
</file>

<file path=ppt/slideLayouts/slideLayout1934.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2"/>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3307490948"/>
      </p:ext>
    </p:extLst>
  </p:cSld>
  <p:clrMapOvr>
    <a:masterClrMapping/>
  </p:clrMapOvr>
  <p:transition spd="med"/>
</p:sldLayout>
</file>

<file path=ppt/slideLayouts/slideLayout1935.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2"/>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385200"/>
            <a:ext cx="10099675" cy="571500"/>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2418708828"/>
      </p:ext>
    </p:extLst>
  </p:cSld>
  <p:clrMapOvr>
    <a:masterClrMapping/>
  </p:clrMapOvr>
  <p:transition spd="med"/>
</p:sldLayout>
</file>

<file path=ppt/slideLayouts/slideLayout193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a:prstGeom prst="rect">
            <a:avLst/>
          </a:prstGeom>
        </p:spPr>
        <p:txBody>
          <a:bodyPr/>
          <a:lstStyle>
            <a:lvl1pPr defTabSz="1161056">
              <a:lnSpc>
                <a:spcPct val="100000"/>
              </a:lnSpc>
              <a:spcBef>
                <a:spcPts val="0"/>
              </a:spcBef>
              <a:defRPr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196"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0" y="569912"/>
            <a:ext cx="4953001" cy="11431588"/>
          </a:xfrm>
          <a:prstGeom prst="rect">
            <a:avLst/>
          </a:prstGeom>
        </p:spPr>
        <p:txBody>
          <a:bodyPr/>
          <a:lstStyle>
            <a:lvl1pPr defTabSz="1161056">
              <a:lnSpc>
                <a:spcPct val="100000"/>
              </a:lnSpc>
              <a:spcBef>
                <a:spcPts val="0"/>
              </a:spcBef>
              <a:defRPr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196" indent="-327534" defTabSz="1161056">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52601295"/>
      </p:ext>
    </p:extLst>
  </p:cSld>
  <p:clrMapOvr>
    <a:masterClrMapping/>
  </p:clrMapOvr>
  <p:transition spd="med"/>
</p:sldLayout>
</file>

<file path=ppt/slideLayouts/slideLayout1937.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r>
              <a:rPr lang="en-US"/>
              <a:t>© 2023 IBM Corporation</a:t>
            </a:r>
            <a:endParaRPr lang="en-US" dirty="0"/>
          </a:p>
        </p:txBody>
      </p:sp>
    </p:spTree>
    <p:extLst>
      <p:ext uri="{BB962C8B-B14F-4D97-AF65-F5344CB8AC3E}">
        <p14:creationId xmlns:p14="http://schemas.microsoft.com/office/powerpoint/2010/main" val="479062713"/>
      </p:ext>
    </p:extLst>
  </p:cSld>
  <p:clrMapOvr>
    <a:masterClrMapping/>
  </p:clrMapOvr>
  <p:transition spd="med"/>
</p:sldLayout>
</file>

<file path=ppt/slideLayouts/slideLayout1938.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385200"/>
            <a:ext cx="17141826" cy="8191500"/>
          </a:xfrm>
        </p:spPr>
        <p:txBody>
          <a:bodyPr/>
          <a:lstStyle>
            <a:lvl1pPr>
              <a:lnSpc>
                <a:spcPct val="100000"/>
              </a:lnSpc>
              <a:defRPr sz="17196"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r>
              <a:rPr lang="en-US"/>
              <a:t>© 2023 IBM Corporation</a:t>
            </a:r>
            <a:endParaRPr lang="en-US" dirty="0"/>
          </a:p>
        </p:txBody>
      </p:sp>
    </p:spTree>
    <p:extLst>
      <p:ext uri="{BB962C8B-B14F-4D97-AF65-F5344CB8AC3E}">
        <p14:creationId xmlns:p14="http://schemas.microsoft.com/office/powerpoint/2010/main" val="3717780458"/>
      </p:ext>
    </p:extLst>
  </p:cSld>
  <p:clrMapOvr>
    <a:masterClrMapping/>
  </p:clrMapOvr>
  <p:transition spd="med"/>
</p:sldLayout>
</file>

<file path=ppt/slideLayouts/slideLayout1939.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19" y="384049"/>
            <a:ext cx="11075384" cy="8574086"/>
          </a:xfrm>
          <a:prstGeom prst="rect">
            <a:avLst/>
          </a:prstGeom>
        </p:spPr>
        <p:txBody>
          <a:bodyPr/>
          <a:lstStyle>
            <a:lvl1pPr defTabSz="1161056">
              <a:lnSpc>
                <a:spcPct val="100000"/>
              </a:lnSpc>
              <a:spcBef>
                <a:spcPts val="0"/>
              </a:spcBef>
              <a:defRPr sz="6398" b="0" i="0">
                <a:solidFill>
                  <a:schemeClr val="tx1"/>
                </a:solidFill>
                <a:latin typeface="IBM Plex Sans Light" panose="020B0403050203000203" pitchFamily="34" charset="0"/>
              </a:defRPr>
            </a:lvl1pPr>
            <a:lvl2pPr defTabSz="1161056">
              <a:lnSpc>
                <a:spcPct val="100000"/>
              </a:lnSpc>
              <a:spcBef>
                <a:spcPts val="0"/>
              </a:spcBef>
              <a:defRPr sz="6398" b="0" i="0">
                <a:solidFill>
                  <a:schemeClr val="tx1"/>
                </a:solidFill>
                <a:latin typeface="IBM Plex Sans Light" panose="020B0403050203000203" pitchFamily="34" charset="0"/>
              </a:defRPr>
            </a:lvl2pPr>
            <a:lvl3pPr defTabSz="1161056">
              <a:lnSpc>
                <a:spcPct val="100000"/>
              </a:lnSpc>
              <a:spcBef>
                <a:spcPts val="0"/>
              </a:spcBef>
              <a:defRPr sz="6398" b="0" i="0">
                <a:solidFill>
                  <a:schemeClr val="tx1"/>
                </a:solidFill>
                <a:latin typeface="IBM Plex Sans Light" panose="020B0403050203000203" pitchFamily="34" charset="0"/>
              </a:defRPr>
            </a:lvl3pPr>
            <a:lvl4pPr defTabSz="1161056">
              <a:lnSpc>
                <a:spcPct val="100000"/>
              </a:lnSpc>
              <a:spcBef>
                <a:spcPts val="0"/>
              </a:spcBef>
              <a:defRPr sz="6398"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60537460"/>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Software | © 2023 IBM Corporation | Confidential</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47541507"/>
      </p:ext>
    </p:extLst>
  </p:cSld>
  <p:clrMapOvr>
    <a:masterClrMapping/>
  </p:clrMapOvr>
  <p:transition spd="med"/>
</p:sldLayout>
</file>

<file path=ppt/slideLayouts/slideLayout1940.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51" cy="9717088"/>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r>
              <a:rPr lang="en-US"/>
              <a:t>© 2023 IBM Corporation</a:t>
            </a:r>
            <a:endParaRPr lang="en-US" dirty="0"/>
          </a:p>
        </p:txBody>
      </p:sp>
    </p:spTree>
    <p:extLst>
      <p:ext uri="{BB962C8B-B14F-4D97-AF65-F5344CB8AC3E}">
        <p14:creationId xmlns:p14="http://schemas.microsoft.com/office/powerpoint/2010/main" val="2542681700"/>
      </p:ext>
    </p:extLst>
  </p:cSld>
  <p:clrMapOvr>
    <a:masterClrMapping/>
  </p:clrMapOvr>
  <p:transition spd="med"/>
</p:sldLayout>
</file>

<file path=ppt/slideLayouts/slideLayout1941.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296400"/>
            <a:ext cx="11050589" cy="3543300"/>
          </a:xfrm>
          <a:prstGeom prst="rect">
            <a:avLst/>
          </a:prstGeom>
        </p:spPr>
        <p:txBody>
          <a:bodyPr anchor="b"/>
          <a:lstStyle>
            <a:lvl1pPr>
              <a:lnSpc>
                <a:spcPct val="100000"/>
              </a:lnSpc>
              <a:spcBef>
                <a:spcPts val="0"/>
              </a:spcBef>
              <a:defRPr sz="25794"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9" y="9296400"/>
            <a:ext cx="11049000" cy="3543300"/>
          </a:xfrm>
          <a:prstGeom prst="rect">
            <a:avLst/>
          </a:prstGeom>
        </p:spPr>
        <p:txBody>
          <a:bodyPr anchor="b"/>
          <a:lstStyle>
            <a:lvl1pPr>
              <a:lnSpc>
                <a:spcPct val="100000"/>
              </a:lnSpc>
              <a:spcBef>
                <a:spcPts val="0"/>
              </a:spcBef>
              <a:defRPr sz="25794"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6" y="385200"/>
            <a:ext cx="7632176" cy="6288088"/>
          </a:xfrm>
          <a:prstGeom prst="rect">
            <a:avLst/>
          </a:prstGeom>
        </p:spPr>
        <p:txBody>
          <a:bodyPr/>
          <a:lstStyle>
            <a:lvl1pPr defTabSz="1161056">
              <a:lnSpc>
                <a:spcPct val="100000"/>
              </a:lnSpc>
              <a:spcBef>
                <a:spcPts val="0"/>
              </a:spcBef>
              <a:defRPr sz="6398" b="0" i="0">
                <a:solidFill>
                  <a:schemeClr val="tx1"/>
                </a:solidFill>
                <a:latin typeface="IBM Plex Sans Light" panose="020B0403050203000203" pitchFamily="34" charset="0"/>
              </a:defRPr>
            </a:lvl1pPr>
            <a:lvl2pPr defTabSz="1161056">
              <a:lnSpc>
                <a:spcPct val="100000"/>
              </a:lnSpc>
              <a:spcBef>
                <a:spcPts val="0"/>
              </a:spcBef>
              <a:defRPr sz="6398" b="0" i="0">
                <a:solidFill>
                  <a:schemeClr val="tx1"/>
                </a:solidFill>
                <a:latin typeface="IBM Plex Sans Light" panose="020B0403050203000203" pitchFamily="34" charset="0"/>
              </a:defRPr>
            </a:lvl2pPr>
            <a:lvl3pPr defTabSz="1161056">
              <a:lnSpc>
                <a:spcPct val="100000"/>
              </a:lnSpc>
              <a:spcBef>
                <a:spcPts val="0"/>
              </a:spcBef>
              <a:defRPr sz="6398" b="0" i="0">
                <a:solidFill>
                  <a:schemeClr val="tx1"/>
                </a:solidFill>
                <a:latin typeface="IBM Plex Sans Light" panose="020B0403050203000203" pitchFamily="34" charset="0"/>
              </a:defRPr>
            </a:lvl3pPr>
            <a:lvl4pPr defTabSz="1161056">
              <a:lnSpc>
                <a:spcPct val="100000"/>
              </a:lnSpc>
              <a:spcBef>
                <a:spcPts val="0"/>
              </a:spcBef>
              <a:defRPr sz="6398"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8" y="385200"/>
            <a:ext cx="7632176" cy="6288088"/>
          </a:xfrm>
          <a:prstGeom prst="rect">
            <a:avLst/>
          </a:prstGeom>
        </p:spPr>
        <p:txBody>
          <a:bodyPr/>
          <a:lstStyle>
            <a:lvl1pPr defTabSz="1161056">
              <a:lnSpc>
                <a:spcPct val="100000"/>
              </a:lnSpc>
              <a:spcBef>
                <a:spcPts val="0"/>
              </a:spcBef>
              <a:defRPr sz="6398" b="0" i="0">
                <a:solidFill>
                  <a:schemeClr val="tx1"/>
                </a:solidFill>
                <a:latin typeface="IBM Plex Sans Light" panose="020B0403050203000203" pitchFamily="34" charset="0"/>
              </a:defRPr>
            </a:lvl1pPr>
            <a:lvl2pPr defTabSz="1161056">
              <a:lnSpc>
                <a:spcPct val="100000"/>
              </a:lnSpc>
              <a:spcBef>
                <a:spcPts val="0"/>
              </a:spcBef>
              <a:defRPr sz="6398" b="0" i="0">
                <a:solidFill>
                  <a:schemeClr val="tx1"/>
                </a:solidFill>
                <a:latin typeface="IBM Plex Sans Light" panose="020B0403050203000203" pitchFamily="34" charset="0"/>
              </a:defRPr>
            </a:lvl2pPr>
            <a:lvl3pPr defTabSz="1161056">
              <a:lnSpc>
                <a:spcPct val="100000"/>
              </a:lnSpc>
              <a:spcBef>
                <a:spcPts val="0"/>
              </a:spcBef>
              <a:defRPr sz="6398" b="0" i="0">
                <a:solidFill>
                  <a:schemeClr val="tx1"/>
                </a:solidFill>
                <a:latin typeface="IBM Plex Sans Light" panose="020B0403050203000203" pitchFamily="34" charset="0"/>
              </a:defRPr>
            </a:lvl3pPr>
            <a:lvl4pPr defTabSz="1161056">
              <a:lnSpc>
                <a:spcPct val="100000"/>
              </a:lnSpc>
              <a:spcBef>
                <a:spcPts val="0"/>
              </a:spcBef>
              <a:defRPr sz="6398"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26185548"/>
      </p:ext>
    </p:extLst>
  </p:cSld>
  <p:clrMapOvr>
    <a:masterClrMapping/>
  </p:clrMapOvr>
  <p:transition spd="med"/>
</p:sldLayout>
</file>

<file path=ppt/slideLayouts/slideLayout1942.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385200"/>
            <a:ext cx="4949824" cy="1906588"/>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385201"/>
            <a:ext cx="4949824" cy="1903414"/>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385200"/>
            <a:ext cx="4949824" cy="28590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274" indent="-146274">
              <a:lnSpc>
                <a:spcPct val="100000"/>
              </a:lnSpc>
              <a:spcBef>
                <a:spcPts val="0"/>
              </a:spcBef>
              <a:defRPr sz="1600" b="0" i="0">
                <a:solidFill>
                  <a:schemeClr val="tx1"/>
                </a:solidFill>
                <a:latin typeface="IBM Plex Sans Light" panose="020B0403050203000203" pitchFamily="34" charset="0"/>
              </a:defRPr>
            </a:lvl2pPr>
            <a:lvl3pPr marL="292550" indent="-146274">
              <a:lnSpc>
                <a:spcPct val="100000"/>
              </a:lnSpc>
              <a:spcBef>
                <a:spcPts val="0"/>
              </a:spcBef>
              <a:defRPr sz="1600" b="0" i="0">
                <a:solidFill>
                  <a:schemeClr val="tx1"/>
                </a:solidFill>
                <a:latin typeface="IBM Plex Sans Light" panose="020B0403050203000203" pitchFamily="34" charset="0"/>
              </a:defRPr>
            </a:lvl3pPr>
            <a:lvl4pPr marL="438824" indent="-146274">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7"/>
            <a:ext cx="4953001" cy="9666846"/>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7"/>
            <a:ext cx="4953001" cy="9666846"/>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r>
              <a:rPr lang="en-US"/>
              <a:t>© 2023 IBM Corporation</a:t>
            </a:r>
            <a:endParaRPr lang="en-US" dirty="0"/>
          </a:p>
        </p:txBody>
      </p:sp>
    </p:spTree>
    <p:extLst>
      <p:ext uri="{BB962C8B-B14F-4D97-AF65-F5344CB8AC3E}">
        <p14:creationId xmlns:p14="http://schemas.microsoft.com/office/powerpoint/2010/main" val="549115748"/>
      </p:ext>
    </p:extLst>
  </p:cSld>
  <p:clrMapOvr>
    <a:masterClrMapping/>
  </p:clrMapOvr>
  <p:transition spd="med"/>
</p:sldLayout>
</file>

<file path=ppt/slideLayouts/slideLayout1943.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385200"/>
            <a:ext cx="4949824" cy="5335588"/>
          </a:xfrm>
        </p:spPr>
        <p:txBody>
          <a:bodyPr/>
          <a:lstStyle>
            <a:lvl1pPr>
              <a:lnSpc>
                <a:spcPct val="100000"/>
              </a:lnSpc>
              <a:defRPr sz="8598"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385200"/>
            <a:ext cx="11049000" cy="5335588"/>
          </a:xfrm>
          <a:prstGeom prst="rect">
            <a:avLst/>
          </a:prstGeom>
        </p:spPr>
        <p:txBody>
          <a:bodyPr/>
          <a:lstStyle>
            <a:lvl1pPr>
              <a:lnSpc>
                <a:spcPct val="100000"/>
              </a:lnSpc>
              <a:spcBef>
                <a:spcPts val="0"/>
              </a:spcBef>
              <a:defRPr sz="8598" b="0" i="0">
                <a:solidFill>
                  <a:schemeClr val="tx1"/>
                </a:solidFill>
                <a:latin typeface="IBM Plex Sans Light" panose="020B0403050203000203" pitchFamily="34" charset="0"/>
              </a:defRPr>
            </a:lvl1pPr>
            <a:lvl2pPr marL="327534" indent="-327534">
              <a:lnSpc>
                <a:spcPct val="100000"/>
              </a:lnSpc>
              <a:spcBef>
                <a:spcPts val="0"/>
              </a:spcBef>
              <a:defRPr sz="8598" b="0" i="0">
                <a:solidFill>
                  <a:schemeClr val="tx1"/>
                </a:solidFill>
                <a:latin typeface="IBM Plex Sans Light" panose="020B0403050203000203" pitchFamily="34" charset="0"/>
              </a:defRPr>
            </a:lvl2pPr>
            <a:lvl3pPr marL="658668" indent="-327534">
              <a:lnSpc>
                <a:spcPct val="100000"/>
              </a:lnSpc>
              <a:spcBef>
                <a:spcPts val="0"/>
              </a:spcBef>
              <a:defRPr sz="8598" b="0" i="0">
                <a:solidFill>
                  <a:schemeClr val="tx1"/>
                </a:solidFill>
                <a:latin typeface="IBM Plex Sans Light" panose="020B0403050203000203" pitchFamily="34" charset="0"/>
              </a:defRPr>
            </a:lvl3pPr>
            <a:lvl4pPr marL="986202" indent="-327534">
              <a:lnSpc>
                <a:spcPct val="100000"/>
              </a:lnSpc>
              <a:spcBef>
                <a:spcPts val="0"/>
              </a:spcBef>
              <a:defRPr sz="8598" b="0" i="0">
                <a:solidFill>
                  <a:schemeClr val="tx1"/>
                </a:solidFill>
                <a:latin typeface="IBM Plex Sans Light" panose="020B0403050203000203" pitchFamily="34" charset="0"/>
              </a:defRPr>
            </a:lvl4pPr>
            <a:lvl5pPr>
              <a:lnSpc>
                <a:spcPct val="100000"/>
              </a:lnSpc>
              <a:spcBef>
                <a:spcPts val="0"/>
              </a:spcBef>
              <a:defRPr sz="85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a:prstGeom prst="rect">
            <a:avLst/>
          </a:prstGeom>
        </p:spPr>
        <p:txBody>
          <a:bodyPr/>
          <a:lstStyle>
            <a:lvl1pPr>
              <a:lnSpc>
                <a:spcPct val="100000"/>
              </a:lnSpc>
              <a:defRPr sz="8598" b="0" i="0">
                <a:solidFill>
                  <a:schemeClr val="accent1"/>
                </a:solidFill>
                <a:latin typeface="IBM Plex Sans Light" panose="020B0403050203000203" pitchFamily="34" charset="0"/>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a:prstGeom prst="rect">
            <a:avLst/>
          </a:prstGeom>
        </p:spPr>
        <p:txBody>
          <a:bodyPr/>
          <a:lstStyle>
            <a:lvl1pPr>
              <a:lnSpc>
                <a:spcPct val="100000"/>
              </a:lnSpc>
              <a:spcBef>
                <a:spcPts val="0"/>
              </a:spcBef>
              <a:defRPr sz="8598" b="0" i="0">
                <a:solidFill>
                  <a:schemeClr val="tx1"/>
                </a:solidFill>
                <a:latin typeface="IBM Plex Sans Light" panose="020B0403050203000203" pitchFamily="34" charset="0"/>
              </a:defRPr>
            </a:lvl1pPr>
            <a:lvl2pPr marL="327534" indent="-327534">
              <a:lnSpc>
                <a:spcPct val="100000"/>
              </a:lnSpc>
              <a:spcBef>
                <a:spcPts val="0"/>
              </a:spcBef>
              <a:defRPr sz="8598" b="0" i="0">
                <a:solidFill>
                  <a:schemeClr val="tx1"/>
                </a:solidFill>
                <a:latin typeface="IBM Plex Sans Light" panose="020B0403050203000203" pitchFamily="34" charset="0"/>
              </a:defRPr>
            </a:lvl2pPr>
            <a:lvl3pPr marL="658668" indent="-327534">
              <a:lnSpc>
                <a:spcPct val="100000"/>
              </a:lnSpc>
              <a:spcBef>
                <a:spcPts val="0"/>
              </a:spcBef>
              <a:defRPr sz="8598" b="0" i="0">
                <a:solidFill>
                  <a:schemeClr val="tx1"/>
                </a:solidFill>
                <a:latin typeface="IBM Plex Sans Light" panose="020B0403050203000203" pitchFamily="34" charset="0"/>
              </a:defRPr>
            </a:lvl3pPr>
            <a:lvl4pPr marL="986202" indent="-327534">
              <a:lnSpc>
                <a:spcPct val="100000"/>
              </a:lnSpc>
              <a:spcBef>
                <a:spcPts val="0"/>
              </a:spcBef>
              <a:defRPr sz="8598" b="0" i="0">
                <a:solidFill>
                  <a:schemeClr val="tx1"/>
                </a:solidFill>
                <a:latin typeface="IBM Plex Sans Light" panose="020B0403050203000203" pitchFamily="34" charset="0"/>
              </a:defRPr>
            </a:lvl4pPr>
            <a:lvl5pPr>
              <a:lnSpc>
                <a:spcPct val="100000"/>
              </a:lnSpc>
              <a:spcBef>
                <a:spcPts val="0"/>
              </a:spcBef>
              <a:defRPr sz="85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r>
              <a:rPr lang="en-US"/>
              <a:t>© 2023 IBM Corporation</a:t>
            </a:r>
            <a:endParaRPr lang="en-US" dirty="0"/>
          </a:p>
        </p:txBody>
      </p:sp>
    </p:spTree>
    <p:extLst>
      <p:ext uri="{BB962C8B-B14F-4D97-AF65-F5344CB8AC3E}">
        <p14:creationId xmlns:p14="http://schemas.microsoft.com/office/powerpoint/2010/main" val="1793452400"/>
      </p:ext>
    </p:extLst>
  </p:cSld>
  <p:clrMapOvr>
    <a:masterClrMapping/>
  </p:clrMapOvr>
  <p:transition spd="med"/>
</p:sldLayout>
</file>

<file path=ppt/slideLayouts/slideLayout1944.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8"/>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385200"/>
            <a:ext cx="4949824" cy="28590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8"/>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2"/>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6"/>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a:prstGeom prst="rect">
            <a:avLst/>
          </a:prstGeom>
        </p:spPr>
        <p:txBody>
          <a:bodyPr/>
          <a:lstStyle>
            <a:lvl1pPr>
              <a:lnSpc>
                <a:spcPct val="100000"/>
              </a:lnSpc>
              <a:defRPr sz="12998"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r>
              <a:rPr lang="en-US"/>
              <a:t>© 2023 IBM Corporation</a:t>
            </a:r>
            <a:endParaRPr lang="en-US" dirty="0"/>
          </a:p>
        </p:txBody>
      </p:sp>
    </p:spTree>
    <p:extLst>
      <p:ext uri="{BB962C8B-B14F-4D97-AF65-F5344CB8AC3E}">
        <p14:creationId xmlns:p14="http://schemas.microsoft.com/office/powerpoint/2010/main" val="2862933770"/>
      </p:ext>
    </p:extLst>
  </p:cSld>
  <p:clrMapOvr>
    <a:masterClrMapping/>
  </p:clrMapOvr>
  <p:transition spd="med"/>
</p:sldLayout>
</file>

<file path=ppt/slideLayouts/slideLayout1945.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5200"/>
            <a:ext cx="4949824" cy="1525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0" y="3429000"/>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6" y="3429000"/>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1" y="3429002"/>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1" y="3429002"/>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75847774"/>
      </p:ext>
    </p:extLst>
  </p:cSld>
  <p:clrMapOvr>
    <a:masterClrMapping/>
  </p:clrMapOvr>
  <p:transition spd="med"/>
</p:sldLayout>
</file>

<file path=ppt/slideLayouts/slideLayout1946.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5200"/>
            <a:ext cx="4949824" cy="1525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385200"/>
            <a:ext cx="4956175" cy="1525588"/>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44" indent="-182844">
              <a:lnSpc>
                <a:spcPct val="100000"/>
              </a:lnSpc>
              <a:spcBef>
                <a:spcPts val="0"/>
              </a:spcBef>
              <a:defRPr sz="2000" b="0" i="0">
                <a:solidFill>
                  <a:schemeClr val="tx1"/>
                </a:solidFill>
                <a:latin typeface="IBM Plex Sans Light" panose="020B0403050203000203" pitchFamily="34" charset="0"/>
              </a:defRPr>
            </a:lvl2pPr>
            <a:lvl3pPr marL="365686" indent="-182844">
              <a:lnSpc>
                <a:spcPct val="100000"/>
              </a:lnSpc>
              <a:spcBef>
                <a:spcPts val="0"/>
              </a:spcBef>
              <a:defRPr sz="2000" b="0" i="0">
                <a:solidFill>
                  <a:schemeClr val="tx1"/>
                </a:solidFill>
                <a:latin typeface="IBM Plex Sans Light" panose="020B0403050203000203" pitchFamily="34" charset="0"/>
              </a:defRPr>
            </a:lvl3pPr>
            <a:lvl4pPr marL="548530" indent="-182844">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0" y="3429000"/>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6" y="3429000"/>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1" y="3429002"/>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1" y="3429002"/>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61961981"/>
      </p:ext>
    </p:extLst>
  </p:cSld>
  <p:clrMapOvr>
    <a:masterClrMapping/>
  </p:clrMapOvr>
  <p:transition spd="med"/>
</p:sldLayout>
</file>

<file path=ppt/slideLayouts/slideLayout1947.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5200"/>
            <a:ext cx="4949824" cy="1525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5980" indent="-255980">
              <a:lnSpc>
                <a:spcPct val="100000"/>
              </a:lnSpc>
              <a:spcBef>
                <a:spcPts val="0"/>
              </a:spcBef>
              <a:defRPr sz="4400" b="0" i="0">
                <a:solidFill>
                  <a:schemeClr val="tx1"/>
                </a:solidFill>
                <a:latin typeface="IBM Plex Sans Light" panose="020B0403050203000203" pitchFamily="34" charset="0"/>
              </a:defRPr>
            </a:lvl2pPr>
            <a:lvl3pPr marL="511962" indent="-255980">
              <a:lnSpc>
                <a:spcPct val="100000"/>
              </a:lnSpc>
              <a:spcBef>
                <a:spcPts val="0"/>
              </a:spcBef>
              <a:defRPr sz="4400" b="0" i="0">
                <a:solidFill>
                  <a:schemeClr val="tx1"/>
                </a:solidFill>
                <a:latin typeface="IBM Plex Sans Light" panose="020B0403050203000203" pitchFamily="34" charset="0"/>
              </a:defRPr>
            </a:lvl3pPr>
            <a:lvl4pPr marL="767942" indent="-255980">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5980" indent="-255980">
              <a:lnSpc>
                <a:spcPct val="100000"/>
              </a:lnSpc>
              <a:spcBef>
                <a:spcPts val="0"/>
              </a:spcBef>
              <a:defRPr sz="4400" b="0" i="0">
                <a:solidFill>
                  <a:schemeClr val="tx1"/>
                </a:solidFill>
                <a:latin typeface="IBM Plex Sans Light" panose="020B0403050203000203" pitchFamily="34" charset="0"/>
              </a:defRPr>
            </a:lvl2pPr>
            <a:lvl3pPr marL="511962" indent="-255980">
              <a:lnSpc>
                <a:spcPct val="100000"/>
              </a:lnSpc>
              <a:spcBef>
                <a:spcPts val="0"/>
              </a:spcBef>
              <a:defRPr sz="4400" b="0" i="0">
                <a:solidFill>
                  <a:schemeClr val="tx1"/>
                </a:solidFill>
                <a:latin typeface="IBM Plex Sans Light" panose="020B0403050203000203" pitchFamily="34" charset="0"/>
              </a:defRPr>
            </a:lvl3pPr>
            <a:lvl4pPr marL="767942" indent="-255980">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5980" indent="-255980">
              <a:lnSpc>
                <a:spcPct val="100000"/>
              </a:lnSpc>
              <a:spcBef>
                <a:spcPts val="0"/>
              </a:spcBef>
              <a:defRPr sz="4400" b="0" i="0">
                <a:solidFill>
                  <a:schemeClr val="tx1"/>
                </a:solidFill>
                <a:latin typeface="IBM Plex Sans Light" panose="020B0403050203000203" pitchFamily="34" charset="0"/>
              </a:defRPr>
            </a:lvl2pPr>
            <a:lvl3pPr marL="511962" indent="-255980">
              <a:lnSpc>
                <a:spcPct val="100000"/>
              </a:lnSpc>
              <a:spcBef>
                <a:spcPts val="0"/>
              </a:spcBef>
              <a:defRPr sz="4400" b="0" i="0">
                <a:solidFill>
                  <a:schemeClr val="tx1"/>
                </a:solidFill>
                <a:latin typeface="IBM Plex Sans Light" panose="020B0403050203000203" pitchFamily="34" charset="0"/>
              </a:defRPr>
            </a:lvl3pPr>
            <a:lvl4pPr marL="767942" indent="-255980">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0" y="3429000"/>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1" y="3429002"/>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1" y="3429002"/>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34874457"/>
      </p:ext>
    </p:extLst>
  </p:cSld>
  <p:clrMapOvr>
    <a:masterClrMapping/>
  </p:clrMapOvr>
  <p:transition spd="med"/>
</p:sldLayout>
</file>

<file path=ppt/slideLayouts/slideLayout1948.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385200"/>
            <a:ext cx="4949824" cy="2097088"/>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a:prstGeom prst="rect">
            <a:avLst/>
          </a:prstGeom>
        </p:spPr>
        <p:txBody>
          <a:bodyPr/>
          <a:lstStyle>
            <a:lvl1pPr>
              <a:lnSpc>
                <a:spcPct val="100000"/>
              </a:lnSpc>
              <a:spcBef>
                <a:spcPts val="0"/>
              </a:spcBef>
              <a:defRPr sz="6398"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r>
              <a:rPr lang="en-US"/>
              <a:t>© 2023 IBM Corporation</a:t>
            </a:r>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0" y="3429000"/>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1" y="3429002"/>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1" y="3429002"/>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76395688"/>
      </p:ext>
    </p:extLst>
  </p:cSld>
  <p:clrMapOvr>
    <a:masterClrMapping/>
  </p:clrMapOvr>
  <p:transition spd="med"/>
</p:sldLayout>
</file>

<file path=ppt/slideLayouts/slideLayout1949.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a:prstGeom prst="rect">
            <a:avLst/>
          </a:prstGeom>
        </p:spPr>
        <p:txBody>
          <a:bodyPr/>
          <a:lstStyle>
            <a:lvl1pPr>
              <a:lnSpc>
                <a:spcPct val="100000"/>
              </a:lnSpc>
              <a:spcBef>
                <a:spcPts val="0"/>
              </a:spcBef>
              <a:defRPr sz="6398"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0" y="3429000"/>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20" y="3429000"/>
            <a:ext cx="1018384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89130413"/>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Software | © 2023 IBM Corporation |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65862253"/>
      </p:ext>
    </p:extLst>
  </p:cSld>
  <p:clrMapOvr>
    <a:masterClrMapping/>
  </p:clrMapOvr>
  <p:transition spd="med"/>
</p:sldLayout>
</file>

<file path=ppt/slideLayouts/slideLayout1950.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385200"/>
            <a:ext cx="7424927" cy="1906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3" y="3429000"/>
            <a:ext cx="1018384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72212711"/>
      </p:ext>
    </p:extLst>
  </p:cSld>
  <p:clrMapOvr>
    <a:masterClrMapping/>
  </p:clrMapOvr>
  <p:transition spd="med"/>
</p:sldLayout>
</file>

<file path=ppt/slideLayouts/slideLayout1951.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1" y="384044"/>
            <a:ext cx="4963922" cy="11431588"/>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2" y="384047"/>
            <a:ext cx="4963922" cy="114315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4805576"/>
      </p:ext>
    </p:extLst>
  </p:cSld>
  <p:clrMapOvr>
    <a:masterClrMapping/>
  </p:clrMapOvr>
  <p:transition spd="med"/>
</p:sldLayout>
</file>

<file path=ppt/slideLayouts/slideLayout1952.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385200"/>
            <a:ext cx="4953001" cy="4573588"/>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1" y="384044"/>
            <a:ext cx="4963922" cy="11431588"/>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2" y="384047"/>
            <a:ext cx="4963922" cy="114315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84696882"/>
      </p:ext>
    </p:extLst>
  </p:cSld>
  <p:clrMapOvr>
    <a:masterClrMapping/>
  </p:clrMapOvr>
  <p:transition spd="med"/>
</p:sldLayout>
</file>

<file path=ppt/slideLayouts/slideLayout1953.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1" y="3429000"/>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1" y="3429003"/>
            <a:ext cx="4963922" cy="8572498"/>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1" y="384048"/>
            <a:ext cx="4963922" cy="1525588"/>
          </a:xfrm>
          <a:prstGeom prst="rect">
            <a:avLst/>
          </a:prstGeom>
        </p:spPr>
        <p:txBody>
          <a:bodyPr/>
          <a:lstStyle>
            <a:lvl1pPr defTabSz="1161056">
              <a:lnSpc>
                <a:spcPct val="100000"/>
              </a:lnSpc>
              <a:spcBef>
                <a:spcPts val="0"/>
              </a:spcBef>
              <a:defRPr sz="4400" b="0" i="0">
                <a:solidFill>
                  <a:schemeClr val="tx1"/>
                </a:solidFill>
                <a:latin typeface="IBM Plex Sans Light" panose="020B0403050203000203" pitchFamily="34" charset="0"/>
              </a:defRPr>
            </a:lvl1pPr>
            <a:lvl2pPr defTabSz="1161056">
              <a:lnSpc>
                <a:spcPct val="100000"/>
              </a:lnSpc>
              <a:spcBef>
                <a:spcPts val="0"/>
              </a:spcBef>
              <a:defRPr sz="4400" b="0" i="0">
                <a:solidFill>
                  <a:schemeClr val="tx1"/>
                </a:solidFill>
                <a:latin typeface="IBM Plex Sans Light" panose="020B0403050203000203" pitchFamily="34" charset="0"/>
              </a:defRPr>
            </a:lvl2pPr>
            <a:lvl3pPr defTabSz="1161056">
              <a:lnSpc>
                <a:spcPct val="100000"/>
              </a:lnSpc>
              <a:spcBef>
                <a:spcPts val="0"/>
              </a:spcBef>
              <a:defRPr sz="4400" b="0" i="0">
                <a:solidFill>
                  <a:schemeClr val="tx1"/>
                </a:solidFill>
                <a:latin typeface="IBM Plex Sans Light" panose="020B0403050203000203" pitchFamily="34" charset="0"/>
              </a:defRPr>
            </a:lvl3pPr>
            <a:lvl4pPr defTabSz="1161056">
              <a:lnSpc>
                <a:spcPct val="100000"/>
              </a:lnSpc>
              <a:spcBef>
                <a:spcPts val="0"/>
              </a:spcBef>
              <a:defRPr sz="44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2" y="384048"/>
            <a:ext cx="4963922" cy="1525588"/>
          </a:xfrm>
          <a:prstGeom prst="rect">
            <a:avLst/>
          </a:prstGeom>
        </p:spPr>
        <p:txBody>
          <a:bodyPr/>
          <a:lstStyle>
            <a:lvl1pPr defTabSz="1161056">
              <a:lnSpc>
                <a:spcPct val="100000"/>
              </a:lnSpc>
              <a:spcBef>
                <a:spcPts val="0"/>
              </a:spcBef>
              <a:defRPr sz="4400" b="0" i="0">
                <a:solidFill>
                  <a:schemeClr val="tx1"/>
                </a:solidFill>
                <a:latin typeface="IBM Plex Sans Light" panose="020B0403050203000203" pitchFamily="34" charset="0"/>
              </a:defRPr>
            </a:lvl1pPr>
            <a:lvl2pPr defTabSz="1161056">
              <a:lnSpc>
                <a:spcPct val="100000"/>
              </a:lnSpc>
              <a:spcBef>
                <a:spcPts val="0"/>
              </a:spcBef>
              <a:defRPr sz="4400" b="0" i="0">
                <a:solidFill>
                  <a:schemeClr val="tx1"/>
                </a:solidFill>
                <a:latin typeface="IBM Plex Sans Light" panose="020B0403050203000203" pitchFamily="34" charset="0"/>
              </a:defRPr>
            </a:lvl2pPr>
            <a:lvl3pPr defTabSz="1161056">
              <a:lnSpc>
                <a:spcPct val="100000"/>
              </a:lnSpc>
              <a:spcBef>
                <a:spcPts val="0"/>
              </a:spcBef>
              <a:defRPr sz="4400" b="0" i="0">
                <a:solidFill>
                  <a:schemeClr val="tx1"/>
                </a:solidFill>
                <a:latin typeface="IBM Plex Sans Light" panose="020B0403050203000203" pitchFamily="34" charset="0"/>
              </a:defRPr>
            </a:lvl3pPr>
            <a:lvl4pPr defTabSz="1161056">
              <a:lnSpc>
                <a:spcPct val="100000"/>
              </a:lnSpc>
              <a:spcBef>
                <a:spcPts val="0"/>
              </a:spcBef>
              <a:defRPr sz="44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29634829"/>
      </p:ext>
    </p:extLst>
  </p:cSld>
  <p:clrMapOvr>
    <a:masterClrMapping/>
  </p:clrMapOvr>
  <p:transition spd="med"/>
</p:sldLayout>
</file>

<file path=ppt/slideLayouts/slideLayout1954.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5200"/>
            <a:ext cx="4949826" cy="4573588"/>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1" y="3429000"/>
            <a:ext cx="4963922" cy="8572500"/>
          </a:xfrm>
          <a:prstGeom prst="rect">
            <a:avLst/>
          </a:prstGeom>
        </p:spPr>
        <p:txBody>
          <a:bodyPr/>
          <a:lstStyle>
            <a:lvl1pPr defTabSz="1161056">
              <a:lnSpc>
                <a:spcPct val="100000"/>
              </a:lnSpc>
              <a:spcBef>
                <a:spcPts val="0"/>
              </a:spcBef>
              <a:defRPr sz="2800" b="0" i="0">
                <a:solidFill>
                  <a:schemeClr val="tx1"/>
                </a:solidFill>
                <a:latin typeface="IBM Plex Sans Light" panose="020B0403050203000203" pitchFamily="34" charset="0"/>
              </a:defRPr>
            </a:lvl1pPr>
            <a:lvl2pPr defTabSz="1161056">
              <a:lnSpc>
                <a:spcPct val="100000"/>
              </a:lnSpc>
              <a:spcBef>
                <a:spcPts val="0"/>
              </a:spcBef>
              <a:defRPr sz="2800" b="0" i="0">
                <a:solidFill>
                  <a:schemeClr val="tx1"/>
                </a:solidFill>
                <a:latin typeface="IBM Plex Sans Light" panose="020B0403050203000203" pitchFamily="34" charset="0"/>
              </a:defRPr>
            </a:lvl2pPr>
            <a:lvl3pPr defTabSz="1161056">
              <a:lnSpc>
                <a:spcPct val="100000"/>
              </a:lnSpc>
              <a:spcBef>
                <a:spcPts val="0"/>
              </a:spcBef>
              <a:defRPr sz="2800" b="0" i="0">
                <a:solidFill>
                  <a:schemeClr val="tx1"/>
                </a:solidFill>
                <a:latin typeface="IBM Plex Sans Light" panose="020B0403050203000203" pitchFamily="34" charset="0"/>
              </a:defRPr>
            </a:lvl3pPr>
            <a:lvl4pPr defTabSz="1161056">
              <a:lnSpc>
                <a:spcPct val="100000"/>
              </a:lnSpc>
              <a:spcBef>
                <a:spcPts val="0"/>
              </a:spcBef>
              <a:defRPr sz="28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1" y="3429003"/>
            <a:ext cx="4963922" cy="8572498"/>
          </a:xfrm>
          <a:prstGeom prst="rect">
            <a:avLst/>
          </a:prstGeom>
        </p:spPr>
        <p:txBody>
          <a:bodyPr/>
          <a:lstStyle>
            <a:lvl1pPr defTabSz="1161056">
              <a:lnSpc>
                <a:spcPct val="100000"/>
              </a:lnSpc>
              <a:spcBef>
                <a:spcPts val="0"/>
              </a:spcBef>
              <a:defRPr sz="2800" b="0" i="0">
                <a:solidFill>
                  <a:schemeClr val="tx1"/>
                </a:solidFill>
                <a:latin typeface="IBM Plex Sans Light" panose="020B0403050203000203" pitchFamily="34" charset="0"/>
              </a:defRPr>
            </a:lvl1pPr>
            <a:lvl2pPr defTabSz="1161056">
              <a:lnSpc>
                <a:spcPct val="100000"/>
              </a:lnSpc>
              <a:spcBef>
                <a:spcPts val="0"/>
              </a:spcBef>
              <a:defRPr sz="2800" b="0" i="0">
                <a:solidFill>
                  <a:schemeClr val="tx1"/>
                </a:solidFill>
                <a:latin typeface="IBM Plex Sans Light" panose="020B0403050203000203" pitchFamily="34" charset="0"/>
              </a:defRPr>
            </a:lvl2pPr>
            <a:lvl3pPr defTabSz="1161056">
              <a:lnSpc>
                <a:spcPct val="100000"/>
              </a:lnSpc>
              <a:spcBef>
                <a:spcPts val="0"/>
              </a:spcBef>
              <a:defRPr sz="2800" b="0" i="0">
                <a:solidFill>
                  <a:schemeClr val="tx1"/>
                </a:solidFill>
                <a:latin typeface="IBM Plex Sans Light" panose="020B0403050203000203" pitchFamily="34" charset="0"/>
              </a:defRPr>
            </a:lvl3pPr>
            <a:lvl4pPr defTabSz="1161056">
              <a:lnSpc>
                <a:spcPct val="100000"/>
              </a:lnSpc>
              <a:spcBef>
                <a:spcPts val="0"/>
              </a:spcBef>
              <a:defRPr sz="28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1" y="384048"/>
            <a:ext cx="4963922" cy="1525588"/>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2" y="384048"/>
            <a:ext cx="4963922" cy="1525588"/>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29595659"/>
      </p:ext>
    </p:extLst>
  </p:cSld>
  <p:clrMapOvr>
    <a:masterClrMapping/>
  </p:clrMapOvr>
  <p:transition spd="med"/>
</p:sldLayout>
</file>

<file path=ppt/slideLayouts/slideLayout1955.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a:prstGeom prst="rect">
            <a:avLst/>
          </a:prstGeom>
        </p:spPr>
        <p:txBody>
          <a:bodyPr/>
          <a:lstStyle>
            <a:lvl1pPr>
              <a:lnSpc>
                <a:spcPct val="100000"/>
              </a:lnSpc>
              <a:spcBef>
                <a:spcPts val="0"/>
              </a:spcBef>
              <a:defRPr sz="6398"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r>
              <a:rPr lang="en-US"/>
              <a:t>© 2023 IBM Corporation</a:t>
            </a:r>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0" y="3429000"/>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1" y="3429002"/>
            <a:ext cx="4963922" cy="8572500"/>
          </a:xfrm>
          <a:prstGeom prst="rect">
            <a:avLst/>
          </a:prstGeom>
        </p:spPr>
        <p:txBody>
          <a:bodyPr/>
          <a:lstStyle>
            <a:lvl1pPr defTabSz="1161056">
              <a:lnSpc>
                <a:spcPct val="100000"/>
              </a:lnSpc>
              <a:spcBef>
                <a:spcPts val="0"/>
              </a:spcBef>
              <a:defRPr sz="2800" b="0" i="0">
                <a:solidFill>
                  <a:schemeClr val="tx1"/>
                </a:solidFill>
                <a:latin typeface="IBM Plex Sans Light" panose="020B0403050203000203" pitchFamily="34" charset="0"/>
              </a:defRPr>
            </a:lvl1pPr>
            <a:lvl2pPr defTabSz="1161056">
              <a:lnSpc>
                <a:spcPct val="100000"/>
              </a:lnSpc>
              <a:spcBef>
                <a:spcPts val="0"/>
              </a:spcBef>
              <a:defRPr sz="2800" b="0" i="0">
                <a:solidFill>
                  <a:schemeClr val="tx1"/>
                </a:solidFill>
                <a:latin typeface="IBM Plex Sans Light" panose="020B0403050203000203" pitchFamily="34" charset="0"/>
              </a:defRPr>
            </a:lvl2pPr>
            <a:lvl3pPr defTabSz="1161056">
              <a:lnSpc>
                <a:spcPct val="100000"/>
              </a:lnSpc>
              <a:spcBef>
                <a:spcPts val="0"/>
              </a:spcBef>
              <a:defRPr sz="2800" b="0" i="0">
                <a:solidFill>
                  <a:schemeClr val="tx1"/>
                </a:solidFill>
                <a:latin typeface="IBM Plex Sans Light" panose="020B0403050203000203" pitchFamily="34" charset="0"/>
              </a:defRPr>
            </a:lvl3pPr>
            <a:lvl4pPr defTabSz="1161056">
              <a:lnSpc>
                <a:spcPct val="100000"/>
              </a:lnSpc>
              <a:spcBef>
                <a:spcPts val="0"/>
              </a:spcBef>
              <a:defRPr sz="28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1" y="3429002"/>
            <a:ext cx="4963922" cy="8572500"/>
          </a:xfrm>
          <a:prstGeom prst="rect">
            <a:avLst/>
          </a:prstGeom>
        </p:spPr>
        <p:txBody>
          <a:bodyPr/>
          <a:lstStyle>
            <a:lvl1pPr defTabSz="1161056">
              <a:lnSpc>
                <a:spcPct val="100000"/>
              </a:lnSpc>
              <a:spcBef>
                <a:spcPts val="0"/>
              </a:spcBef>
              <a:defRPr sz="2800" b="0" i="0">
                <a:solidFill>
                  <a:schemeClr val="tx1"/>
                </a:solidFill>
                <a:latin typeface="IBM Plex Sans Light" panose="020B0403050203000203" pitchFamily="34" charset="0"/>
              </a:defRPr>
            </a:lvl1pPr>
            <a:lvl2pPr defTabSz="1161056">
              <a:lnSpc>
                <a:spcPct val="100000"/>
              </a:lnSpc>
              <a:spcBef>
                <a:spcPts val="0"/>
              </a:spcBef>
              <a:defRPr sz="2800" b="0" i="0">
                <a:solidFill>
                  <a:schemeClr val="tx1"/>
                </a:solidFill>
                <a:latin typeface="IBM Plex Sans Light" panose="020B0403050203000203" pitchFamily="34" charset="0"/>
              </a:defRPr>
            </a:lvl2pPr>
            <a:lvl3pPr defTabSz="1161056">
              <a:lnSpc>
                <a:spcPct val="100000"/>
              </a:lnSpc>
              <a:spcBef>
                <a:spcPts val="0"/>
              </a:spcBef>
              <a:defRPr sz="2800" b="0" i="0">
                <a:solidFill>
                  <a:schemeClr val="tx1"/>
                </a:solidFill>
                <a:latin typeface="IBM Plex Sans Light" panose="020B0403050203000203" pitchFamily="34" charset="0"/>
              </a:defRPr>
            </a:lvl3pPr>
            <a:lvl4pPr defTabSz="1161056">
              <a:lnSpc>
                <a:spcPct val="100000"/>
              </a:lnSpc>
              <a:spcBef>
                <a:spcPts val="0"/>
              </a:spcBef>
              <a:defRPr sz="28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05949356"/>
      </p:ext>
    </p:extLst>
  </p:cSld>
  <p:clrMapOvr>
    <a:masterClrMapping/>
  </p:clrMapOvr>
  <p:transition spd="med"/>
</p:sldLayout>
</file>

<file path=ppt/slideLayouts/slideLayout1956.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r>
              <a:rPr lang="en-US"/>
              <a:t>© 2023 IBM Corporation</a:t>
            </a:r>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8" y="2456592"/>
            <a:ext cx="6670674" cy="3067904"/>
          </a:xfrm>
          <a:prstGeom prst="rect">
            <a:avLst/>
          </a:prstGeom>
        </p:spPr>
        <p:txBody>
          <a:bodyPr/>
          <a:lstStyle>
            <a:lvl1pPr defTabSz="1161056">
              <a:lnSpc>
                <a:spcPct val="100000"/>
              </a:lnSpc>
              <a:spcBef>
                <a:spcPts val="0"/>
              </a:spcBef>
              <a:defRPr sz="4400" b="0" i="0">
                <a:solidFill>
                  <a:schemeClr val="tx1"/>
                </a:solidFill>
                <a:latin typeface="IBM Plex Sans Light" panose="020B0403050203000203" pitchFamily="34" charset="0"/>
              </a:defRPr>
            </a:lvl1pPr>
            <a:lvl2pPr defTabSz="1161056">
              <a:lnSpc>
                <a:spcPct val="100000"/>
              </a:lnSpc>
              <a:spcBef>
                <a:spcPts val="0"/>
              </a:spcBef>
              <a:defRPr sz="4400" b="0" i="0">
                <a:solidFill>
                  <a:schemeClr val="tx1"/>
                </a:solidFill>
                <a:latin typeface="IBM Plex Sans Light" panose="020B0403050203000203" pitchFamily="34" charset="0"/>
              </a:defRPr>
            </a:lvl2pPr>
            <a:lvl3pPr defTabSz="1161056">
              <a:lnSpc>
                <a:spcPct val="100000"/>
              </a:lnSpc>
              <a:spcBef>
                <a:spcPts val="0"/>
              </a:spcBef>
              <a:defRPr sz="4400" b="0" i="0">
                <a:solidFill>
                  <a:schemeClr val="tx1"/>
                </a:solidFill>
                <a:latin typeface="IBM Plex Sans Light" panose="020B0403050203000203" pitchFamily="34" charset="0"/>
              </a:defRPr>
            </a:lvl3pPr>
            <a:lvl4pPr defTabSz="1161056">
              <a:lnSpc>
                <a:spcPct val="100000"/>
              </a:lnSpc>
              <a:spcBef>
                <a:spcPts val="0"/>
              </a:spcBef>
              <a:defRPr sz="44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3" y="2456593"/>
            <a:ext cx="6670674" cy="3067902"/>
          </a:xfrm>
          <a:prstGeom prst="rect">
            <a:avLst/>
          </a:prstGeom>
        </p:spPr>
        <p:txBody>
          <a:bodyPr/>
          <a:lstStyle>
            <a:lvl1pPr defTabSz="1161056">
              <a:lnSpc>
                <a:spcPct val="100000"/>
              </a:lnSpc>
              <a:spcBef>
                <a:spcPts val="0"/>
              </a:spcBef>
              <a:defRPr sz="4400" b="0" i="0">
                <a:solidFill>
                  <a:schemeClr val="tx1"/>
                </a:solidFill>
                <a:latin typeface="IBM Plex Sans Light" panose="020B0403050203000203" pitchFamily="34" charset="0"/>
              </a:defRPr>
            </a:lvl1pPr>
            <a:lvl2pPr defTabSz="1161056">
              <a:lnSpc>
                <a:spcPct val="100000"/>
              </a:lnSpc>
              <a:spcBef>
                <a:spcPts val="0"/>
              </a:spcBef>
              <a:defRPr sz="4400" b="0" i="0">
                <a:solidFill>
                  <a:schemeClr val="tx1"/>
                </a:solidFill>
                <a:latin typeface="IBM Plex Sans Light" panose="020B0403050203000203" pitchFamily="34" charset="0"/>
              </a:defRPr>
            </a:lvl2pPr>
            <a:lvl3pPr defTabSz="1161056">
              <a:lnSpc>
                <a:spcPct val="100000"/>
              </a:lnSpc>
              <a:spcBef>
                <a:spcPts val="0"/>
              </a:spcBef>
              <a:defRPr sz="4400" b="0" i="0">
                <a:solidFill>
                  <a:schemeClr val="tx1"/>
                </a:solidFill>
                <a:latin typeface="IBM Plex Sans Light" panose="020B0403050203000203" pitchFamily="34" charset="0"/>
              </a:defRPr>
            </a:lvl3pPr>
            <a:lvl4pPr defTabSz="1161056">
              <a:lnSpc>
                <a:spcPct val="100000"/>
              </a:lnSpc>
              <a:spcBef>
                <a:spcPts val="0"/>
              </a:spcBef>
              <a:defRPr sz="44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4" y="8362097"/>
            <a:ext cx="6670674" cy="3067898"/>
          </a:xfrm>
          <a:prstGeom prst="rect">
            <a:avLst/>
          </a:prstGeom>
        </p:spPr>
        <p:txBody>
          <a:bodyPr/>
          <a:lstStyle>
            <a:lvl1pPr defTabSz="1161056">
              <a:lnSpc>
                <a:spcPct val="100000"/>
              </a:lnSpc>
              <a:spcBef>
                <a:spcPts val="0"/>
              </a:spcBef>
              <a:defRPr sz="4400" b="0" i="0">
                <a:solidFill>
                  <a:schemeClr val="tx1"/>
                </a:solidFill>
                <a:latin typeface="IBM Plex Sans Light" panose="020B0403050203000203" pitchFamily="34" charset="0"/>
              </a:defRPr>
            </a:lvl1pPr>
            <a:lvl2pPr defTabSz="1161056">
              <a:lnSpc>
                <a:spcPct val="100000"/>
              </a:lnSpc>
              <a:spcBef>
                <a:spcPts val="0"/>
              </a:spcBef>
              <a:defRPr sz="4400" b="0" i="0">
                <a:solidFill>
                  <a:schemeClr val="tx1"/>
                </a:solidFill>
                <a:latin typeface="IBM Plex Sans Light" panose="020B0403050203000203" pitchFamily="34" charset="0"/>
              </a:defRPr>
            </a:lvl2pPr>
            <a:lvl3pPr defTabSz="1161056">
              <a:lnSpc>
                <a:spcPct val="100000"/>
              </a:lnSpc>
              <a:spcBef>
                <a:spcPts val="0"/>
              </a:spcBef>
              <a:defRPr sz="4400" b="0" i="0">
                <a:solidFill>
                  <a:schemeClr val="tx1"/>
                </a:solidFill>
                <a:latin typeface="IBM Plex Sans Light" panose="020B0403050203000203" pitchFamily="34" charset="0"/>
              </a:defRPr>
            </a:lvl3pPr>
            <a:lvl4pPr defTabSz="1161056">
              <a:lnSpc>
                <a:spcPct val="100000"/>
              </a:lnSpc>
              <a:spcBef>
                <a:spcPts val="0"/>
              </a:spcBef>
              <a:defRPr sz="44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9" y="8362096"/>
            <a:ext cx="6670674" cy="3067892"/>
          </a:xfrm>
          <a:prstGeom prst="rect">
            <a:avLst/>
          </a:prstGeom>
        </p:spPr>
        <p:txBody>
          <a:bodyPr/>
          <a:lstStyle>
            <a:lvl1pPr defTabSz="1161056">
              <a:lnSpc>
                <a:spcPct val="100000"/>
              </a:lnSpc>
              <a:spcBef>
                <a:spcPts val="0"/>
              </a:spcBef>
              <a:defRPr sz="4400" b="0" i="0">
                <a:solidFill>
                  <a:schemeClr val="tx1"/>
                </a:solidFill>
                <a:latin typeface="IBM Plex Sans Light" panose="020B0403050203000203" pitchFamily="34" charset="0"/>
              </a:defRPr>
            </a:lvl1pPr>
            <a:lvl2pPr defTabSz="1161056">
              <a:lnSpc>
                <a:spcPct val="100000"/>
              </a:lnSpc>
              <a:spcBef>
                <a:spcPts val="0"/>
              </a:spcBef>
              <a:defRPr sz="4400" b="0" i="0">
                <a:solidFill>
                  <a:schemeClr val="tx1"/>
                </a:solidFill>
                <a:latin typeface="IBM Plex Sans Light" panose="020B0403050203000203" pitchFamily="34" charset="0"/>
              </a:defRPr>
            </a:lvl2pPr>
            <a:lvl3pPr defTabSz="1161056">
              <a:lnSpc>
                <a:spcPct val="100000"/>
              </a:lnSpc>
              <a:spcBef>
                <a:spcPts val="0"/>
              </a:spcBef>
              <a:defRPr sz="4400" b="0" i="0">
                <a:solidFill>
                  <a:schemeClr val="tx1"/>
                </a:solidFill>
                <a:latin typeface="IBM Plex Sans Light" panose="020B0403050203000203" pitchFamily="34" charset="0"/>
              </a:defRPr>
            </a:lvl3pPr>
            <a:lvl4pPr defTabSz="1161056">
              <a:lnSpc>
                <a:spcPct val="100000"/>
              </a:lnSpc>
              <a:spcBef>
                <a:spcPts val="0"/>
              </a:spcBef>
              <a:defRPr sz="44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3659734"/>
      </p:ext>
    </p:extLst>
  </p:cSld>
  <p:clrMapOvr>
    <a:masterClrMapping/>
  </p:clrMapOvr>
  <p:transition spd="med"/>
</p:sldLayout>
</file>

<file path=ppt/slideLayouts/slideLayout1957.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0"/>
            <a:ext cx="4956175" cy="1141412"/>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9" y="576075"/>
            <a:ext cx="4963922" cy="51450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50" y="576075"/>
            <a:ext cx="4963922" cy="51450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9" y="6667500"/>
            <a:ext cx="4963922" cy="49530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50" y="6667500"/>
            <a:ext cx="4963922" cy="49530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02878739"/>
      </p:ext>
    </p:extLst>
  </p:cSld>
  <p:clrMapOvr>
    <a:masterClrMapping/>
  </p:clrMapOvr>
  <p:transition spd="med"/>
</p:sldLayout>
</file>

<file path=ppt/slideLayouts/slideLayout1958.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0"/>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9" y="576075"/>
            <a:ext cx="4963922" cy="51450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0" y="576075"/>
            <a:ext cx="4963922" cy="51450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9" y="6667500"/>
            <a:ext cx="4963922" cy="49530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0" y="6667500"/>
            <a:ext cx="4963922" cy="49530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94201344"/>
      </p:ext>
    </p:extLst>
  </p:cSld>
  <p:clrMapOvr>
    <a:masterClrMapping/>
  </p:clrMapOvr>
  <p:transition spd="med"/>
</p:sldLayout>
</file>

<file path=ppt/slideLayouts/slideLayout1959.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5200"/>
            <a:ext cx="4956175" cy="4573588"/>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9" y="6656833"/>
            <a:ext cx="4963922" cy="533425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50" y="6656833"/>
            <a:ext cx="4963922" cy="533425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7" y="6656833"/>
            <a:ext cx="4963922" cy="533425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8" y="6656833"/>
            <a:ext cx="4963922" cy="533425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19061455"/>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53903165"/>
      </p:ext>
    </p:extLst>
  </p:cSld>
  <p:clrMapOvr>
    <a:masterClrMapping/>
  </p:clrMapOvr>
  <p:transition spd="med"/>
</p:sldLayout>
</file>

<file path=ppt/slideLayouts/slideLayout1960.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9" y="6656833"/>
            <a:ext cx="4963922" cy="533425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50" y="6656833"/>
            <a:ext cx="4963922" cy="533425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7" y="6656833"/>
            <a:ext cx="4963922" cy="533425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8" y="6656833"/>
            <a:ext cx="4963922" cy="533425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102996"/>
      </p:ext>
    </p:extLst>
  </p:cSld>
  <p:clrMapOvr>
    <a:masterClrMapping/>
  </p:clrMapOvr>
  <p:transition spd="med"/>
</p:sldLayout>
</file>

<file path=ppt/slideLayouts/slideLayout1961.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5200"/>
            <a:ext cx="4949824" cy="4573588"/>
          </a:xfrm>
        </p:spPr>
        <p:txBody>
          <a:bodyPr/>
          <a:lstStyle>
            <a:lvl1pPr>
              <a:lnSpc>
                <a:spcPct val="100000"/>
              </a:lnSpc>
              <a:defRPr sz="6398"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9" y="576075"/>
            <a:ext cx="4963922" cy="51450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50" y="576075"/>
            <a:ext cx="4963922" cy="51450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9" y="6667500"/>
            <a:ext cx="4963922" cy="49530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50" y="6667500"/>
            <a:ext cx="4963922" cy="49530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8" y="576072"/>
            <a:ext cx="4963922" cy="5145084"/>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8" y="6667499"/>
            <a:ext cx="4963922" cy="4952998"/>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01345918"/>
      </p:ext>
    </p:extLst>
  </p:cSld>
  <p:clrMapOvr>
    <a:masterClrMapping/>
  </p:clrMapOvr>
  <p:transition spd="med"/>
</p:sldLayout>
</file>

<file path=ppt/slideLayouts/slideLayout1962.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385200"/>
            <a:ext cx="4949824" cy="28590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r>
              <a:rPr lang="en-US"/>
              <a:t>© 2023 IBM Corporation</a:t>
            </a:r>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9" y="1427411"/>
            <a:ext cx="4963922" cy="3716082"/>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50" y="1427410"/>
            <a:ext cx="4963922" cy="371607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9" y="7518834"/>
            <a:ext cx="4963922" cy="372065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50" y="7518836"/>
            <a:ext cx="4963922" cy="3720652"/>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8" y="1427409"/>
            <a:ext cx="4963922" cy="3716082"/>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8" y="7518835"/>
            <a:ext cx="4963922" cy="3720654"/>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40203241"/>
      </p:ext>
    </p:extLst>
  </p:cSld>
  <p:clrMapOvr>
    <a:masterClrMapping/>
  </p:clrMapOvr>
  <p:transition spd="med"/>
</p:sldLayout>
</file>

<file path=ppt/slideLayouts/slideLayout1963.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r>
              <a:rPr lang="en-US"/>
              <a:t>© 2023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9" y="576075"/>
            <a:ext cx="4963922" cy="51450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50" y="576075"/>
            <a:ext cx="4963922" cy="51450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9" y="6667500"/>
            <a:ext cx="4963922" cy="49530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50" y="6667500"/>
            <a:ext cx="4963922" cy="49530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7" y="6665977"/>
            <a:ext cx="4963922" cy="4954514"/>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8" y="6667499"/>
            <a:ext cx="4963922" cy="4952998"/>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25122670"/>
      </p:ext>
    </p:extLst>
  </p:cSld>
  <p:clrMapOvr>
    <a:masterClrMapping/>
  </p:clrMapOvr>
  <p:transition spd="med"/>
</p:sldLayout>
</file>

<file path=ppt/slideLayouts/slideLayout1964.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385201"/>
            <a:ext cx="4949824"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r>
              <a:rPr lang="en-US"/>
              <a:t>© 2023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10" y="6665974"/>
            <a:ext cx="5026138" cy="495451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3" y="6665977"/>
            <a:ext cx="5026138" cy="495451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9" y="6701422"/>
            <a:ext cx="5026138" cy="491906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9" y="6665977"/>
            <a:ext cx="4978776" cy="4954498"/>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1" y="576075"/>
            <a:ext cx="4978776" cy="514508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2"/>
            <a:ext cx="4978776" cy="514508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26774035"/>
      </p:ext>
    </p:extLst>
  </p:cSld>
  <p:clrMapOvr>
    <a:masterClrMapping/>
  </p:clrMapOvr>
  <p:transition spd="med"/>
</p:sldLayout>
</file>

<file path=ppt/slideLayouts/slideLayout1965.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385200"/>
            <a:ext cx="4949824" cy="1525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2"/>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1" y="3429000"/>
            <a:ext cx="4972489"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9" y="3429000"/>
            <a:ext cx="4972489"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46793212"/>
      </p:ext>
    </p:extLst>
  </p:cSld>
  <p:clrMapOvr>
    <a:masterClrMapping/>
  </p:clrMapOvr>
  <p:transition spd="med"/>
</p:sldLayout>
</file>

<file path=ppt/slideLayouts/slideLayout1966.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385200"/>
            <a:ext cx="4949824" cy="1525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7" y="12904629"/>
            <a:ext cx="267703" cy="246222"/>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1" y="3429000"/>
            <a:ext cx="4972489"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741221"/>
      </p:ext>
    </p:extLst>
  </p:cSld>
  <p:clrMapOvr>
    <a:masterClrMapping/>
  </p:clrMapOvr>
  <p:transition spd="med"/>
</p:sldLayout>
</file>

<file path=ppt/slideLayouts/slideLayout1967.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385200"/>
            <a:ext cx="4949824" cy="1525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7" y="12904629"/>
            <a:ext cx="267703" cy="246222"/>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1"/>
            <a:ext cx="17151351" cy="125793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58151719"/>
      </p:ext>
    </p:extLst>
  </p:cSld>
  <p:clrMapOvr>
    <a:masterClrMapping/>
  </p:clrMapOvr>
  <p:transition spd="med"/>
</p:sldLayout>
</file>

<file path=ppt/slideLayouts/slideLayout1968.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698346345"/>
      </p:ext>
    </p:extLst>
  </p:cSld>
  <p:clrMapOvr>
    <a:masterClrMapping/>
  </p:clrMapOvr>
  <p:transition spd="med"/>
</p:sldLayout>
</file>

<file path=ppt/slideLayouts/slideLayout1969.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905463741"/>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59537552"/>
      </p:ext>
    </p:extLst>
  </p:cSld>
  <p:clrMapOvr>
    <a:masterClrMapping/>
  </p:clrMapOvr>
  <p:transition spd="med"/>
</p:sldLayout>
</file>

<file path=ppt/slideLayouts/slideLayout1970.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17122"/>
            <a:ext cx="2473324" cy="2476500"/>
          </a:xfrm>
          <a:prstGeom prst="rect">
            <a:avLst/>
          </a:prstGeo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prstGeom prst="rect">
            <a:avLst/>
          </a:prstGeo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18874"/>
            <a:ext cx="2473324"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prstGeom prst="rect">
            <a:avLst/>
          </a:prstGeo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prstGeom prst="rect">
            <a:avLst/>
          </a:prstGeo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prstGeom prst="rect">
            <a:avLst/>
          </a:prstGeo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9" y="6117122"/>
            <a:ext cx="2328217" cy="2476500"/>
          </a:xfrm>
          <a:prstGeom prst="rect">
            <a:avLst/>
          </a:prstGeo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9" y="9525000"/>
            <a:ext cx="2328217" cy="2476500"/>
          </a:xfrm>
          <a:prstGeom prst="rect">
            <a:avLst/>
          </a:prstGeo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9" y="2646074"/>
            <a:ext cx="2328217"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385200"/>
            <a:ext cx="4949824" cy="1525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5" y="2618875"/>
            <a:ext cx="5756495" cy="252462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5" y="6117125"/>
            <a:ext cx="5756495" cy="246030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2" y="9525001"/>
            <a:ext cx="5843621" cy="246030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8" y="6144324"/>
            <a:ext cx="2473324" cy="2476500"/>
          </a:xfrm>
          <a:prstGeom prst="rect">
            <a:avLst/>
          </a:prstGeo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8" y="9552200"/>
            <a:ext cx="2473324" cy="2476500"/>
          </a:xfrm>
          <a:prstGeom prst="rect">
            <a:avLst/>
          </a:prstGeo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8" y="2646074"/>
            <a:ext cx="2473324"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7" y="6165250"/>
            <a:ext cx="2291074" cy="2476500"/>
          </a:xfrm>
          <a:prstGeom prst="rect">
            <a:avLst/>
          </a:prstGeo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7" y="9573126"/>
            <a:ext cx="2291074" cy="2476500"/>
          </a:xfrm>
          <a:prstGeom prst="rect">
            <a:avLst/>
          </a:prstGeo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7" y="2667000"/>
            <a:ext cx="2291074"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6" y="2667001"/>
            <a:ext cx="5843621" cy="252462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6" y="6165251"/>
            <a:ext cx="5843621" cy="246030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6" y="9573127"/>
            <a:ext cx="5843621" cy="2460306"/>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marL="327534"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68"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02" indent="-327534" defTabSz="116105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57893157"/>
      </p:ext>
    </p:extLst>
  </p:cSld>
  <p:clrMapOvr>
    <a:masterClrMapping/>
  </p:clrMapOvr>
  <p:transition spd="med"/>
</p:sldLayout>
</file>

<file path=ppt/slideLayouts/slideLayout197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385200"/>
            <a:ext cx="4949824" cy="4573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98023173"/>
      </p:ext>
    </p:extLst>
  </p:cSld>
  <p:clrMapOvr>
    <a:masterClrMapping/>
  </p:clrMapOvr>
  <p:transition spd="med"/>
</p:sldLayout>
</file>

<file path=ppt/slideLayouts/slideLayout1972.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5200"/>
            <a:ext cx="4956175" cy="2859088"/>
          </a:xfrm>
          <a:prstGeom prst="rect">
            <a:avLst/>
          </a:prstGeom>
        </p:spPr>
        <p:txBody>
          <a:bodyPr/>
          <a:lstStyle>
            <a:lvl1pPr>
              <a:lnSpc>
                <a:spcPct val="100000"/>
              </a:lnSpc>
              <a:spcBef>
                <a:spcPts val="0"/>
              </a:spcBef>
              <a:defRPr sz="6398" b="0" i="0">
                <a:solidFill>
                  <a:schemeClr val="tx2"/>
                </a:solidFill>
                <a:latin typeface="IBM Plex Sans Light" panose="020B0403050203000203" pitchFamily="34" charset="0"/>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30354173"/>
      </p:ext>
    </p:extLst>
  </p:cSld>
  <p:clrMapOvr>
    <a:masterClrMapping/>
  </p:clrMapOvr>
  <p:transition spd="med"/>
</p:sldLayout>
</file>

<file path=ppt/slideLayouts/slideLayout197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385200"/>
            <a:ext cx="4949824" cy="152704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88430260"/>
      </p:ext>
    </p:extLst>
  </p:cSld>
  <p:clrMapOvr>
    <a:masterClrMapping/>
  </p:clrMapOvr>
  <p:transition spd="med"/>
</p:sldLayout>
</file>

<file path=ppt/slideLayouts/slideLayout1974.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5200"/>
            <a:ext cx="4956175" cy="2859088"/>
          </a:xfrm>
          <a:prstGeom prst="rect">
            <a:avLst/>
          </a:prstGeom>
        </p:spPr>
        <p:txBody>
          <a:bodyPr/>
          <a:lstStyle>
            <a:lvl1pPr>
              <a:lnSpc>
                <a:spcPct val="100000"/>
              </a:lnSpc>
              <a:spcBef>
                <a:spcPts val="0"/>
              </a:spcBef>
              <a:defRPr sz="6398" b="0" i="0">
                <a:solidFill>
                  <a:schemeClr val="tx2"/>
                </a:solidFill>
                <a:latin typeface="IBM Plex Sans Light" panose="020B0403050203000203" pitchFamily="34" charset="0"/>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lvl1pPr>
              <a:defRPr b="0" i="0">
                <a:latin typeface="IBM Plex Sans Light" panose="020B0403050203000203" pitchFamily="34" charset="0"/>
              </a:defRPr>
            </a:lvl1pPr>
          </a:lstStyle>
          <a:p>
            <a:r>
              <a:rPr lang="en-US"/>
              <a:t>© 2023 IBM Corporation</a:t>
            </a:r>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68754529"/>
      </p:ext>
    </p:extLst>
  </p:cSld>
  <p:clrMapOvr>
    <a:masterClrMapping/>
  </p:clrMapOvr>
  <p:transition spd="med"/>
</p:sldLayout>
</file>

<file path=ppt/slideLayouts/slideLayout197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1385293832"/>
      </p:ext>
    </p:extLst>
  </p:cSld>
  <p:clrMapOvr>
    <a:masterClrMapping/>
  </p:clrMapOvr>
  <p:transition spd="med"/>
</p:sldLayout>
</file>

<file path=ppt/slideLayouts/slideLayout1976.xml><?xml version="1.0" encoding="utf-8"?>
<p:sldLayout xmlns:a="http://schemas.openxmlformats.org/drawingml/2006/main" xmlns:r="http://schemas.openxmlformats.org/officeDocument/2006/relationships" xmlns:p="http://schemas.openxmlformats.org/presentationml/2006/main"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78345108"/>
      </p:ext>
    </p:extLst>
  </p:cSld>
  <p:clrMapOvr>
    <a:masterClrMapping/>
  </p:clrMapOvr>
</p:sldLayout>
</file>

<file path=ppt/slideLayouts/slideLayout197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3"/>
            <a:ext cx="24387175" cy="12001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0"/>
            <a:ext cx="11050589" cy="6288088"/>
          </a:xfrm>
        </p:spPr>
        <p:txBody>
          <a:bodyPr/>
          <a:lstStyle>
            <a:lvl1pPr>
              <a:lnSpc>
                <a:spcPct val="100000"/>
              </a:lnSpc>
              <a:defRPr sz="8596"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6"/>
            <a:ext cx="4953001" cy="1143000"/>
          </a:xfrm>
          <a:prstGeom prst="rect">
            <a:avLst/>
          </a:prstGeom>
        </p:spPr>
        <p:txBody>
          <a:bodyPr anchor="b"/>
          <a:lstStyle>
            <a:lvl1pPr defTabSz="1160838">
              <a:lnSpc>
                <a:spcPct val="100000"/>
              </a:lnSpc>
              <a:spcBef>
                <a:spcPts val="0"/>
              </a:spcBef>
              <a:defRPr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9" y="12001504"/>
            <a:ext cx="4953001" cy="1237592"/>
          </a:xfrm>
          <a:prstGeom prst="rect">
            <a:avLst/>
          </a:prstGeom>
        </p:spPr>
        <p:txBody>
          <a:bodyPr anchor="b"/>
          <a:lstStyle>
            <a:lvl1pPr defTabSz="1160838">
              <a:lnSpc>
                <a:spcPct val="100000"/>
              </a:lnSpc>
              <a:spcBef>
                <a:spcPts val="0"/>
              </a:spcBef>
              <a:defRPr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07842815"/>
      </p:ext>
    </p:extLst>
  </p:cSld>
  <p:clrMapOvr>
    <a:masterClrMapping/>
  </p:clrMapOvr>
  <p:transition spd="med"/>
</p:sldLayout>
</file>

<file path=ppt/slideLayouts/slideLayout197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3"/>
            <a:ext cx="24387175" cy="1200150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06" tIns="91406" rIns="91406" bIns="91406" numCol="1" rtlCol="0" anchor="t" anchorCtr="0" compatLnSpc="1">
            <a:prstTxWarp prst="textNoShape">
              <a:avLst/>
            </a:prstTxWarp>
          </a:bodyPr>
          <a:lstStyle/>
          <a:p>
            <a:pPr marL="0" marR="0" indent="0" algn="l" defTabSz="914046"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0"/>
            <a:ext cx="11050589" cy="4573588"/>
          </a:xfrm>
        </p:spPr>
        <p:txBody>
          <a:bodyPr/>
          <a:lstStyle>
            <a:lvl1pPr>
              <a:lnSpc>
                <a:spcPct val="100000"/>
              </a:lnSpc>
              <a:defRPr sz="8596"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6"/>
            <a:ext cx="4953001" cy="1143000"/>
          </a:xfrm>
          <a:prstGeom prst="rect">
            <a:avLst/>
          </a:prstGeom>
        </p:spPr>
        <p:txBody>
          <a:bodyPr anchor="b"/>
          <a:lstStyle>
            <a:lvl1pPr defTabSz="1160838">
              <a:lnSpc>
                <a:spcPct val="100000"/>
              </a:lnSpc>
              <a:spcBef>
                <a:spcPts val="0"/>
              </a:spcBef>
              <a:defRPr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9" y="12001504"/>
            <a:ext cx="4953001" cy="1237592"/>
          </a:xfrm>
          <a:prstGeom prst="rect">
            <a:avLst/>
          </a:prstGeom>
        </p:spPr>
        <p:txBody>
          <a:bodyPr anchor="b"/>
          <a:lstStyle>
            <a:lvl1pPr defTabSz="1160838">
              <a:lnSpc>
                <a:spcPct val="100000"/>
              </a:lnSpc>
              <a:spcBef>
                <a:spcPts val="0"/>
              </a:spcBef>
              <a:defRPr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16338844"/>
      </p:ext>
    </p:extLst>
  </p:cSld>
  <p:clrMapOvr>
    <a:masterClrMapping/>
  </p:clrMapOvr>
  <p:transition spd="med"/>
</p:sldLayout>
</file>

<file path=ppt/slideLayouts/slideLayout197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0"/>
            <a:ext cx="11050589" cy="4573588"/>
          </a:xfrm>
        </p:spPr>
        <p:txBody>
          <a:bodyPr/>
          <a:lstStyle>
            <a:lvl1pPr>
              <a:lnSpc>
                <a:spcPct val="100000"/>
              </a:lnSpc>
              <a:defRPr sz="8596"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1922160045"/>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93702297"/>
      </p:ext>
    </p:extLst>
  </p:cSld>
  <p:clrMapOvr>
    <a:masterClrMapping/>
  </p:clrMapOvr>
  <p:transition spd="med"/>
</p:sldLayout>
</file>

<file path=ppt/slideLayouts/slideLayout1980.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0"/>
            <a:ext cx="11050589" cy="4573588"/>
          </a:xfrm>
        </p:spPr>
        <p:txBody>
          <a:bodyPr/>
          <a:lstStyle>
            <a:lvl1pPr>
              <a:lnSpc>
                <a:spcPct val="100000"/>
              </a:lnSpc>
              <a:defRPr sz="8596"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6" y="12463272"/>
            <a:ext cx="11050589"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2589847711"/>
      </p:ext>
    </p:extLst>
  </p:cSld>
  <p:clrMapOvr>
    <a:masterClrMapping/>
  </p:clrMapOvr>
  <p:transition spd="med"/>
</p:sldLayout>
</file>

<file path=ppt/slideLayouts/slideLayout198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3" y="569916"/>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384048"/>
            <a:ext cx="10101071" cy="10479088"/>
          </a:xfrm>
        </p:spPr>
        <p:txBody>
          <a:bodyPr/>
          <a:lstStyle>
            <a:lvl1pPr>
              <a:lnSpc>
                <a:spcPct val="100000"/>
              </a:lnSpc>
              <a:defRPr sz="8596"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200862816"/>
      </p:ext>
    </p:extLst>
  </p:cSld>
  <p:clrMapOvr>
    <a:masterClrMapping/>
  </p:clrMapOvr>
  <p:transition spd="med"/>
</p:sldLayout>
</file>

<file path=ppt/slideLayouts/slideLayout198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3" y="569916"/>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1527048"/>
            <a:ext cx="10099675" cy="9337676"/>
          </a:xfrm>
        </p:spPr>
        <p:txBody>
          <a:bodyPr/>
          <a:lstStyle>
            <a:lvl1pPr>
              <a:lnSpc>
                <a:spcPct val="100000"/>
              </a:lnSpc>
              <a:defRPr sz="8596"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5" y="385205"/>
            <a:ext cx="10099675" cy="571502"/>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541967344"/>
      </p:ext>
    </p:extLst>
  </p:cSld>
  <p:clrMapOvr>
    <a:masterClrMapping/>
  </p:clrMapOvr>
  <p:transition spd="med"/>
</p:sldLayout>
</file>

<file path=ppt/slideLayouts/slideLayout198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0"/>
            <a:ext cx="4956175" cy="4573588"/>
          </a:xfrm>
        </p:spPr>
        <p:txBody>
          <a:bodyPr/>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1" cy="11431588"/>
          </a:xfrm>
          <a:prstGeom prst="rect">
            <a:avLst/>
          </a:prstGeom>
        </p:spPr>
        <p:txBody>
          <a:bodyPr/>
          <a:lstStyle>
            <a:lvl1pPr defTabSz="1160838">
              <a:lnSpc>
                <a:spcPct val="100000"/>
              </a:lnSpc>
              <a:spcBef>
                <a:spcPts val="0"/>
              </a:spcBef>
              <a:defRPr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004" indent="-327472" defTabSz="116083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9" y="12804236"/>
            <a:ext cx="4956175" cy="3810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2" y="569914"/>
            <a:ext cx="4953001" cy="11431588"/>
          </a:xfrm>
          <a:prstGeom prst="rect">
            <a:avLst/>
          </a:prstGeom>
        </p:spPr>
        <p:txBody>
          <a:bodyPr/>
          <a:lstStyle>
            <a:lvl1pPr defTabSz="1160838">
              <a:lnSpc>
                <a:spcPct val="100000"/>
              </a:lnSpc>
              <a:spcBef>
                <a:spcPts val="0"/>
              </a:spcBef>
              <a:defRPr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004" indent="-327472" defTabSz="116083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95388286"/>
      </p:ext>
    </p:extLst>
  </p:cSld>
  <p:clrMapOvr>
    <a:masterClrMapping/>
  </p:clrMapOvr>
  <p:transition spd="med"/>
</p:sldLayout>
</file>

<file path=ppt/slideLayouts/slideLayout198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9" cy="2859088"/>
          </a:xfrm>
        </p:spPr>
        <p:txBody>
          <a:bodyPr rIns="457200"/>
          <a:lstStyle>
            <a:lvl1pPr>
              <a:lnSpc>
                <a:spcPct val="100000"/>
              </a:lnSpc>
              <a:defRPr sz="8596"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9"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969287012"/>
      </p:ext>
    </p:extLst>
  </p:cSld>
  <p:clrMapOvr>
    <a:masterClrMapping/>
  </p:clrMapOvr>
  <p:transition spd="med"/>
</p:sldLayout>
</file>

<file path=ppt/slideLayouts/slideLayout198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7" y="385203"/>
            <a:ext cx="17141824" cy="8191502"/>
          </a:xfrm>
        </p:spPr>
        <p:txBody>
          <a:bodyPr/>
          <a:lstStyle>
            <a:lvl1pPr>
              <a:lnSpc>
                <a:spcPct val="100000"/>
              </a:lnSpc>
              <a:defRPr sz="17192"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9"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519040041"/>
      </p:ext>
    </p:extLst>
  </p:cSld>
  <p:clrMapOvr>
    <a:masterClrMapping/>
  </p:clrMapOvr>
  <p:transition spd="med"/>
</p:sldLayout>
</file>

<file path=ppt/slideLayouts/slideLayout198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9909174" cy="2859088"/>
          </a:xfrm>
        </p:spPr>
        <p:txBody>
          <a:bodyPr/>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9" y="12804236"/>
            <a:ext cx="4956175" cy="381000"/>
          </a:xfrm>
        </p:spPr>
        <p:txBody>
          <a:bodyPr/>
          <a:lstStyle>
            <a:lvl1pPr>
              <a:defRPr b="0" i="0">
                <a:latin typeface="IBM Plex Sans Light" panose="020B0403050203000203" pitchFamily="34" charset="0"/>
              </a:defRPr>
            </a:lvl1pPr>
          </a:lstStyle>
          <a:p>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21" y="384051"/>
            <a:ext cx="11075384" cy="8574086"/>
          </a:xfrm>
          <a:prstGeom prst="rect">
            <a:avLst/>
          </a:prstGeom>
        </p:spPr>
        <p:txBody>
          <a:bodyPr/>
          <a:lstStyle>
            <a:lvl1pPr defTabSz="1160838">
              <a:lnSpc>
                <a:spcPct val="100000"/>
              </a:lnSpc>
              <a:spcBef>
                <a:spcPts val="0"/>
              </a:spcBef>
              <a:defRPr sz="6396" b="0" i="0">
                <a:solidFill>
                  <a:schemeClr val="tx1"/>
                </a:solidFill>
                <a:latin typeface="IBM Plex Sans Light" panose="020B0403050203000203" pitchFamily="34" charset="0"/>
              </a:defRPr>
            </a:lvl1pPr>
            <a:lvl2pPr defTabSz="1160838">
              <a:lnSpc>
                <a:spcPct val="100000"/>
              </a:lnSpc>
              <a:spcBef>
                <a:spcPts val="0"/>
              </a:spcBef>
              <a:defRPr sz="6396" b="0" i="0">
                <a:solidFill>
                  <a:schemeClr val="tx1"/>
                </a:solidFill>
                <a:latin typeface="IBM Plex Sans Light" panose="020B0403050203000203" pitchFamily="34" charset="0"/>
              </a:defRPr>
            </a:lvl2pPr>
            <a:lvl3pPr defTabSz="1160838">
              <a:lnSpc>
                <a:spcPct val="100000"/>
              </a:lnSpc>
              <a:spcBef>
                <a:spcPts val="0"/>
              </a:spcBef>
              <a:defRPr sz="6396" b="0" i="0">
                <a:solidFill>
                  <a:schemeClr val="tx1"/>
                </a:solidFill>
                <a:latin typeface="IBM Plex Sans Light" panose="020B0403050203000203" pitchFamily="34" charset="0"/>
              </a:defRPr>
            </a:lvl3pPr>
            <a:lvl4pPr defTabSz="1160838">
              <a:lnSpc>
                <a:spcPct val="100000"/>
              </a:lnSpc>
              <a:spcBef>
                <a:spcPts val="0"/>
              </a:spcBef>
              <a:defRPr sz="6396"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4556493"/>
      </p:ext>
    </p:extLst>
  </p:cSld>
  <p:clrMapOvr>
    <a:masterClrMapping/>
  </p:clrMapOvr>
  <p:transition spd="med"/>
</p:sldLayout>
</file>

<file path=ppt/slideLayouts/slideLayout198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5200"/>
            <a:ext cx="14662149" cy="9717088"/>
          </a:xfrm>
        </p:spPr>
        <p:txBody>
          <a:bodyPr/>
          <a:lstStyle>
            <a:lvl1pPr>
              <a:lnSpc>
                <a:spcPct val="100000"/>
              </a:lnSpc>
              <a:defRPr sz="8596"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9"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113468484"/>
      </p:ext>
    </p:extLst>
  </p:cSld>
  <p:clrMapOvr>
    <a:masterClrMapping/>
  </p:clrMapOvr>
  <p:transition spd="med"/>
</p:sldLayout>
</file>

<file path=ppt/slideLayouts/slideLayout198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4" y="9296403"/>
            <a:ext cx="11050589" cy="3543302"/>
          </a:xfrm>
          <a:prstGeom prst="rect">
            <a:avLst/>
          </a:prstGeom>
        </p:spPr>
        <p:txBody>
          <a:bodyPr anchor="b"/>
          <a:lstStyle>
            <a:lvl1pPr>
              <a:lnSpc>
                <a:spcPct val="100000"/>
              </a:lnSpc>
              <a:spcBef>
                <a:spcPts val="0"/>
              </a:spcBef>
              <a:defRPr sz="25788"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91" y="9296403"/>
            <a:ext cx="11049000" cy="3543302"/>
          </a:xfrm>
          <a:prstGeom prst="rect">
            <a:avLst/>
          </a:prstGeom>
        </p:spPr>
        <p:txBody>
          <a:bodyPr anchor="b"/>
          <a:lstStyle>
            <a:lvl1pPr>
              <a:lnSpc>
                <a:spcPct val="100000"/>
              </a:lnSpc>
              <a:spcBef>
                <a:spcPts val="0"/>
              </a:spcBef>
              <a:defRPr sz="25788"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9" y="12804236"/>
            <a:ext cx="4956175" cy="381000"/>
          </a:xfrm>
        </p:spPr>
        <p:txBody>
          <a:bodyPr/>
          <a:lstStyle>
            <a:lvl1pPr>
              <a:defRPr b="0" i="0">
                <a:latin typeface="IBM Plex Sans Light" panose="020B0403050203000203" pitchFamily="34" charset="0"/>
              </a:defRPr>
            </a:lvl1pPr>
          </a:lstStyle>
          <a:p>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80" y="385200"/>
            <a:ext cx="7632176" cy="6288088"/>
          </a:xfrm>
          <a:prstGeom prst="rect">
            <a:avLst/>
          </a:prstGeom>
        </p:spPr>
        <p:txBody>
          <a:bodyPr/>
          <a:lstStyle>
            <a:lvl1pPr defTabSz="1160838">
              <a:lnSpc>
                <a:spcPct val="100000"/>
              </a:lnSpc>
              <a:spcBef>
                <a:spcPts val="0"/>
              </a:spcBef>
              <a:defRPr sz="6396" b="0" i="0">
                <a:solidFill>
                  <a:schemeClr val="tx1"/>
                </a:solidFill>
                <a:latin typeface="IBM Plex Sans Light" panose="020B0403050203000203" pitchFamily="34" charset="0"/>
              </a:defRPr>
            </a:lvl1pPr>
            <a:lvl2pPr defTabSz="1160838">
              <a:lnSpc>
                <a:spcPct val="100000"/>
              </a:lnSpc>
              <a:spcBef>
                <a:spcPts val="0"/>
              </a:spcBef>
              <a:defRPr sz="6396" b="0" i="0">
                <a:solidFill>
                  <a:schemeClr val="tx1"/>
                </a:solidFill>
                <a:latin typeface="IBM Plex Sans Light" panose="020B0403050203000203" pitchFamily="34" charset="0"/>
              </a:defRPr>
            </a:lvl2pPr>
            <a:lvl3pPr defTabSz="1160838">
              <a:lnSpc>
                <a:spcPct val="100000"/>
              </a:lnSpc>
              <a:spcBef>
                <a:spcPts val="0"/>
              </a:spcBef>
              <a:defRPr sz="6396" b="0" i="0">
                <a:solidFill>
                  <a:schemeClr val="tx1"/>
                </a:solidFill>
                <a:latin typeface="IBM Plex Sans Light" panose="020B0403050203000203" pitchFamily="34" charset="0"/>
              </a:defRPr>
            </a:lvl3pPr>
            <a:lvl4pPr defTabSz="1160838">
              <a:lnSpc>
                <a:spcPct val="100000"/>
              </a:lnSpc>
              <a:spcBef>
                <a:spcPts val="0"/>
              </a:spcBef>
              <a:defRPr sz="6396"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8" y="385200"/>
            <a:ext cx="7632176" cy="6288088"/>
          </a:xfrm>
          <a:prstGeom prst="rect">
            <a:avLst/>
          </a:prstGeom>
        </p:spPr>
        <p:txBody>
          <a:bodyPr/>
          <a:lstStyle>
            <a:lvl1pPr defTabSz="1160838">
              <a:lnSpc>
                <a:spcPct val="100000"/>
              </a:lnSpc>
              <a:spcBef>
                <a:spcPts val="0"/>
              </a:spcBef>
              <a:defRPr sz="6396" b="0" i="0">
                <a:solidFill>
                  <a:schemeClr val="tx1"/>
                </a:solidFill>
                <a:latin typeface="IBM Plex Sans Light" panose="020B0403050203000203" pitchFamily="34" charset="0"/>
              </a:defRPr>
            </a:lvl1pPr>
            <a:lvl2pPr defTabSz="1160838">
              <a:lnSpc>
                <a:spcPct val="100000"/>
              </a:lnSpc>
              <a:spcBef>
                <a:spcPts val="0"/>
              </a:spcBef>
              <a:defRPr sz="6396" b="0" i="0">
                <a:solidFill>
                  <a:schemeClr val="tx1"/>
                </a:solidFill>
                <a:latin typeface="IBM Plex Sans Light" panose="020B0403050203000203" pitchFamily="34" charset="0"/>
              </a:defRPr>
            </a:lvl2pPr>
            <a:lvl3pPr defTabSz="1160838">
              <a:lnSpc>
                <a:spcPct val="100000"/>
              </a:lnSpc>
              <a:spcBef>
                <a:spcPts val="0"/>
              </a:spcBef>
              <a:defRPr sz="6396" b="0" i="0">
                <a:solidFill>
                  <a:schemeClr val="tx1"/>
                </a:solidFill>
                <a:latin typeface="IBM Plex Sans Light" panose="020B0403050203000203" pitchFamily="34" charset="0"/>
              </a:defRPr>
            </a:lvl3pPr>
            <a:lvl4pPr defTabSz="1160838">
              <a:lnSpc>
                <a:spcPct val="100000"/>
              </a:lnSpc>
              <a:spcBef>
                <a:spcPts val="0"/>
              </a:spcBef>
              <a:defRPr sz="6396"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66305683"/>
      </p:ext>
    </p:extLst>
  </p:cSld>
  <p:clrMapOvr>
    <a:masterClrMapping/>
  </p:clrMapOvr>
  <p:transition spd="med"/>
</p:sldLayout>
</file>

<file path=ppt/slideLayouts/slideLayout198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8" y="385205"/>
            <a:ext cx="4949826" cy="1906590"/>
          </a:xfrm>
          <a:prstGeom prst="rect">
            <a:avLst/>
          </a:prstGeom>
        </p:spPr>
        <p:txBody>
          <a:bodyPr/>
          <a:lstStyle>
            <a:lvl1pPr>
              <a:lnSpc>
                <a:spcPct val="100000"/>
              </a:lnSpc>
              <a:defRPr sz="12996"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5" y="385201"/>
            <a:ext cx="4949826" cy="1903414"/>
          </a:xfrm>
          <a:prstGeom prst="rect">
            <a:avLst/>
          </a:prstGeom>
        </p:spPr>
        <p:txBody>
          <a:bodyPr/>
          <a:lstStyle>
            <a:lvl1pPr>
              <a:lnSpc>
                <a:spcPct val="100000"/>
              </a:lnSpc>
              <a:defRPr sz="12996"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2"/>
            <a:ext cx="4951413" cy="1907912"/>
          </a:xfrm>
          <a:prstGeom prst="rect">
            <a:avLst/>
          </a:prstGeom>
        </p:spPr>
        <p:txBody>
          <a:bodyPr/>
          <a:lstStyle>
            <a:lvl1pPr>
              <a:lnSpc>
                <a:spcPct val="100000"/>
              </a:lnSpc>
              <a:defRPr sz="12996"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385200"/>
            <a:ext cx="4949826" cy="2859088"/>
          </a:xfrm>
        </p:spPr>
        <p:txBody>
          <a:bodyPr/>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246" indent="-146246">
              <a:lnSpc>
                <a:spcPct val="100000"/>
              </a:lnSpc>
              <a:spcBef>
                <a:spcPts val="0"/>
              </a:spcBef>
              <a:defRPr sz="1600" b="0" i="0">
                <a:solidFill>
                  <a:schemeClr val="tx1"/>
                </a:solidFill>
                <a:latin typeface="IBM Plex Sans Light" panose="020B0403050203000203" pitchFamily="34" charset="0"/>
              </a:defRPr>
            </a:lvl2pPr>
            <a:lvl3pPr marL="292496" indent="-146246">
              <a:lnSpc>
                <a:spcPct val="100000"/>
              </a:lnSpc>
              <a:spcBef>
                <a:spcPts val="0"/>
              </a:spcBef>
              <a:defRPr sz="1600" b="0" i="0">
                <a:solidFill>
                  <a:schemeClr val="tx1"/>
                </a:solidFill>
                <a:latin typeface="IBM Plex Sans Light" panose="020B0403050203000203" pitchFamily="34" charset="0"/>
              </a:defRPr>
            </a:lvl3pPr>
            <a:lvl4pPr marL="438742" indent="-146246">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9"/>
            <a:ext cx="4953001" cy="9666846"/>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1" y="2333069"/>
            <a:ext cx="4953001" cy="9666846"/>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9"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556489854"/>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0917077"/>
      </p:ext>
    </p:extLst>
  </p:cSld>
  <p:clrMapOvr>
    <a:masterClrMapping/>
  </p:clrMapOvr>
  <p:transition spd="med"/>
</p:sldLayout>
</file>

<file path=ppt/slideLayouts/slideLayout199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385203"/>
            <a:ext cx="4949826" cy="5335590"/>
          </a:xfrm>
        </p:spPr>
        <p:txBody>
          <a:bodyPr/>
          <a:lstStyle>
            <a:lvl1pPr>
              <a:lnSpc>
                <a:spcPct val="100000"/>
              </a:lnSpc>
              <a:defRPr sz="8596"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385202"/>
            <a:ext cx="11049000" cy="5335588"/>
          </a:xfrm>
          <a:prstGeom prst="rect">
            <a:avLst/>
          </a:prstGeom>
        </p:spPr>
        <p:txBody>
          <a:bodyPr/>
          <a:lstStyle>
            <a:lvl1pPr>
              <a:lnSpc>
                <a:spcPct val="100000"/>
              </a:lnSpc>
              <a:spcBef>
                <a:spcPts val="0"/>
              </a:spcBef>
              <a:defRPr sz="8596" b="0" i="0">
                <a:solidFill>
                  <a:schemeClr val="tx1"/>
                </a:solidFill>
                <a:latin typeface="IBM Plex Sans Light" panose="020B0403050203000203" pitchFamily="34" charset="0"/>
              </a:defRPr>
            </a:lvl1pPr>
            <a:lvl2pPr marL="327472" indent="-327472">
              <a:lnSpc>
                <a:spcPct val="100000"/>
              </a:lnSpc>
              <a:spcBef>
                <a:spcPts val="0"/>
              </a:spcBef>
              <a:defRPr sz="8596" b="0" i="0">
                <a:solidFill>
                  <a:schemeClr val="tx1"/>
                </a:solidFill>
                <a:latin typeface="IBM Plex Sans Light" panose="020B0403050203000203" pitchFamily="34" charset="0"/>
              </a:defRPr>
            </a:lvl2pPr>
            <a:lvl3pPr marL="658544" indent="-327472">
              <a:lnSpc>
                <a:spcPct val="100000"/>
              </a:lnSpc>
              <a:spcBef>
                <a:spcPts val="0"/>
              </a:spcBef>
              <a:defRPr sz="8596" b="0" i="0">
                <a:solidFill>
                  <a:schemeClr val="tx1"/>
                </a:solidFill>
                <a:latin typeface="IBM Plex Sans Light" panose="020B0403050203000203" pitchFamily="34" charset="0"/>
              </a:defRPr>
            </a:lvl3pPr>
            <a:lvl4pPr marL="986016" indent="-327472">
              <a:lnSpc>
                <a:spcPct val="100000"/>
              </a:lnSpc>
              <a:spcBef>
                <a:spcPts val="0"/>
              </a:spcBef>
              <a:defRPr sz="8596" b="0" i="0">
                <a:solidFill>
                  <a:schemeClr val="tx1"/>
                </a:solidFill>
                <a:latin typeface="IBM Plex Sans Light" panose="020B0403050203000203" pitchFamily="34" charset="0"/>
              </a:defRPr>
            </a:lvl4pPr>
            <a:lvl5pPr>
              <a:lnSpc>
                <a:spcPct val="100000"/>
              </a:lnSpc>
              <a:spcBef>
                <a:spcPts val="0"/>
              </a:spcBef>
              <a:defRPr sz="859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a:prstGeom prst="rect">
            <a:avLst/>
          </a:prstGeom>
        </p:spPr>
        <p:txBody>
          <a:bodyPr/>
          <a:lstStyle>
            <a:lvl1pPr>
              <a:lnSpc>
                <a:spcPct val="100000"/>
              </a:lnSpc>
              <a:defRPr sz="8596" b="0" i="0">
                <a:solidFill>
                  <a:schemeClr val="accent1"/>
                </a:solidFill>
                <a:latin typeface="IBM Plex Sans Light" panose="020B0403050203000203" pitchFamily="34" charset="0"/>
              </a:defRPr>
            </a:lvl1pPr>
            <a:lvl2pPr>
              <a:lnSpc>
                <a:spcPct val="100000"/>
              </a:lnSpc>
              <a:defRPr sz="8596">
                <a:solidFill>
                  <a:schemeClr val="accent1"/>
                </a:solidFill>
              </a:defRPr>
            </a:lvl2pPr>
            <a:lvl3pPr>
              <a:lnSpc>
                <a:spcPct val="100000"/>
              </a:lnSpc>
              <a:defRPr sz="8596">
                <a:solidFill>
                  <a:schemeClr val="accent1"/>
                </a:solidFill>
              </a:defRPr>
            </a:lvl3pPr>
            <a:lvl4pPr>
              <a:lnSpc>
                <a:spcPct val="100000"/>
              </a:lnSpc>
              <a:defRPr sz="8596">
                <a:solidFill>
                  <a:schemeClr val="accent1"/>
                </a:solidFill>
              </a:defRPr>
            </a:lvl4pPr>
            <a:lvl5pPr>
              <a:lnSpc>
                <a:spcPct val="100000"/>
              </a:lnSpc>
              <a:defRPr sz="8596">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a:prstGeom prst="rect">
            <a:avLst/>
          </a:prstGeom>
        </p:spPr>
        <p:txBody>
          <a:bodyPr/>
          <a:lstStyle>
            <a:lvl1pPr>
              <a:lnSpc>
                <a:spcPct val="100000"/>
              </a:lnSpc>
              <a:spcBef>
                <a:spcPts val="0"/>
              </a:spcBef>
              <a:defRPr sz="8596" b="0" i="0">
                <a:solidFill>
                  <a:schemeClr val="tx1"/>
                </a:solidFill>
                <a:latin typeface="IBM Plex Sans Light" panose="020B0403050203000203" pitchFamily="34" charset="0"/>
              </a:defRPr>
            </a:lvl1pPr>
            <a:lvl2pPr marL="327472" indent="-327472">
              <a:lnSpc>
                <a:spcPct val="100000"/>
              </a:lnSpc>
              <a:spcBef>
                <a:spcPts val="0"/>
              </a:spcBef>
              <a:defRPr sz="8596" b="0" i="0">
                <a:solidFill>
                  <a:schemeClr val="tx1"/>
                </a:solidFill>
                <a:latin typeface="IBM Plex Sans Light" panose="020B0403050203000203" pitchFamily="34" charset="0"/>
              </a:defRPr>
            </a:lvl2pPr>
            <a:lvl3pPr marL="658544" indent="-327472">
              <a:lnSpc>
                <a:spcPct val="100000"/>
              </a:lnSpc>
              <a:spcBef>
                <a:spcPts val="0"/>
              </a:spcBef>
              <a:defRPr sz="8596" b="0" i="0">
                <a:solidFill>
                  <a:schemeClr val="tx1"/>
                </a:solidFill>
                <a:latin typeface="IBM Plex Sans Light" panose="020B0403050203000203" pitchFamily="34" charset="0"/>
              </a:defRPr>
            </a:lvl3pPr>
            <a:lvl4pPr marL="986016" indent="-327472">
              <a:lnSpc>
                <a:spcPct val="100000"/>
              </a:lnSpc>
              <a:spcBef>
                <a:spcPts val="0"/>
              </a:spcBef>
              <a:defRPr sz="8596" b="0" i="0">
                <a:solidFill>
                  <a:schemeClr val="tx1"/>
                </a:solidFill>
                <a:latin typeface="IBM Plex Sans Light" panose="020B0403050203000203" pitchFamily="34" charset="0"/>
              </a:defRPr>
            </a:lvl4pPr>
            <a:lvl5pPr>
              <a:lnSpc>
                <a:spcPct val="100000"/>
              </a:lnSpc>
              <a:spcBef>
                <a:spcPts val="0"/>
              </a:spcBef>
              <a:defRPr sz="859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9"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712706842"/>
      </p:ext>
    </p:extLst>
  </p:cSld>
  <p:clrMapOvr>
    <a:masterClrMapping/>
  </p:clrMapOvr>
  <p:transition spd="med"/>
</p:sldLayout>
</file>

<file path=ppt/slideLayouts/slideLayout199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8"/>
          </a:xfrm>
          <a:prstGeom prst="rect">
            <a:avLst/>
          </a:prstGeom>
        </p:spPr>
        <p:txBody>
          <a:bodyPr/>
          <a:lstStyle>
            <a:lvl1pPr>
              <a:lnSpc>
                <a:spcPct val="100000"/>
              </a:lnSpc>
              <a:defRPr sz="12996"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385200"/>
            <a:ext cx="4949826" cy="2859088"/>
          </a:xfrm>
        </p:spPr>
        <p:txBody>
          <a:bodyPr/>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8"/>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7"/>
            <a:ext cx="7620000" cy="2857502"/>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41"/>
            <a:ext cx="7620000" cy="2857502"/>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4"/>
            <a:ext cx="4951413" cy="2857508"/>
          </a:xfrm>
          <a:prstGeom prst="rect">
            <a:avLst/>
          </a:prstGeom>
        </p:spPr>
        <p:txBody>
          <a:bodyPr/>
          <a:lstStyle>
            <a:lvl1pPr>
              <a:lnSpc>
                <a:spcPct val="100000"/>
              </a:lnSpc>
              <a:defRPr sz="12996"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7" y="8403338"/>
            <a:ext cx="4951411" cy="2857508"/>
          </a:xfrm>
          <a:prstGeom prst="rect">
            <a:avLst/>
          </a:prstGeom>
        </p:spPr>
        <p:txBody>
          <a:bodyPr/>
          <a:lstStyle>
            <a:lvl1pPr>
              <a:lnSpc>
                <a:spcPct val="100000"/>
              </a:lnSpc>
              <a:defRPr sz="12996"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9"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913969779"/>
      </p:ext>
    </p:extLst>
  </p:cSld>
  <p:clrMapOvr>
    <a:masterClrMapping/>
  </p:clrMapOvr>
  <p:transition spd="med"/>
</p:sldLayout>
</file>

<file path=ppt/slideLayouts/slideLayout199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1"/>
            <a:ext cx="4949826" cy="1525590"/>
          </a:xfrm>
        </p:spPr>
        <p:txBody>
          <a:bodyPr/>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9" y="12804236"/>
            <a:ext cx="4956175" cy="381000"/>
          </a:xfrm>
        </p:spPr>
        <p:txBody>
          <a:bodyPr/>
          <a:lstStyle>
            <a:lvl1pPr>
              <a:defRPr b="0" i="0">
                <a:latin typeface="IBM Plex Sans Light" panose="020B0403050203000203" pitchFamily="34" charset="0"/>
              </a:defRPr>
            </a:lvl1pPr>
          </a:lstStyle>
          <a:p>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1" y="3429003"/>
            <a:ext cx="4963924"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7" y="3429003"/>
            <a:ext cx="4963924"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6" y="3429003"/>
            <a:ext cx="4963924"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2" y="3429003"/>
            <a:ext cx="4963924"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2302234"/>
      </p:ext>
    </p:extLst>
  </p:cSld>
  <p:clrMapOvr>
    <a:masterClrMapping/>
  </p:clrMapOvr>
  <p:transition spd="med"/>
</p:sldLayout>
</file>

<file path=ppt/slideLayouts/slideLayout199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1"/>
            <a:ext cx="4949826" cy="1525590"/>
          </a:xfrm>
        </p:spPr>
        <p:txBody>
          <a:bodyPr/>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3" y="385202"/>
            <a:ext cx="4956175" cy="1525588"/>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10" indent="-182810">
              <a:lnSpc>
                <a:spcPct val="100000"/>
              </a:lnSpc>
              <a:spcBef>
                <a:spcPts val="0"/>
              </a:spcBef>
              <a:defRPr sz="2000" b="0" i="0">
                <a:solidFill>
                  <a:schemeClr val="tx1"/>
                </a:solidFill>
                <a:latin typeface="IBM Plex Sans Light" panose="020B0403050203000203" pitchFamily="34" charset="0"/>
              </a:defRPr>
            </a:lvl2pPr>
            <a:lvl3pPr marL="365618" indent="-182810">
              <a:lnSpc>
                <a:spcPct val="100000"/>
              </a:lnSpc>
              <a:spcBef>
                <a:spcPts val="0"/>
              </a:spcBef>
              <a:defRPr sz="2000" b="0" i="0">
                <a:solidFill>
                  <a:schemeClr val="tx1"/>
                </a:solidFill>
                <a:latin typeface="IBM Plex Sans Light" panose="020B0403050203000203" pitchFamily="34" charset="0"/>
              </a:defRPr>
            </a:lvl3pPr>
            <a:lvl4pPr marL="548428" indent="-182810">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3"/>
            <a:ext cx="0" cy="8572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9" y="12804236"/>
            <a:ext cx="4956175" cy="381000"/>
          </a:xfrm>
        </p:spPr>
        <p:txBody>
          <a:bodyPr/>
          <a:lstStyle>
            <a:lvl1pPr>
              <a:defRPr b="0" i="0">
                <a:latin typeface="IBM Plex Sans Light" panose="020B0403050203000203" pitchFamily="34" charset="0"/>
              </a:defRPr>
            </a:lvl1pPr>
          </a:lstStyle>
          <a:p>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1" y="3429003"/>
            <a:ext cx="4963924"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7" y="3429003"/>
            <a:ext cx="4963924"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6" y="3429003"/>
            <a:ext cx="4963924"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2" y="3429003"/>
            <a:ext cx="4963924"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35274644"/>
      </p:ext>
    </p:extLst>
  </p:cSld>
  <p:clrMapOvr>
    <a:masterClrMapping/>
  </p:clrMapOvr>
  <p:transition spd="med"/>
</p:sldLayout>
</file>

<file path=ppt/slideLayouts/slideLayout199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1"/>
            <a:ext cx="4949826" cy="1525590"/>
          </a:xfrm>
        </p:spPr>
        <p:txBody>
          <a:bodyPr/>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3" y="576074"/>
            <a:ext cx="4956175" cy="1525588"/>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5932" indent="-255932">
              <a:lnSpc>
                <a:spcPct val="100000"/>
              </a:lnSpc>
              <a:spcBef>
                <a:spcPts val="0"/>
              </a:spcBef>
              <a:defRPr sz="4400" b="0" i="0">
                <a:solidFill>
                  <a:schemeClr val="tx1"/>
                </a:solidFill>
                <a:latin typeface="IBM Plex Sans Light" panose="020B0403050203000203" pitchFamily="34" charset="0"/>
              </a:defRPr>
            </a:lvl2pPr>
            <a:lvl3pPr marL="511866" indent="-255932">
              <a:lnSpc>
                <a:spcPct val="100000"/>
              </a:lnSpc>
              <a:spcBef>
                <a:spcPts val="0"/>
              </a:spcBef>
              <a:defRPr sz="4400" b="0" i="0">
                <a:solidFill>
                  <a:schemeClr val="tx1"/>
                </a:solidFill>
                <a:latin typeface="IBM Plex Sans Light" panose="020B0403050203000203" pitchFamily="34" charset="0"/>
              </a:defRPr>
            </a:lvl3pPr>
            <a:lvl4pPr marL="767798" indent="-2559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4"/>
            <a:ext cx="4953001" cy="1525588"/>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5932" indent="-255932">
              <a:lnSpc>
                <a:spcPct val="100000"/>
              </a:lnSpc>
              <a:spcBef>
                <a:spcPts val="0"/>
              </a:spcBef>
              <a:defRPr sz="4400" b="0" i="0">
                <a:solidFill>
                  <a:schemeClr val="tx1"/>
                </a:solidFill>
                <a:latin typeface="IBM Plex Sans Light" panose="020B0403050203000203" pitchFamily="34" charset="0"/>
              </a:defRPr>
            </a:lvl2pPr>
            <a:lvl3pPr marL="511866" indent="-255932">
              <a:lnSpc>
                <a:spcPct val="100000"/>
              </a:lnSpc>
              <a:spcBef>
                <a:spcPts val="0"/>
              </a:spcBef>
              <a:defRPr sz="4400" b="0" i="0">
                <a:solidFill>
                  <a:schemeClr val="tx1"/>
                </a:solidFill>
                <a:latin typeface="IBM Plex Sans Light" panose="020B0403050203000203" pitchFamily="34" charset="0"/>
              </a:defRPr>
            </a:lvl3pPr>
            <a:lvl4pPr marL="767798" indent="-2559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4"/>
            <a:ext cx="4959350" cy="1525588"/>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5932" indent="-255932">
              <a:lnSpc>
                <a:spcPct val="100000"/>
              </a:lnSpc>
              <a:spcBef>
                <a:spcPts val="0"/>
              </a:spcBef>
              <a:defRPr sz="4400" b="0" i="0">
                <a:solidFill>
                  <a:schemeClr val="tx1"/>
                </a:solidFill>
                <a:latin typeface="IBM Plex Sans Light" panose="020B0403050203000203" pitchFamily="34" charset="0"/>
              </a:defRPr>
            </a:lvl2pPr>
            <a:lvl3pPr marL="511866" indent="-255932">
              <a:lnSpc>
                <a:spcPct val="100000"/>
              </a:lnSpc>
              <a:spcBef>
                <a:spcPts val="0"/>
              </a:spcBef>
              <a:defRPr sz="4400" b="0" i="0">
                <a:solidFill>
                  <a:schemeClr val="tx1"/>
                </a:solidFill>
                <a:latin typeface="IBM Plex Sans Light" panose="020B0403050203000203" pitchFamily="34" charset="0"/>
              </a:defRPr>
            </a:lvl3pPr>
            <a:lvl4pPr marL="767798" indent="-2559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9" y="12804236"/>
            <a:ext cx="4956175"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1" y="3429003"/>
            <a:ext cx="4963924"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6" y="3429003"/>
            <a:ext cx="4963924"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2" y="3429003"/>
            <a:ext cx="4963924"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73088322"/>
      </p:ext>
    </p:extLst>
  </p:cSld>
  <p:clrMapOvr>
    <a:masterClrMapping/>
  </p:clrMapOvr>
  <p:transition spd="med"/>
</p:sldLayout>
</file>

<file path=ppt/slideLayouts/slideLayout199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385200"/>
            <a:ext cx="4949826" cy="2097088"/>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3" y="3429001"/>
            <a:ext cx="5585095" cy="4453270"/>
          </a:xfrm>
          <a:prstGeom prst="rect">
            <a:avLst/>
          </a:prstGeom>
        </p:spPr>
        <p:txBody>
          <a:bodyPr/>
          <a:lstStyle>
            <a:lvl1pPr>
              <a:lnSpc>
                <a:spcPct val="100000"/>
              </a:lnSpc>
              <a:spcBef>
                <a:spcPts val="0"/>
              </a:spcBef>
              <a:defRPr sz="6396"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8980536" y="1711000"/>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4005033" y="1711004"/>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20403336" y="171100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a:cxnSpLocks/>
          </p:cNvCxnSpPr>
          <p:nvPr userDrawn="1"/>
        </p:nvCxnSpPr>
        <p:spPr bwMode="auto">
          <a:xfrm>
            <a:off x="6997535" y="6158"/>
            <a:ext cx="0" cy="93944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a:cxnSpLocks/>
          </p:cNvCxnSpPr>
          <p:nvPr userDrawn="1"/>
        </p:nvCxnSpPr>
        <p:spPr bwMode="auto">
          <a:xfrm>
            <a:off x="12510333" y="566930"/>
            <a:ext cx="0" cy="882752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a:cxnSpLocks/>
          </p:cNvCxnSpPr>
          <p:nvPr userDrawn="1"/>
        </p:nvCxnSpPr>
        <p:spPr bwMode="auto">
          <a:xfrm>
            <a:off x="18420332" y="686787"/>
            <a:ext cx="0" cy="882454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7322182" y="3429003"/>
            <a:ext cx="4963924"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978729" y="3429003"/>
            <a:ext cx="4963924"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713123" y="3429003"/>
            <a:ext cx="4963924"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051333"/>
      </p:ext>
    </p:extLst>
  </p:cSld>
  <p:clrMapOvr>
    <a:masterClrMapping/>
  </p:clrMapOvr>
  <p:transition spd="med"/>
</p:sldLayout>
</file>

<file path=ppt/slideLayouts/slideLayout199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51"/>
            <a:ext cx="4949826" cy="1141414"/>
          </a:xfrm>
        </p:spPr>
        <p:txBody>
          <a:bodyPr/>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81" y="384051"/>
            <a:ext cx="4956175" cy="1141414"/>
          </a:xfrm>
          <a:prstGeom prst="rect">
            <a:avLst/>
          </a:prstGeom>
        </p:spPr>
        <p:txBody>
          <a:bodyPr/>
          <a:lstStyle>
            <a:lvl1pPr>
              <a:lnSpc>
                <a:spcPct val="100000"/>
              </a:lnSpc>
              <a:spcBef>
                <a:spcPts val="0"/>
              </a:spcBef>
              <a:defRPr sz="6396"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1" y="3429003"/>
            <a:ext cx="4963924"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19" y="3429003"/>
            <a:ext cx="10183844"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91841148"/>
      </p:ext>
    </p:extLst>
  </p:cSld>
  <p:clrMapOvr>
    <a:masterClrMapping/>
  </p:clrMapOvr>
  <p:transition spd="med"/>
</p:sldLayout>
</file>

<file path=ppt/slideLayouts/slideLayout199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385205"/>
            <a:ext cx="7424927" cy="1906590"/>
          </a:xfrm>
        </p:spPr>
        <p:txBody>
          <a:bodyPr/>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19" y="3429002"/>
            <a:ext cx="10183844" cy="8572500"/>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6" y="3429002"/>
            <a:ext cx="10183844" cy="8572500"/>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4286103"/>
      </p:ext>
    </p:extLst>
  </p:cSld>
  <p:clrMapOvr>
    <a:masterClrMapping/>
  </p:clrMapOvr>
  <p:transition spd="med"/>
</p:sldLayout>
</file>

<file path=ppt/slideLayouts/slideLayout1998.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50"/>
            <a:ext cx="11045824" cy="4573588"/>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2" y="384048"/>
            <a:ext cx="4963924" cy="11431588"/>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3" y="384044"/>
            <a:ext cx="4963924" cy="11431584"/>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37228996"/>
      </p:ext>
    </p:extLst>
  </p:cSld>
  <p:clrMapOvr>
    <a:masterClrMapping/>
  </p:clrMapOvr>
  <p:transition spd="med"/>
</p:sldLayout>
</file>

<file path=ppt/slideLayouts/slideLayout1999.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385200"/>
            <a:ext cx="4953001" cy="4573588"/>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2" y="384048"/>
            <a:ext cx="4963924" cy="11431588"/>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3" y="384044"/>
            <a:ext cx="4963924" cy="11431584"/>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4748434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Software | © 2023 IBM Corporation |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95258130"/>
      </p:ext>
    </p:extLst>
  </p:cSld>
  <p:clrMapOvr>
    <a:masterClrMapping/>
  </p:clrMapOvr>
  <p:transition spd="med"/>
</p:sldLayout>
</file>

<file path=ppt/slideLayouts/slideLayout200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50"/>
            <a:ext cx="11039477" cy="4573588"/>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4" y="3429002"/>
            <a:ext cx="4963924" cy="8572500"/>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2" y="3429004"/>
            <a:ext cx="4963924" cy="8572500"/>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4" y="384050"/>
            <a:ext cx="4963924" cy="1525588"/>
          </a:xfrm>
          <a:prstGeom prst="rect">
            <a:avLst/>
          </a:prstGeom>
        </p:spPr>
        <p:txBody>
          <a:bodyPr/>
          <a:lstStyle>
            <a:lvl1pPr defTabSz="1160838">
              <a:lnSpc>
                <a:spcPct val="100000"/>
              </a:lnSpc>
              <a:spcBef>
                <a:spcPts val="0"/>
              </a:spcBef>
              <a:defRPr sz="4400" b="0" i="0">
                <a:solidFill>
                  <a:schemeClr val="tx1"/>
                </a:solidFill>
                <a:latin typeface="IBM Plex Sans Light" panose="020B0403050203000203" pitchFamily="34" charset="0"/>
              </a:defRPr>
            </a:lvl1pPr>
            <a:lvl2pPr defTabSz="1160838">
              <a:lnSpc>
                <a:spcPct val="100000"/>
              </a:lnSpc>
              <a:spcBef>
                <a:spcPts val="0"/>
              </a:spcBef>
              <a:defRPr sz="4400" b="0" i="0">
                <a:solidFill>
                  <a:schemeClr val="tx1"/>
                </a:solidFill>
                <a:latin typeface="IBM Plex Sans Light" panose="020B0403050203000203" pitchFamily="34" charset="0"/>
              </a:defRPr>
            </a:lvl2pPr>
            <a:lvl3pPr defTabSz="1160838">
              <a:lnSpc>
                <a:spcPct val="100000"/>
              </a:lnSpc>
              <a:spcBef>
                <a:spcPts val="0"/>
              </a:spcBef>
              <a:defRPr sz="4400" b="0" i="0">
                <a:solidFill>
                  <a:schemeClr val="tx1"/>
                </a:solidFill>
                <a:latin typeface="IBM Plex Sans Light" panose="020B0403050203000203" pitchFamily="34" charset="0"/>
              </a:defRPr>
            </a:lvl3pPr>
            <a:lvl4pPr defTabSz="1160838">
              <a:lnSpc>
                <a:spcPct val="100000"/>
              </a:lnSpc>
              <a:spcBef>
                <a:spcPts val="0"/>
              </a:spcBef>
              <a:defRPr sz="44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3" y="384050"/>
            <a:ext cx="4963924" cy="1525588"/>
          </a:xfrm>
          <a:prstGeom prst="rect">
            <a:avLst/>
          </a:prstGeom>
        </p:spPr>
        <p:txBody>
          <a:bodyPr/>
          <a:lstStyle>
            <a:lvl1pPr defTabSz="1160838">
              <a:lnSpc>
                <a:spcPct val="100000"/>
              </a:lnSpc>
              <a:spcBef>
                <a:spcPts val="0"/>
              </a:spcBef>
              <a:defRPr sz="4400" b="0" i="0">
                <a:solidFill>
                  <a:schemeClr val="tx1"/>
                </a:solidFill>
                <a:latin typeface="IBM Plex Sans Light" panose="020B0403050203000203" pitchFamily="34" charset="0"/>
              </a:defRPr>
            </a:lvl1pPr>
            <a:lvl2pPr defTabSz="1160838">
              <a:lnSpc>
                <a:spcPct val="100000"/>
              </a:lnSpc>
              <a:spcBef>
                <a:spcPts val="0"/>
              </a:spcBef>
              <a:defRPr sz="4400" b="0" i="0">
                <a:solidFill>
                  <a:schemeClr val="tx1"/>
                </a:solidFill>
                <a:latin typeface="IBM Plex Sans Light" panose="020B0403050203000203" pitchFamily="34" charset="0"/>
              </a:defRPr>
            </a:lvl2pPr>
            <a:lvl3pPr defTabSz="1160838">
              <a:lnSpc>
                <a:spcPct val="100000"/>
              </a:lnSpc>
              <a:spcBef>
                <a:spcPts val="0"/>
              </a:spcBef>
              <a:defRPr sz="4400" b="0" i="0">
                <a:solidFill>
                  <a:schemeClr val="tx1"/>
                </a:solidFill>
                <a:latin typeface="IBM Plex Sans Light" panose="020B0403050203000203" pitchFamily="34" charset="0"/>
              </a:defRPr>
            </a:lvl3pPr>
            <a:lvl4pPr defTabSz="1160838">
              <a:lnSpc>
                <a:spcPct val="100000"/>
              </a:lnSpc>
              <a:spcBef>
                <a:spcPts val="0"/>
              </a:spcBef>
              <a:defRPr sz="44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3669845"/>
      </p:ext>
    </p:extLst>
  </p:cSld>
  <p:clrMapOvr>
    <a:masterClrMapping/>
  </p:clrMapOvr>
  <p:transition spd="med"/>
</p:sldLayout>
</file>

<file path=ppt/slideLayouts/slideLayout200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5200"/>
            <a:ext cx="4949826" cy="4573588"/>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4" y="3429002"/>
            <a:ext cx="4963924" cy="8572500"/>
          </a:xfrm>
          <a:prstGeom prst="rect">
            <a:avLst/>
          </a:prstGeom>
        </p:spPr>
        <p:txBody>
          <a:bodyPr/>
          <a:lstStyle>
            <a:lvl1pPr defTabSz="1160838">
              <a:lnSpc>
                <a:spcPct val="100000"/>
              </a:lnSpc>
              <a:spcBef>
                <a:spcPts val="0"/>
              </a:spcBef>
              <a:defRPr sz="2800" b="0" i="0">
                <a:solidFill>
                  <a:schemeClr val="tx1"/>
                </a:solidFill>
                <a:latin typeface="IBM Plex Sans Light" panose="020B0403050203000203" pitchFamily="34" charset="0"/>
              </a:defRPr>
            </a:lvl1pPr>
            <a:lvl2pPr defTabSz="1160838">
              <a:lnSpc>
                <a:spcPct val="100000"/>
              </a:lnSpc>
              <a:spcBef>
                <a:spcPts val="0"/>
              </a:spcBef>
              <a:defRPr sz="2800" b="0" i="0">
                <a:solidFill>
                  <a:schemeClr val="tx1"/>
                </a:solidFill>
                <a:latin typeface="IBM Plex Sans Light" panose="020B0403050203000203" pitchFamily="34" charset="0"/>
              </a:defRPr>
            </a:lvl2pPr>
            <a:lvl3pPr defTabSz="1160838">
              <a:lnSpc>
                <a:spcPct val="100000"/>
              </a:lnSpc>
              <a:spcBef>
                <a:spcPts val="0"/>
              </a:spcBef>
              <a:defRPr sz="2800" b="0" i="0">
                <a:solidFill>
                  <a:schemeClr val="tx1"/>
                </a:solidFill>
                <a:latin typeface="IBM Plex Sans Light" panose="020B0403050203000203" pitchFamily="34" charset="0"/>
              </a:defRPr>
            </a:lvl3pPr>
            <a:lvl4pPr defTabSz="1160838">
              <a:lnSpc>
                <a:spcPct val="100000"/>
              </a:lnSpc>
              <a:spcBef>
                <a:spcPts val="0"/>
              </a:spcBef>
              <a:defRPr sz="28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2" y="3429004"/>
            <a:ext cx="4963924" cy="8572500"/>
          </a:xfrm>
          <a:prstGeom prst="rect">
            <a:avLst/>
          </a:prstGeom>
        </p:spPr>
        <p:txBody>
          <a:bodyPr/>
          <a:lstStyle>
            <a:lvl1pPr defTabSz="1160838">
              <a:lnSpc>
                <a:spcPct val="100000"/>
              </a:lnSpc>
              <a:spcBef>
                <a:spcPts val="0"/>
              </a:spcBef>
              <a:defRPr sz="2800" b="0" i="0">
                <a:solidFill>
                  <a:schemeClr val="tx1"/>
                </a:solidFill>
                <a:latin typeface="IBM Plex Sans Light" panose="020B0403050203000203" pitchFamily="34" charset="0"/>
              </a:defRPr>
            </a:lvl1pPr>
            <a:lvl2pPr defTabSz="1160838">
              <a:lnSpc>
                <a:spcPct val="100000"/>
              </a:lnSpc>
              <a:spcBef>
                <a:spcPts val="0"/>
              </a:spcBef>
              <a:defRPr sz="2800" b="0" i="0">
                <a:solidFill>
                  <a:schemeClr val="tx1"/>
                </a:solidFill>
                <a:latin typeface="IBM Plex Sans Light" panose="020B0403050203000203" pitchFamily="34" charset="0"/>
              </a:defRPr>
            </a:lvl2pPr>
            <a:lvl3pPr defTabSz="1160838">
              <a:lnSpc>
                <a:spcPct val="100000"/>
              </a:lnSpc>
              <a:spcBef>
                <a:spcPts val="0"/>
              </a:spcBef>
              <a:defRPr sz="2800" b="0" i="0">
                <a:solidFill>
                  <a:schemeClr val="tx1"/>
                </a:solidFill>
                <a:latin typeface="IBM Plex Sans Light" panose="020B0403050203000203" pitchFamily="34" charset="0"/>
              </a:defRPr>
            </a:lvl3pPr>
            <a:lvl4pPr defTabSz="1160838">
              <a:lnSpc>
                <a:spcPct val="100000"/>
              </a:lnSpc>
              <a:spcBef>
                <a:spcPts val="0"/>
              </a:spcBef>
              <a:defRPr sz="28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4" y="384050"/>
            <a:ext cx="4963924" cy="1525588"/>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3" y="384050"/>
            <a:ext cx="4963924" cy="1525588"/>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1726398"/>
      </p:ext>
    </p:extLst>
  </p:cSld>
  <p:clrMapOvr>
    <a:masterClrMapping/>
  </p:clrMapOvr>
  <p:transition spd="med"/>
</p:sldLayout>
</file>

<file path=ppt/slideLayouts/slideLayout200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51"/>
            <a:ext cx="4949826" cy="1141414"/>
          </a:xfrm>
        </p:spPr>
        <p:txBody>
          <a:bodyPr/>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5" y="384051"/>
            <a:ext cx="4956175" cy="1141414"/>
          </a:xfrm>
          <a:prstGeom prst="rect">
            <a:avLst/>
          </a:prstGeom>
        </p:spPr>
        <p:txBody>
          <a:bodyPr/>
          <a:lstStyle>
            <a:lvl1pPr>
              <a:lnSpc>
                <a:spcPct val="100000"/>
              </a:lnSpc>
              <a:spcBef>
                <a:spcPts val="0"/>
              </a:spcBef>
              <a:defRPr sz="6396"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3" y="576077"/>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4" y="576074"/>
            <a:ext cx="1217845"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1" y="3429003"/>
            <a:ext cx="4963924"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6" y="3429003"/>
            <a:ext cx="4963924" cy="8572502"/>
          </a:xfrm>
          <a:prstGeom prst="rect">
            <a:avLst/>
          </a:prstGeom>
        </p:spPr>
        <p:txBody>
          <a:bodyPr/>
          <a:lstStyle>
            <a:lvl1pPr defTabSz="1160838">
              <a:lnSpc>
                <a:spcPct val="100000"/>
              </a:lnSpc>
              <a:spcBef>
                <a:spcPts val="0"/>
              </a:spcBef>
              <a:defRPr sz="2800" b="0" i="0">
                <a:solidFill>
                  <a:schemeClr val="tx1"/>
                </a:solidFill>
                <a:latin typeface="IBM Plex Sans Light" panose="020B0403050203000203" pitchFamily="34" charset="0"/>
              </a:defRPr>
            </a:lvl1pPr>
            <a:lvl2pPr defTabSz="1160838">
              <a:lnSpc>
                <a:spcPct val="100000"/>
              </a:lnSpc>
              <a:spcBef>
                <a:spcPts val="0"/>
              </a:spcBef>
              <a:defRPr sz="2800" b="0" i="0">
                <a:solidFill>
                  <a:schemeClr val="tx1"/>
                </a:solidFill>
                <a:latin typeface="IBM Plex Sans Light" panose="020B0403050203000203" pitchFamily="34" charset="0"/>
              </a:defRPr>
            </a:lvl2pPr>
            <a:lvl3pPr defTabSz="1160838">
              <a:lnSpc>
                <a:spcPct val="100000"/>
              </a:lnSpc>
              <a:spcBef>
                <a:spcPts val="0"/>
              </a:spcBef>
              <a:defRPr sz="2800" b="0" i="0">
                <a:solidFill>
                  <a:schemeClr val="tx1"/>
                </a:solidFill>
                <a:latin typeface="IBM Plex Sans Light" panose="020B0403050203000203" pitchFamily="34" charset="0"/>
              </a:defRPr>
            </a:lvl3pPr>
            <a:lvl4pPr defTabSz="1160838">
              <a:lnSpc>
                <a:spcPct val="100000"/>
              </a:lnSpc>
              <a:spcBef>
                <a:spcPts val="0"/>
              </a:spcBef>
              <a:defRPr sz="28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2" y="3429003"/>
            <a:ext cx="4963924" cy="8572502"/>
          </a:xfrm>
          <a:prstGeom prst="rect">
            <a:avLst/>
          </a:prstGeom>
        </p:spPr>
        <p:txBody>
          <a:bodyPr/>
          <a:lstStyle>
            <a:lvl1pPr defTabSz="1160838">
              <a:lnSpc>
                <a:spcPct val="100000"/>
              </a:lnSpc>
              <a:spcBef>
                <a:spcPts val="0"/>
              </a:spcBef>
              <a:defRPr sz="2800" b="0" i="0">
                <a:solidFill>
                  <a:schemeClr val="tx1"/>
                </a:solidFill>
                <a:latin typeface="IBM Plex Sans Light" panose="020B0403050203000203" pitchFamily="34" charset="0"/>
              </a:defRPr>
            </a:lvl1pPr>
            <a:lvl2pPr defTabSz="1160838">
              <a:lnSpc>
                <a:spcPct val="100000"/>
              </a:lnSpc>
              <a:spcBef>
                <a:spcPts val="0"/>
              </a:spcBef>
              <a:defRPr sz="2800" b="0" i="0">
                <a:solidFill>
                  <a:schemeClr val="tx1"/>
                </a:solidFill>
                <a:latin typeface="IBM Plex Sans Light" panose="020B0403050203000203" pitchFamily="34" charset="0"/>
              </a:defRPr>
            </a:lvl2pPr>
            <a:lvl3pPr defTabSz="1160838">
              <a:lnSpc>
                <a:spcPct val="100000"/>
              </a:lnSpc>
              <a:spcBef>
                <a:spcPts val="0"/>
              </a:spcBef>
              <a:defRPr sz="2800" b="0" i="0">
                <a:solidFill>
                  <a:schemeClr val="tx1"/>
                </a:solidFill>
                <a:latin typeface="IBM Plex Sans Light" panose="020B0403050203000203" pitchFamily="34" charset="0"/>
              </a:defRPr>
            </a:lvl3pPr>
            <a:lvl4pPr defTabSz="1160838">
              <a:lnSpc>
                <a:spcPct val="100000"/>
              </a:lnSpc>
              <a:spcBef>
                <a:spcPts val="0"/>
              </a:spcBef>
              <a:defRPr sz="28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70598831"/>
      </p:ext>
    </p:extLst>
  </p:cSld>
  <p:clrMapOvr>
    <a:masterClrMapping/>
  </p:clrMapOvr>
  <p:transition spd="med"/>
</p:sldLayout>
</file>

<file path=ppt/slideLayouts/slideLayout200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4"/>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3" y="576074"/>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4"/>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3" y="647700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8" y="2456592"/>
            <a:ext cx="6670674" cy="3067904"/>
          </a:xfrm>
          <a:prstGeom prst="rect">
            <a:avLst/>
          </a:prstGeom>
        </p:spPr>
        <p:txBody>
          <a:bodyPr/>
          <a:lstStyle>
            <a:lvl1pPr defTabSz="1160838">
              <a:lnSpc>
                <a:spcPct val="100000"/>
              </a:lnSpc>
              <a:spcBef>
                <a:spcPts val="0"/>
              </a:spcBef>
              <a:defRPr sz="4400" b="0" i="0">
                <a:solidFill>
                  <a:schemeClr val="tx1"/>
                </a:solidFill>
                <a:latin typeface="IBM Plex Sans Light" panose="020B0403050203000203" pitchFamily="34" charset="0"/>
              </a:defRPr>
            </a:lvl1pPr>
            <a:lvl2pPr defTabSz="1160838">
              <a:lnSpc>
                <a:spcPct val="100000"/>
              </a:lnSpc>
              <a:spcBef>
                <a:spcPts val="0"/>
              </a:spcBef>
              <a:defRPr sz="4400" b="0" i="0">
                <a:solidFill>
                  <a:schemeClr val="tx1"/>
                </a:solidFill>
                <a:latin typeface="IBM Plex Sans Light" panose="020B0403050203000203" pitchFamily="34" charset="0"/>
              </a:defRPr>
            </a:lvl2pPr>
            <a:lvl3pPr defTabSz="1160838">
              <a:lnSpc>
                <a:spcPct val="100000"/>
              </a:lnSpc>
              <a:spcBef>
                <a:spcPts val="0"/>
              </a:spcBef>
              <a:defRPr sz="4400" b="0" i="0">
                <a:solidFill>
                  <a:schemeClr val="tx1"/>
                </a:solidFill>
                <a:latin typeface="IBM Plex Sans Light" panose="020B0403050203000203" pitchFamily="34" charset="0"/>
              </a:defRPr>
            </a:lvl3pPr>
            <a:lvl4pPr defTabSz="1160838">
              <a:lnSpc>
                <a:spcPct val="100000"/>
              </a:lnSpc>
              <a:spcBef>
                <a:spcPts val="0"/>
              </a:spcBef>
              <a:defRPr sz="44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7" y="2456597"/>
            <a:ext cx="6670674" cy="3067902"/>
          </a:xfrm>
          <a:prstGeom prst="rect">
            <a:avLst/>
          </a:prstGeom>
        </p:spPr>
        <p:txBody>
          <a:bodyPr/>
          <a:lstStyle>
            <a:lvl1pPr defTabSz="1160838">
              <a:lnSpc>
                <a:spcPct val="100000"/>
              </a:lnSpc>
              <a:spcBef>
                <a:spcPts val="0"/>
              </a:spcBef>
              <a:defRPr sz="4400" b="0" i="0">
                <a:solidFill>
                  <a:schemeClr val="tx1"/>
                </a:solidFill>
                <a:latin typeface="IBM Plex Sans Light" panose="020B0403050203000203" pitchFamily="34" charset="0"/>
              </a:defRPr>
            </a:lvl1pPr>
            <a:lvl2pPr defTabSz="1160838">
              <a:lnSpc>
                <a:spcPct val="100000"/>
              </a:lnSpc>
              <a:spcBef>
                <a:spcPts val="0"/>
              </a:spcBef>
              <a:defRPr sz="4400" b="0" i="0">
                <a:solidFill>
                  <a:schemeClr val="tx1"/>
                </a:solidFill>
                <a:latin typeface="IBM Plex Sans Light" panose="020B0403050203000203" pitchFamily="34" charset="0"/>
              </a:defRPr>
            </a:lvl2pPr>
            <a:lvl3pPr defTabSz="1160838">
              <a:lnSpc>
                <a:spcPct val="100000"/>
              </a:lnSpc>
              <a:spcBef>
                <a:spcPts val="0"/>
              </a:spcBef>
              <a:defRPr sz="4400" b="0" i="0">
                <a:solidFill>
                  <a:schemeClr val="tx1"/>
                </a:solidFill>
                <a:latin typeface="IBM Plex Sans Light" panose="020B0403050203000203" pitchFamily="34" charset="0"/>
              </a:defRPr>
            </a:lvl3pPr>
            <a:lvl4pPr defTabSz="1160838">
              <a:lnSpc>
                <a:spcPct val="100000"/>
              </a:lnSpc>
              <a:spcBef>
                <a:spcPts val="0"/>
              </a:spcBef>
              <a:defRPr sz="44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6" y="8362098"/>
            <a:ext cx="6670674" cy="3067896"/>
          </a:xfrm>
          <a:prstGeom prst="rect">
            <a:avLst/>
          </a:prstGeom>
        </p:spPr>
        <p:txBody>
          <a:bodyPr/>
          <a:lstStyle>
            <a:lvl1pPr defTabSz="1160838">
              <a:lnSpc>
                <a:spcPct val="100000"/>
              </a:lnSpc>
              <a:spcBef>
                <a:spcPts val="0"/>
              </a:spcBef>
              <a:defRPr sz="4400" b="0" i="0">
                <a:solidFill>
                  <a:schemeClr val="tx1"/>
                </a:solidFill>
                <a:latin typeface="IBM Plex Sans Light" panose="020B0403050203000203" pitchFamily="34" charset="0"/>
              </a:defRPr>
            </a:lvl1pPr>
            <a:lvl2pPr defTabSz="1160838">
              <a:lnSpc>
                <a:spcPct val="100000"/>
              </a:lnSpc>
              <a:spcBef>
                <a:spcPts val="0"/>
              </a:spcBef>
              <a:defRPr sz="4400" b="0" i="0">
                <a:solidFill>
                  <a:schemeClr val="tx1"/>
                </a:solidFill>
                <a:latin typeface="IBM Plex Sans Light" panose="020B0403050203000203" pitchFamily="34" charset="0"/>
              </a:defRPr>
            </a:lvl2pPr>
            <a:lvl3pPr defTabSz="1160838">
              <a:lnSpc>
                <a:spcPct val="100000"/>
              </a:lnSpc>
              <a:spcBef>
                <a:spcPts val="0"/>
              </a:spcBef>
              <a:defRPr sz="4400" b="0" i="0">
                <a:solidFill>
                  <a:schemeClr val="tx1"/>
                </a:solidFill>
                <a:latin typeface="IBM Plex Sans Light" panose="020B0403050203000203" pitchFamily="34" charset="0"/>
              </a:defRPr>
            </a:lvl3pPr>
            <a:lvl4pPr defTabSz="1160838">
              <a:lnSpc>
                <a:spcPct val="100000"/>
              </a:lnSpc>
              <a:spcBef>
                <a:spcPts val="0"/>
              </a:spcBef>
              <a:defRPr sz="44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9001" y="8362099"/>
            <a:ext cx="6670674" cy="3067894"/>
          </a:xfrm>
          <a:prstGeom prst="rect">
            <a:avLst/>
          </a:prstGeom>
        </p:spPr>
        <p:txBody>
          <a:bodyPr/>
          <a:lstStyle>
            <a:lvl1pPr defTabSz="1160838">
              <a:lnSpc>
                <a:spcPct val="100000"/>
              </a:lnSpc>
              <a:spcBef>
                <a:spcPts val="0"/>
              </a:spcBef>
              <a:defRPr sz="4400" b="0" i="0">
                <a:solidFill>
                  <a:schemeClr val="tx1"/>
                </a:solidFill>
                <a:latin typeface="IBM Plex Sans Light" panose="020B0403050203000203" pitchFamily="34" charset="0"/>
              </a:defRPr>
            </a:lvl1pPr>
            <a:lvl2pPr defTabSz="1160838">
              <a:lnSpc>
                <a:spcPct val="100000"/>
              </a:lnSpc>
              <a:spcBef>
                <a:spcPts val="0"/>
              </a:spcBef>
              <a:defRPr sz="4400" b="0" i="0">
                <a:solidFill>
                  <a:schemeClr val="tx1"/>
                </a:solidFill>
                <a:latin typeface="IBM Plex Sans Light" panose="020B0403050203000203" pitchFamily="34" charset="0"/>
              </a:defRPr>
            </a:lvl2pPr>
            <a:lvl3pPr defTabSz="1160838">
              <a:lnSpc>
                <a:spcPct val="100000"/>
              </a:lnSpc>
              <a:spcBef>
                <a:spcPts val="0"/>
              </a:spcBef>
              <a:defRPr sz="4400" b="0" i="0">
                <a:solidFill>
                  <a:schemeClr val="tx1"/>
                </a:solidFill>
                <a:latin typeface="IBM Plex Sans Light" panose="020B0403050203000203" pitchFamily="34" charset="0"/>
              </a:defRPr>
            </a:lvl3pPr>
            <a:lvl4pPr defTabSz="1160838">
              <a:lnSpc>
                <a:spcPct val="100000"/>
              </a:lnSpc>
              <a:spcBef>
                <a:spcPts val="0"/>
              </a:spcBef>
              <a:defRPr sz="44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17875736"/>
      </p:ext>
    </p:extLst>
  </p:cSld>
  <p:clrMapOvr>
    <a:masterClrMapping/>
  </p:clrMapOvr>
  <p:transition spd="med"/>
</p:sldLayout>
</file>

<file path=ppt/slideLayouts/slideLayout2004.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8"/>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6" y="385201"/>
            <a:ext cx="4956175" cy="1141414"/>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30" y="576079"/>
            <a:ext cx="4963924" cy="5145086"/>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53" y="576079"/>
            <a:ext cx="4963924" cy="5145086"/>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30" y="6667500"/>
            <a:ext cx="4963924" cy="4953000"/>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53" y="6667500"/>
            <a:ext cx="4963924" cy="4953000"/>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38621170"/>
      </p:ext>
    </p:extLst>
  </p:cSld>
  <p:clrMapOvr>
    <a:masterClrMapping/>
  </p:clrMapOvr>
  <p:transition spd="med"/>
</p:sldLayout>
</file>

<file path=ppt/slideLayouts/slideLayout2005.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48"/>
            <a:ext cx="11044238" cy="2276856"/>
          </a:xfrm>
        </p:spPr>
        <p:txBody>
          <a:bodyPr rIns="457200"/>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6" y="385202"/>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30" y="576079"/>
            <a:ext cx="4963924" cy="5145086"/>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3" y="576079"/>
            <a:ext cx="4963924" cy="5145086"/>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30" y="6667500"/>
            <a:ext cx="4963924" cy="4953000"/>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3" y="6667500"/>
            <a:ext cx="4963924" cy="4953000"/>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49746346"/>
      </p:ext>
    </p:extLst>
  </p:cSld>
  <p:clrMapOvr>
    <a:masterClrMapping/>
  </p:clrMapOvr>
  <p:transition spd="med"/>
</p:sldLayout>
</file>

<file path=ppt/slideLayouts/slideLayout200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6" y="385200"/>
            <a:ext cx="4956175" cy="4573588"/>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30" y="6656834"/>
            <a:ext cx="4963924" cy="5334248"/>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53" y="6656834"/>
            <a:ext cx="4963924" cy="5334248"/>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8" y="6656832"/>
            <a:ext cx="4963924" cy="533425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303" y="6656834"/>
            <a:ext cx="4963924" cy="5334248"/>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12199271"/>
      </p:ext>
    </p:extLst>
  </p:cSld>
  <p:clrMapOvr>
    <a:masterClrMapping/>
  </p:clrMapOvr>
  <p:transition spd="med"/>
</p:sldLayout>
</file>

<file path=ppt/slideLayouts/slideLayout200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6" y="384050"/>
            <a:ext cx="11050589" cy="4573588"/>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30" y="6656834"/>
            <a:ext cx="4963924" cy="5334248"/>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53" y="6656834"/>
            <a:ext cx="4963924" cy="5334248"/>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8" y="6656832"/>
            <a:ext cx="4963924" cy="533425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303" y="6656834"/>
            <a:ext cx="4963924" cy="5334248"/>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04539210"/>
      </p:ext>
    </p:extLst>
  </p:cSld>
  <p:clrMapOvr>
    <a:masterClrMapping/>
  </p:clrMapOvr>
  <p:transition spd="med"/>
</p:sldLayout>
</file>

<file path=ppt/slideLayouts/slideLayout200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1"/>
            <a:ext cx="4949826" cy="4573590"/>
          </a:xfrm>
        </p:spPr>
        <p:txBody>
          <a:bodyPr/>
          <a:lstStyle>
            <a:lvl1pPr>
              <a:lnSpc>
                <a:spcPct val="100000"/>
              </a:lnSpc>
              <a:defRPr sz="6396"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30" y="576079"/>
            <a:ext cx="4963924" cy="5145086"/>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53" y="576079"/>
            <a:ext cx="4963924" cy="5145086"/>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30" y="6667500"/>
            <a:ext cx="4963924" cy="4953000"/>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53" y="6667500"/>
            <a:ext cx="4963924" cy="4953000"/>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81" y="576075"/>
            <a:ext cx="4963924" cy="5145086"/>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81" y="6667501"/>
            <a:ext cx="4963924" cy="4952998"/>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38949319"/>
      </p:ext>
    </p:extLst>
  </p:cSld>
  <p:clrMapOvr>
    <a:masterClrMapping/>
  </p:clrMapOvr>
  <p:transition spd="med"/>
</p:sldLayout>
</file>

<file path=ppt/slideLayouts/slideLayout200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385200"/>
            <a:ext cx="4949826" cy="2859088"/>
          </a:xfrm>
        </p:spPr>
        <p:txBody>
          <a:bodyPr/>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4"/>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7" y="576074"/>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5" y="576074"/>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2"/>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7" y="6694632"/>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5" y="6694632"/>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7"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30" y="1427412"/>
            <a:ext cx="4963924" cy="3716084"/>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53" y="1427415"/>
            <a:ext cx="4963924" cy="3716078"/>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30" y="7518834"/>
            <a:ext cx="4963924" cy="3720656"/>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53" y="7518836"/>
            <a:ext cx="4963924" cy="372065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81" y="1427408"/>
            <a:ext cx="4963924" cy="3716080"/>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81" y="7518837"/>
            <a:ext cx="4963924" cy="3720654"/>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9729774"/>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79753091"/>
      </p:ext>
    </p:extLst>
  </p:cSld>
  <p:clrMapOvr>
    <a:masterClrMapping/>
  </p:clrMapOvr>
  <p:transition spd="med"/>
</p:sldLayout>
</file>

<file path=ppt/slideLayouts/slideLayout201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6" y="384051"/>
            <a:ext cx="11039475" cy="3413126"/>
          </a:xfrm>
        </p:spPr>
        <p:txBody>
          <a:bodyPr rIns="457200"/>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80"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30" y="576079"/>
            <a:ext cx="4963924" cy="5145086"/>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53" y="576079"/>
            <a:ext cx="4963924" cy="5145086"/>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30" y="6667500"/>
            <a:ext cx="4963924" cy="4953000"/>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53" y="6667500"/>
            <a:ext cx="4963924" cy="4953000"/>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80" y="6665976"/>
            <a:ext cx="4963924" cy="4954516"/>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81" y="6667501"/>
            <a:ext cx="4963924" cy="4952998"/>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defTabSz="1160838">
              <a:lnSpc>
                <a:spcPct val="100000"/>
              </a:lnSpc>
              <a:spcBef>
                <a:spcPts val="0"/>
              </a:spcBef>
              <a:defRPr sz="3600" b="0" i="0">
                <a:solidFill>
                  <a:schemeClr val="tx1"/>
                </a:solidFill>
                <a:latin typeface="IBM Plex Sans Light" panose="020B0403050203000203" pitchFamily="34" charset="0"/>
              </a:defRPr>
            </a:lvl2pPr>
            <a:lvl3pPr defTabSz="1160838">
              <a:lnSpc>
                <a:spcPct val="100000"/>
              </a:lnSpc>
              <a:spcBef>
                <a:spcPts val="0"/>
              </a:spcBef>
              <a:defRPr sz="3600" b="0" i="0">
                <a:solidFill>
                  <a:schemeClr val="tx1"/>
                </a:solidFill>
                <a:latin typeface="IBM Plex Sans Light" panose="020B0403050203000203" pitchFamily="34" charset="0"/>
              </a:defRPr>
            </a:lvl3pPr>
            <a:lvl4pPr defTabSz="1160838">
              <a:lnSpc>
                <a:spcPct val="100000"/>
              </a:lnSpc>
              <a:spcBef>
                <a:spcPts val="0"/>
              </a:spcBef>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23613849"/>
      </p:ext>
    </p:extLst>
  </p:cSld>
  <p:clrMapOvr>
    <a:masterClrMapping/>
  </p:clrMapOvr>
  <p:transition spd="med"/>
</p:sldLayout>
</file>

<file path=ppt/slideLayouts/slideLayout201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5201"/>
            <a:ext cx="4949826"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80"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6"/>
            <a:ext cx="5026140" cy="4954516"/>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4" y="6665979"/>
            <a:ext cx="5026140" cy="4954510"/>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10" y="6701424"/>
            <a:ext cx="5026140" cy="4919060"/>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9" y="6665976"/>
            <a:ext cx="4978776" cy="4954496"/>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3" y="576079"/>
            <a:ext cx="4978776" cy="5145086"/>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2"/>
            <a:ext cx="4978776" cy="5145080"/>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12913140"/>
      </p:ext>
    </p:extLst>
  </p:cSld>
  <p:clrMapOvr>
    <a:masterClrMapping/>
  </p:clrMapOvr>
  <p:transition spd="med"/>
</p:sldLayout>
</file>

<file path=ppt/slideLayouts/slideLayout2012.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3" y="569916"/>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5" y="3429003"/>
            <a:ext cx="4972489"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91" y="3429003"/>
            <a:ext cx="4972489"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72161939"/>
      </p:ext>
    </p:extLst>
  </p:cSld>
  <p:clrMapOvr>
    <a:masterClrMapping/>
  </p:clrMapOvr>
  <p:transition spd="med"/>
</p:sldLayout>
</file>

<file path=ppt/slideLayouts/slideLayout2013.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9" y="12904635"/>
            <a:ext cx="267703" cy="246222"/>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3"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5" y="3429003"/>
            <a:ext cx="4972489"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74183001"/>
      </p:ext>
    </p:extLst>
  </p:cSld>
  <p:clrMapOvr>
    <a:masterClrMapping/>
  </p:clrMapOvr>
  <p:transition spd="med"/>
</p:sldLayout>
</file>

<file path=ppt/slideLayouts/slideLayout2014.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9" y="12904635"/>
            <a:ext cx="267703" cy="246222"/>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5" y="565155"/>
            <a:ext cx="17151351" cy="125793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70" y="3429003"/>
            <a:ext cx="4963924" cy="8572502"/>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29355367"/>
      </p:ext>
    </p:extLst>
  </p:cSld>
  <p:clrMapOvr>
    <a:masterClrMapping/>
  </p:clrMapOvr>
  <p:transition spd="med"/>
</p:sldLayout>
</file>

<file path=ppt/slideLayouts/slideLayout2015.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4797" y="12904631"/>
            <a:ext cx="267703"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272036455"/>
      </p:ext>
    </p:extLst>
  </p:cSld>
  <p:clrMapOvr>
    <a:masterClrMapping/>
  </p:clrMapOvr>
  <p:transition spd="med"/>
</p:sldLayout>
</file>

<file path=ppt/slideLayouts/slideLayout2016.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4797" y="12904631"/>
            <a:ext cx="267703"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7" y="569914"/>
            <a:ext cx="23244176" cy="12580936"/>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964556525"/>
      </p:ext>
    </p:extLst>
  </p:cSld>
  <p:clrMapOvr>
    <a:masterClrMapping/>
  </p:clrMapOvr>
  <p:transition spd="med"/>
</p:sldLayout>
</file>

<file path=ppt/slideLayouts/slideLayout201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17127"/>
            <a:ext cx="2473324" cy="2476502"/>
          </a:xfrm>
          <a:prstGeom prst="rect">
            <a:avLst/>
          </a:prstGeo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3"/>
            <a:ext cx="2473324" cy="2476502"/>
          </a:xfrm>
          <a:prstGeom prst="rect">
            <a:avLst/>
          </a:prstGeo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18877"/>
            <a:ext cx="2473324" cy="2476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6" y="6121403"/>
            <a:ext cx="2473324" cy="2476502"/>
          </a:xfrm>
          <a:prstGeom prst="rect">
            <a:avLst/>
          </a:prstGeo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6" y="9525003"/>
            <a:ext cx="2473324" cy="2476502"/>
          </a:xfrm>
          <a:prstGeom prst="rect">
            <a:avLst/>
          </a:prstGeo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6" y="2667001"/>
            <a:ext cx="2473324" cy="2476502"/>
          </a:xfrm>
          <a:prstGeom prst="rect">
            <a:avLst/>
          </a:prstGeo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903" y="6117127"/>
            <a:ext cx="2328217" cy="2476502"/>
          </a:xfrm>
          <a:prstGeom prst="rect">
            <a:avLst/>
          </a:prstGeo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903" y="9525003"/>
            <a:ext cx="2328217" cy="2476502"/>
          </a:xfrm>
          <a:prstGeom prst="rect">
            <a:avLst/>
          </a:prstGeo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903" y="2646073"/>
            <a:ext cx="2328217" cy="2476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7" y="2618876"/>
            <a:ext cx="5756495" cy="2524628"/>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7" y="6117126"/>
            <a:ext cx="5756495" cy="2460304"/>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7" y="9525000"/>
            <a:ext cx="5843619" cy="2460304"/>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92" y="6144327"/>
            <a:ext cx="2473324" cy="2476502"/>
          </a:xfrm>
          <a:prstGeom prst="rect">
            <a:avLst/>
          </a:prstGeo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92" y="9552203"/>
            <a:ext cx="2473324" cy="2476502"/>
          </a:xfrm>
          <a:prstGeom prst="rect">
            <a:avLst/>
          </a:prstGeo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92" y="2646073"/>
            <a:ext cx="2473324" cy="2476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9" y="6165251"/>
            <a:ext cx="2291074" cy="2476502"/>
          </a:xfrm>
          <a:prstGeom prst="rect">
            <a:avLst/>
          </a:prstGeo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9" y="9573129"/>
            <a:ext cx="2291074" cy="2476502"/>
          </a:xfrm>
          <a:prstGeom prst="rect">
            <a:avLst/>
          </a:prstGeom>
          <a:solidFill>
            <a:srgbClr val="E0E0E0"/>
          </a:solidFill>
        </p:spPr>
        <p:txBody>
          <a:bodyPr anchor="ctr"/>
          <a:lstStyle>
            <a:lvl1pPr marL="0" marR="0" indent="0" algn="ctr" defTabSz="2437454"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745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9" y="2667001"/>
            <a:ext cx="2291074" cy="2476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41" y="2667002"/>
            <a:ext cx="5843619" cy="2524628"/>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41" y="6165252"/>
            <a:ext cx="5843619" cy="2460304"/>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41" y="9573128"/>
            <a:ext cx="5843619" cy="2460304"/>
          </a:xfrm>
          <a:prstGeom prst="rect">
            <a:avLst/>
          </a:prstGeom>
        </p:spPr>
        <p:txBody>
          <a:bodyPr/>
          <a:lstStyle>
            <a:lvl1pPr defTabSz="1160838">
              <a:lnSpc>
                <a:spcPct val="100000"/>
              </a:lnSpc>
              <a:spcBef>
                <a:spcPts val="0"/>
              </a:spcBef>
              <a:defRPr sz="3600" b="0" i="0">
                <a:solidFill>
                  <a:schemeClr val="tx1"/>
                </a:solidFill>
                <a:latin typeface="IBM Plex Sans Light" panose="020B0403050203000203" pitchFamily="34" charset="0"/>
              </a:defRPr>
            </a:lvl1pPr>
            <a:lvl2pPr marL="327472"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544"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016" indent="-327472" defTabSz="116083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083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80567026"/>
      </p:ext>
    </p:extLst>
  </p:cSld>
  <p:clrMapOvr>
    <a:masterClrMapping/>
  </p:clrMapOvr>
  <p:transition spd="med"/>
</p:sldLayout>
</file>

<file path=ppt/slideLayouts/slideLayout201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0"/>
            <a:ext cx="4949826" cy="4573588"/>
          </a:xfrm>
        </p:spPr>
        <p:txBody>
          <a:bodyPr/>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8"/>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4782520"/>
      </p:ext>
    </p:extLst>
  </p:cSld>
  <p:clrMapOvr>
    <a:masterClrMapping/>
  </p:clrMapOvr>
  <p:transition spd="med"/>
</p:sldLayout>
</file>

<file path=ppt/slideLayouts/slideLayout201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6" y="385200"/>
            <a:ext cx="4956175" cy="2859088"/>
          </a:xfrm>
          <a:prstGeom prst="rect">
            <a:avLst/>
          </a:prstGeom>
        </p:spPr>
        <p:txBody>
          <a:bodyPr/>
          <a:lstStyle>
            <a:lvl1pPr>
              <a:lnSpc>
                <a:spcPct val="100000"/>
              </a:lnSpc>
              <a:spcBef>
                <a:spcPts val="0"/>
              </a:spcBef>
              <a:defRPr sz="6396" b="0" i="0">
                <a:solidFill>
                  <a:schemeClr val="tx2"/>
                </a:solidFill>
                <a:latin typeface="IBM Plex Sans Light" panose="020B0403050203000203" pitchFamily="34" charset="0"/>
              </a:defRPr>
            </a:lvl1pPr>
            <a:lvl2pPr>
              <a:lnSpc>
                <a:spcPct val="100000"/>
              </a:lnSpc>
              <a:spcBef>
                <a:spcPts val="0"/>
              </a:spcBef>
              <a:defRPr sz="6396">
                <a:solidFill>
                  <a:schemeClr val="tx1"/>
                </a:solidFill>
              </a:defRPr>
            </a:lvl2pPr>
            <a:lvl3pPr>
              <a:lnSpc>
                <a:spcPct val="100000"/>
              </a:lnSpc>
              <a:spcBef>
                <a:spcPts val="0"/>
              </a:spcBef>
              <a:defRPr sz="6396">
                <a:solidFill>
                  <a:schemeClr val="tx1"/>
                </a:solidFill>
              </a:defRPr>
            </a:lvl3pPr>
            <a:lvl4pPr>
              <a:lnSpc>
                <a:spcPct val="100000"/>
              </a:lnSpc>
              <a:spcBef>
                <a:spcPts val="0"/>
              </a:spcBef>
              <a:defRPr sz="6396">
                <a:solidFill>
                  <a:schemeClr val="tx1"/>
                </a:solidFill>
              </a:defRPr>
            </a:lvl4pPr>
            <a:lvl5pPr>
              <a:lnSpc>
                <a:spcPct val="100000"/>
              </a:lnSpc>
              <a:spcBef>
                <a:spcPts val="0"/>
              </a:spcBef>
              <a:defRPr sz="6396">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246" indent="-146246">
              <a:lnSpc>
                <a:spcPct val="120000"/>
              </a:lnSpc>
              <a:spcBef>
                <a:spcPts val="0"/>
              </a:spcBef>
              <a:defRPr sz="1600" b="0" i="0">
                <a:solidFill>
                  <a:schemeClr val="tx1"/>
                </a:solidFill>
                <a:latin typeface="IBM Plex Sans" panose="020B0503050203000203" pitchFamily="34" charset="0"/>
              </a:defRPr>
            </a:lvl2pPr>
            <a:lvl3pPr marL="292496" indent="-146246">
              <a:lnSpc>
                <a:spcPct val="120000"/>
              </a:lnSpc>
              <a:spcBef>
                <a:spcPts val="0"/>
              </a:spcBef>
              <a:defRPr sz="1600" b="0" i="0">
                <a:solidFill>
                  <a:schemeClr val="tx1"/>
                </a:solidFill>
                <a:latin typeface="IBM Plex Sans" panose="020B0503050203000203" pitchFamily="34" charset="0"/>
              </a:defRPr>
            </a:lvl3pPr>
            <a:lvl4pPr marL="438742" indent="-14624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65067414"/>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12641435"/>
      </p:ext>
    </p:extLst>
  </p:cSld>
  <p:clrMapOvr>
    <a:masterClrMapping/>
  </p:clrMapOvr>
  <p:transition spd="med"/>
</p:sldLayout>
</file>

<file path=ppt/slideLayouts/slideLayout202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2"/>
            <a:ext cx="4949826" cy="1527048"/>
          </a:xfrm>
        </p:spPr>
        <p:txBody>
          <a:bodyPr/>
          <a:lstStyle>
            <a:lvl1pPr>
              <a:lnSpc>
                <a:spcPct val="100000"/>
              </a:lnSpc>
              <a:defRPr sz="6396"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88025011"/>
      </p:ext>
    </p:extLst>
  </p:cSld>
  <p:clrMapOvr>
    <a:masterClrMapping/>
  </p:clrMapOvr>
  <p:transition spd="med"/>
</p:sldLayout>
</file>

<file path=ppt/slideLayouts/slideLayout202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6" y="385200"/>
            <a:ext cx="4956175" cy="2859088"/>
          </a:xfrm>
          <a:prstGeom prst="rect">
            <a:avLst/>
          </a:prstGeom>
        </p:spPr>
        <p:txBody>
          <a:bodyPr/>
          <a:lstStyle>
            <a:lvl1pPr>
              <a:lnSpc>
                <a:spcPct val="100000"/>
              </a:lnSpc>
              <a:spcBef>
                <a:spcPts val="0"/>
              </a:spcBef>
              <a:defRPr sz="6396" b="0" i="0">
                <a:solidFill>
                  <a:schemeClr val="tx2"/>
                </a:solidFill>
                <a:latin typeface="IBM Plex Sans Light" panose="020B0403050203000203" pitchFamily="34" charset="0"/>
              </a:defRPr>
            </a:lvl1pPr>
            <a:lvl2pPr>
              <a:lnSpc>
                <a:spcPct val="100000"/>
              </a:lnSpc>
              <a:spcBef>
                <a:spcPts val="0"/>
              </a:spcBef>
              <a:defRPr sz="6396">
                <a:solidFill>
                  <a:schemeClr val="tx1"/>
                </a:solidFill>
              </a:defRPr>
            </a:lvl2pPr>
            <a:lvl3pPr>
              <a:lnSpc>
                <a:spcPct val="100000"/>
              </a:lnSpc>
              <a:spcBef>
                <a:spcPts val="0"/>
              </a:spcBef>
              <a:defRPr sz="6396">
                <a:solidFill>
                  <a:schemeClr val="tx1"/>
                </a:solidFill>
              </a:defRPr>
            </a:lvl3pPr>
            <a:lvl4pPr>
              <a:lnSpc>
                <a:spcPct val="100000"/>
              </a:lnSpc>
              <a:spcBef>
                <a:spcPts val="0"/>
              </a:spcBef>
              <a:defRPr sz="6396">
                <a:solidFill>
                  <a:schemeClr val="tx1"/>
                </a:solidFill>
              </a:defRPr>
            </a:lvl4pPr>
            <a:lvl5pPr>
              <a:lnSpc>
                <a:spcPct val="100000"/>
              </a:lnSpc>
              <a:spcBef>
                <a:spcPts val="0"/>
              </a:spcBef>
              <a:defRPr sz="6396">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246" indent="-146246">
              <a:lnSpc>
                <a:spcPct val="120000"/>
              </a:lnSpc>
              <a:spcBef>
                <a:spcPts val="0"/>
              </a:spcBef>
              <a:defRPr sz="1600" b="0" i="0">
                <a:solidFill>
                  <a:schemeClr val="tx1"/>
                </a:solidFill>
                <a:latin typeface="IBM Plex Sans" panose="020B0503050203000203" pitchFamily="34" charset="0"/>
              </a:defRPr>
            </a:lvl2pPr>
            <a:lvl3pPr marL="292496" indent="-146246">
              <a:lnSpc>
                <a:spcPct val="120000"/>
              </a:lnSpc>
              <a:spcBef>
                <a:spcPts val="0"/>
              </a:spcBef>
              <a:defRPr sz="1600" b="0" i="0">
                <a:solidFill>
                  <a:schemeClr val="tx1"/>
                </a:solidFill>
                <a:latin typeface="IBM Plex Sans" panose="020B0503050203000203" pitchFamily="34" charset="0"/>
              </a:defRPr>
            </a:lvl3pPr>
            <a:lvl4pPr marL="438742" indent="-14624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9" y="12804778"/>
            <a:ext cx="4956175" cy="381000"/>
          </a:xfrm>
        </p:spPr>
        <p:txBody>
          <a:bodyPr/>
          <a:lstStyle>
            <a:lvl1pPr>
              <a:defRPr b="0" i="0">
                <a:latin typeface="IBM Plex Sans Light" panose="020B0403050203000203" pitchFamily="34" charset="0"/>
              </a:defRPr>
            </a:lvl1p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1" cy="11431588"/>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246" indent="-146246">
              <a:lnSpc>
                <a:spcPct val="120000"/>
              </a:lnSpc>
              <a:spcBef>
                <a:spcPts val="0"/>
              </a:spcBef>
              <a:defRPr sz="1600" b="0" i="0">
                <a:solidFill>
                  <a:schemeClr val="tx1"/>
                </a:solidFill>
                <a:latin typeface="IBM Plex Sans" panose="020B0503050203000203" pitchFamily="34" charset="0"/>
              </a:defRPr>
            </a:lvl2pPr>
            <a:lvl3pPr marL="292496" indent="-146246">
              <a:lnSpc>
                <a:spcPct val="120000"/>
              </a:lnSpc>
              <a:spcBef>
                <a:spcPts val="0"/>
              </a:spcBef>
              <a:defRPr sz="1600" b="0" i="0">
                <a:solidFill>
                  <a:schemeClr val="tx1"/>
                </a:solidFill>
                <a:latin typeface="IBM Plex Sans" panose="020B0503050203000203" pitchFamily="34" charset="0"/>
              </a:defRPr>
            </a:lvl3pPr>
            <a:lvl4pPr marL="438742" indent="-14624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54557570"/>
      </p:ext>
    </p:extLst>
  </p:cSld>
  <p:clrMapOvr>
    <a:masterClrMapping/>
  </p:clrMapOvr>
  <p:transition spd="med"/>
</p:sldLayout>
</file>

<file path=ppt/slideLayouts/slideLayout202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6" y="6168464"/>
            <a:ext cx="3456432" cy="1379080"/>
          </a:xfrm>
          <a:prstGeom prst="rect">
            <a:avLst/>
          </a:prstGeom>
        </p:spPr>
      </p:pic>
    </p:spTree>
    <p:extLst>
      <p:ext uri="{BB962C8B-B14F-4D97-AF65-F5344CB8AC3E}">
        <p14:creationId xmlns:p14="http://schemas.microsoft.com/office/powerpoint/2010/main" val="1133024653"/>
      </p:ext>
    </p:extLst>
  </p:cSld>
  <p:clrMapOvr>
    <a:masterClrMapping/>
  </p:clrMapOvr>
  <p:transition spd="med"/>
</p:sldLayout>
</file>

<file path=ppt/slideLayouts/slideLayout2023.xml><?xml version="1.0" encoding="utf-8"?>
<p:sldLayout xmlns:a="http://schemas.openxmlformats.org/drawingml/2006/main" xmlns:r="http://schemas.openxmlformats.org/officeDocument/2006/relationships" xmlns:p="http://schemas.openxmlformats.org/presentationml/2006/main"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6"/>
            <a:ext cx="3460733" cy="1380616"/>
          </a:xfrm>
          <a:prstGeom prst="rect">
            <a:avLst/>
          </a:prstGeom>
        </p:spPr>
      </p:pic>
    </p:spTree>
    <p:extLst>
      <p:ext uri="{BB962C8B-B14F-4D97-AF65-F5344CB8AC3E}">
        <p14:creationId xmlns:p14="http://schemas.microsoft.com/office/powerpoint/2010/main" val="870594918"/>
      </p:ext>
    </p:extLst>
  </p:cSld>
  <p:clrMapOvr>
    <a:masterClrMapping/>
  </p:clrMapOvr>
</p:sldLayout>
</file>

<file path=ppt/slideLayouts/slideLayout2024.xml><?xml version="1.0" encoding="utf-8"?>
<p:sldLayout xmlns:a="http://schemas.openxmlformats.org/drawingml/2006/main" xmlns:r="http://schemas.openxmlformats.org/officeDocument/2006/relationships" xmlns:p="http://schemas.openxmlformats.org/presentationml/2006/main"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06028750"/>
      </p:ext>
    </p:extLst>
  </p:cSld>
  <p:clrMapOvr>
    <a:masterClrMapping/>
  </p:clrMapOvr>
</p:sldLayout>
</file>

<file path=ppt/slideLayouts/slideLayout2025.xml><?xml version="1.0" encoding="utf-8"?>
<p:sldLayout xmlns:a="http://schemas.openxmlformats.org/drawingml/2006/main" xmlns:r="http://schemas.openxmlformats.org/officeDocument/2006/relationships" xmlns:p="http://schemas.openxmlformats.org/presentationml/2006/main" userDrawn="1">
  <p:cSld name="Title with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1"/>
            <a:ext cx="23167816" cy="1828062"/>
          </a:xfrm>
        </p:spPr>
        <p:txBody>
          <a:bodyPr/>
          <a:lstStyle>
            <a:lvl1pPr>
              <a:defRPr b="0">
                <a:solidFill>
                  <a:schemeClr val="accent3"/>
                </a:solidFill>
              </a:defRPr>
            </a:lvl1pPr>
          </a:lstStyle>
          <a:p>
            <a:r>
              <a:rPr lang="en-US" dirty="0"/>
              <a:t>Click to edit Master title style</a:t>
            </a:r>
          </a:p>
        </p:txBody>
      </p:sp>
      <p:sp>
        <p:nvSpPr>
          <p:cNvPr id="9" name="Content Placeholder 5">
            <a:extLst>
              <a:ext uri="{FF2B5EF4-FFF2-40B4-BE49-F238E27FC236}">
                <a16:creationId xmlns:a16="http://schemas.microsoft.com/office/drawing/2014/main" id="{4E481404-E207-49AA-A119-A7BA4EF11405}"/>
              </a:ext>
            </a:extLst>
          </p:cNvPr>
          <p:cNvSpPr>
            <a:spLocks noGrp="1"/>
          </p:cNvSpPr>
          <p:nvPr>
            <p:ph sz="quarter" idx="12" hasCustomPrompt="1"/>
          </p:nvPr>
        </p:nvSpPr>
        <p:spPr>
          <a:xfrm>
            <a:off x="609678" y="2844803"/>
            <a:ext cx="23167814" cy="9643534"/>
          </a:xfrm>
        </p:spPr>
        <p:txBody>
          <a:bodyPr/>
          <a:lstStyle>
            <a:lvl1pPr marL="719388" indent="-719388">
              <a:buFont typeface="Arial" panose="020B0604020202020204" pitchFamily="34" charset="0"/>
              <a:buChar char="•"/>
              <a:defRPr sz="5330"/>
            </a:lvl1pPr>
            <a:lvl2pPr marL="1679984" indent="-702462">
              <a:defRPr sz="4266"/>
            </a:lvl2pPr>
            <a:lvl3pPr marL="2141236" indent="-461256">
              <a:defRPr/>
            </a:lvl3pPr>
          </a:lstStyle>
          <a:p>
            <a:pPr lvl="0"/>
            <a:r>
              <a:rPr lang="en-US" dirty="0"/>
              <a:t>Click to edit Master text styles</a:t>
            </a:r>
          </a:p>
          <a:p>
            <a:pPr lvl="1"/>
            <a:r>
              <a:rPr lang="en-US" dirty="0"/>
              <a:t>Level 2</a:t>
            </a:r>
          </a:p>
          <a:p>
            <a:pPr lvl="2"/>
            <a:r>
              <a:rPr lang="en-US" dirty="0"/>
              <a:t>Level 3</a:t>
            </a:r>
          </a:p>
        </p:txBody>
      </p:sp>
      <p:sp>
        <p:nvSpPr>
          <p:cNvPr id="6" name="Footer Placeholder">
            <a:extLst>
              <a:ext uri="{FF2B5EF4-FFF2-40B4-BE49-F238E27FC236}">
                <a16:creationId xmlns:a16="http://schemas.microsoft.com/office/drawing/2014/main" id="{5EAB5018-F066-418B-B71A-4ABB8BBB1CFB}"/>
              </a:ext>
            </a:extLst>
          </p:cNvPr>
          <p:cNvSpPr>
            <a:spLocks noGrp="1"/>
          </p:cNvSpPr>
          <p:nvPr>
            <p:ph type="ftr" sz="quarter" idx="3"/>
          </p:nvPr>
        </p:nvSpPr>
        <p:spPr>
          <a:xfrm>
            <a:off x="609860" y="12801602"/>
            <a:ext cx="10974055" cy="444500"/>
          </a:xfrm>
          <a:prstGeom prst="rect">
            <a:avLst/>
          </a:prstGeom>
        </p:spPr>
        <p:txBody>
          <a:bodyPr vert="horz" lIns="0" tIns="0" rIns="0" bIns="0" rtlCol="0" anchor="ctr"/>
          <a:lstStyle>
            <a:lvl1pPr marL="0" marR="0" indent="0" algn="l" defTabSz="1828604"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2022-2023, IBM Corporation</a:t>
            </a:r>
            <a:endParaRPr lang="en-US" dirty="0"/>
          </a:p>
        </p:txBody>
      </p:sp>
      <p:sp>
        <p:nvSpPr>
          <p:cNvPr id="7" name="Slide Number Placeholder">
            <a:extLst>
              <a:ext uri="{FF2B5EF4-FFF2-40B4-BE49-F238E27FC236}">
                <a16:creationId xmlns:a16="http://schemas.microsoft.com/office/drawing/2014/main" id="{F4B1C055-12D9-492A-9748-7D894ADFA2E5}"/>
              </a:ext>
            </a:extLst>
          </p:cNvPr>
          <p:cNvSpPr>
            <a:spLocks noGrp="1"/>
          </p:cNvSpPr>
          <p:nvPr>
            <p:ph type="sldNum" sz="quarter" idx="4"/>
          </p:nvPr>
        </p:nvSpPr>
        <p:spPr>
          <a:xfrm>
            <a:off x="23506412" y="12900743"/>
            <a:ext cx="270907" cy="246222"/>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7172975"/>
      </p:ext>
    </p:extLst>
  </p:cSld>
  <p:clrMapOvr>
    <a:masterClrMapping/>
  </p:clrMapOvr>
</p:sldLayout>
</file>

<file path=ppt/slideLayouts/slideLayout2026.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6288088"/>
          </a:xfrm>
        </p:spPr>
        <p:txBody>
          <a:bodyPr/>
          <a:lstStyle>
            <a:lvl1pPr>
              <a:lnSpc>
                <a:spcPct val="100000"/>
              </a:lnSpc>
              <a:defRPr sz="8596">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28" indent="-255928">
              <a:lnSpc>
                <a:spcPct val="110000"/>
              </a:lnSpc>
              <a:spcBef>
                <a:spcPts val="0"/>
              </a:spcBef>
              <a:defRPr sz="2800">
                <a:solidFill>
                  <a:schemeClr val="tx1"/>
                </a:solidFill>
              </a:defRPr>
            </a:lvl2pPr>
            <a:lvl3pPr marL="511860" indent="-255928">
              <a:lnSpc>
                <a:spcPct val="110000"/>
              </a:lnSpc>
              <a:spcBef>
                <a:spcPts val="0"/>
              </a:spcBef>
              <a:defRPr sz="2800">
                <a:solidFill>
                  <a:schemeClr val="tx1"/>
                </a:solidFill>
              </a:defRPr>
            </a:lvl3pPr>
            <a:lvl4pPr marL="767788" indent="-2559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28" indent="-255928">
              <a:lnSpc>
                <a:spcPct val="110000"/>
              </a:lnSpc>
              <a:spcBef>
                <a:spcPts val="0"/>
              </a:spcBef>
              <a:defRPr sz="2800">
                <a:solidFill>
                  <a:schemeClr val="tx1"/>
                </a:solidFill>
              </a:defRPr>
            </a:lvl2pPr>
            <a:lvl3pPr marL="511860" indent="-255928">
              <a:lnSpc>
                <a:spcPct val="110000"/>
              </a:lnSpc>
              <a:spcBef>
                <a:spcPts val="0"/>
              </a:spcBef>
              <a:defRPr sz="2800">
                <a:solidFill>
                  <a:schemeClr val="tx1"/>
                </a:solidFill>
              </a:defRPr>
            </a:lvl3pPr>
            <a:lvl4pPr marL="767788" indent="-2559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4" y="12526964"/>
            <a:ext cx="1638299" cy="609600"/>
          </a:xfrm>
          <a:prstGeom prst="rect">
            <a:avLst/>
          </a:prstGeom>
        </p:spPr>
      </p:pic>
    </p:spTree>
    <p:extLst>
      <p:ext uri="{BB962C8B-B14F-4D97-AF65-F5344CB8AC3E}">
        <p14:creationId xmlns:p14="http://schemas.microsoft.com/office/powerpoint/2010/main" val="2903950878"/>
      </p:ext>
    </p:extLst>
  </p:cSld>
  <p:clrMapOvr>
    <a:masterClrMapping/>
  </p:clrMapOvr>
  <p:transition spd="med"/>
</p:sldLayout>
</file>

<file path=ppt/slideLayouts/slideLayout2027.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marL="0" marR="0" indent="0" algn="l" defTabSz="914036"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9" cy="4573588"/>
          </a:xfrm>
        </p:spPr>
        <p:txBody>
          <a:bodyPr/>
          <a:lstStyle>
            <a:lvl1pPr>
              <a:lnSpc>
                <a:spcPct val="100000"/>
              </a:lnSpc>
              <a:defRPr sz="8596">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28" indent="-255928">
              <a:lnSpc>
                <a:spcPct val="110000"/>
              </a:lnSpc>
              <a:spcBef>
                <a:spcPts val="0"/>
              </a:spcBef>
              <a:defRPr sz="2800">
                <a:solidFill>
                  <a:schemeClr val="tx1"/>
                </a:solidFill>
              </a:defRPr>
            </a:lvl2pPr>
            <a:lvl3pPr marL="511860" indent="-255928">
              <a:lnSpc>
                <a:spcPct val="110000"/>
              </a:lnSpc>
              <a:spcBef>
                <a:spcPts val="0"/>
              </a:spcBef>
              <a:defRPr sz="2800">
                <a:solidFill>
                  <a:schemeClr val="tx1"/>
                </a:solidFill>
              </a:defRPr>
            </a:lvl3pPr>
            <a:lvl4pPr marL="767788" indent="-2559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28" indent="-255928">
              <a:lnSpc>
                <a:spcPct val="110000"/>
              </a:lnSpc>
              <a:spcBef>
                <a:spcPts val="0"/>
              </a:spcBef>
              <a:defRPr sz="2800">
                <a:solidFill>
                  <a:schemeClr val="tx1"/>
                </a:solidFill>
              </a:defRPr>
            </a:lvl2pPr>
            <a:lvl3pPr marL="511860" indent="-255928">
              <a:lnSpc>
                <a:spcPct val="110000"/>
              </a:lnSpc>
              <a:spcBef>
                <a:spcPts val="0"/>
              </a:spcBef>
              <a:defRPr sz="2800">
                <a:solidFill>
                  <a:schemeClr val="tx1"/>
                </a:solidFill>
              </a:defRPr>
            </a:lvl3pPr>
            <a:lvl4pPr marL="767788" indent="-2559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4" y="12526964"/>
            <a:ext cx="1638299" cy="609600"/>
          </a:xfrm>
          <a:prstGeom prst="rect">
            <a:avLst/>
          </a:prstGeom>
        </p:spPr>
      </p:pic>
    </p:spTree>
    <p:extLst>
      <p:ext uri="{BB962C8B-B14F-4D97-AF65-F5344CB8AC3E}">
        <p14:creationId xmlns:p14="http://schemas.microsoft.com/office/powerpoint/2010/main" val="2493825933"/>
      </p:ext>
    </p:extLst>
  </p:cSld>
  <p:clrMapOvr>
    <a:masterClrMapping/>
  </p:clrMapOvr>
  <p:transition spd="med"/>
</p:sldLayout>
</file>

<file path=ppt/slideLayouts/slideLayout2028.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9" cy="4573588"/>
          </a:xfrm>
        </p:spPr>
        <p:txBody>
          <a:bodyPr/>
          <a:lstStyle>
            <a:lvl1pPr>
              <a:lnSpc>
                <a:spcPct val="100000"/>
              </a:lnSpc>
              <a:defRPr sz="8596"/>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4" y="12526964"/>
            <a:ext cx="1638299" cy="609600"/>
          </a:xfrm>
          <a:prstGeom prst="rect">
            <a:avLst/>
          </a:prstGeom>
        </p:spPr>
      </p:pic>
    </p:spTree>
    <p:extLst>
      <p:ext uri="{BB962C8B-B14F-4D97-AF65-F5344CB8AC3E}">
        <p14:creationId xmlns:p14="http://schemas.microsoft.com/office/powerpoint/2010/main" val="254627494"/>
      </p:ext>
    </p:extLst>
  </p:cSld>
  <p:clrMapOvr>
    <a:masterClrMapping/>
  </p:clrMapOvr>
  <p:transition spd="med"/>
</p:sldLayout>
</file>

<file path=ppt/slideLayouts/slideLayout2029.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6">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4" y="12526964"/>
            <a:ext cx="1638299" cy="609600"/>
          </a:xfrm>
          <a:prstGeom prst="rect">
            <a:avLst/>
          </a:prstGeom>
        </p:spPr>
      </p:pic>
    </p:spTree>
    <p:extLst>
      <p:ext uri="{BB962C8B-B14F-4D97-AF65-F5344CB8AC3E}">
        <p14:creationId xmlns:p14="http://schemas.microsoft.com/office/powerpoint/2010/main" val="3241699135"/>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069904"/>
      </p:ext>
    </p:extLst>
  </p:cSld>
  <p:clrMapOvr>
    <a:masterClrMapping/>
  </p:clrMapOvr>
  <p:transition spd="med"/>
</p:sldLayout>
</file>

<file path=ppt/slideLayouts/slideLayout2030.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6">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4" y="12526964"/>
            <a:ext cx="1638299" cy="609600"/>
          </a:xfrm>
          <a:prstGeom prst="rect">
            <a:avLst/>
          </a:prstGeom>
        </p:spPr>
      </p:pic>
    </p:spTree>
    <p:extLst>
      <p:ext uri="{BB962C8B-B14F-4D97-AF65-F5344CB8AC3E}">
        <p14:creationId xmlns:p14="http://schemas.microsoft.com/office/powerpoint/2010/main" val="1941425651"/>
      </p:ext>
    </p:extLst>
  </p:cSld>
  <p:clrMapOvr>
    <a:masterClrMapping/>
  </p:clrMapOvr>
  <p:transition spd="med"/>
</p:sldLayout>
</file>

<file path=ppt/slideLayouts/slideLayout2031.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3"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6">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4" y="12526964"/>
            <a:ext cx="1638299" cy="609600"/>
          </a:xfrm>
          <a:prstGeom prst="rect">
            <a:avLst/>
          </a:prstGeom>
        </p:spPr>
      </p:pic>
    </p:spTree>
    <p:extLst>
      <p:ext uri="{BB962C8B-B14F-4D97-AF65-F5344CB8AC3E}">
        <p14:creationId xmlns:p14="http://schemas.microsoft.com/office/powerpoint/2010/main" val="3482148263"/>
      </p:ext>
    </p:extLst>
  </p:cSld>
  <p:clrMapOvr>
    <a:masterClrMapping/>
  </p:clrMapOvr>
  <p:transition spd="med"/>
</p:sldLayout>
</file>

<file path=ppt/slideLayouts/slideLayout2032.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4956175" cy="4573588"/>
          </a:xfrm>
        </p:spPr>
        <p:txBody>
          <a:bodyPr/>
          <a:lstStyle>
            <a:lvl1pPr>
              <a:lnSpc>
                <a:spcPct val="100000"/>
              </a:lnSpc>
              <a:defRPr sz="6396">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0824">
              <a:spcBef>
                <a:spcPts val="0"/>
              </a:spcBef>
              <a:defRPr>
                <a:solidFill>
                  <a:schemeClr val="tx1"/>
                </a:solidFill>
              </a:defRPr>
            </a:lvl1pPr>
            <a:lvl2pPr defTabSz="1160824">
              <a:spcBef>
                <a:spcPts val="0"/>
              </a:spcBef>
              <a:defRPr>
                <a:solidFill>
                  <a:schemeClr val="tx1"/>
                </a:solidFill>
              </a:defRPr>
            </a:lvl2pPr>
            <a:lvl3pPr defTabSz="1160824">
              <a:spcBef>
                <a:spcPts val="0"/>
              </a:spcBef>
              <a:defRPr>
                <a:solidFill>
                  <a:schemeClr val="tx1"/>
                </a:solidFill>
              </a:defRPr>
            </a:lvl3pPr>
            <a:lvl4pPr defTabSz="1160824">
              <a:spcBef>
                <a:spcPts val="0"/>
              </a:spcBef>
              <a:defRPr>
                <a:solidFill>
                  <a:schemeClr val="tx1"/>
                </a:solidFill>
              </a:defRPr>
            </a:lvl4pPr>
            <a:lvl5pPr defTabSz="1160824">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0824">
              <a:spcBef>
                <a:spcPts val="0"/>
              </a:spcBef>
              <a:defRPr>
                <a:solidFill>
                  <a:schemeClr val="tx1"/>
                </a:solidFill>
              </a:defRPr>
            </a:lvl1pPr>
            <a:lvl2pPr defTabSz="1160824">
              <a:spcBef>
                <a:spcPts val="0"/>
              </a:spcBef>
              <a:defRPr>
                <a:solidFill>
                  <a:schemeClr val="tx1"/>
                </a:solidFill>
              </a:defRPr>
            </a:lvl2pPr>
            <a:lvl3pPr defTabSz="1160824">
              <a:spcBef>
                <a:spcPts val="0"/>
              </a:spcBef>
              <a:defRPr>
                <a:solidFill>
                  <a:schemeClr val="tx1"/>
                </a:solidFill>
              </a:defRPr>
            </a:lvl3pPr>
            <a:lvl4pPr defTabSz="1160824">
              <a:spcBef>
                <a:spcPts val="0"/>
              </a:spcBef>
              <a:defRPr>
                <a:solidFill>
                  <a:schemeClr val="tx1"/>
                </a:solidFill>
              </a:defRPr>
            </a:lvl4pPr>
            <a:lvl5pPr defTabSz="1160824">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3492373269"/>
      </p:ext>
    </p:extLst>
  </p:cSld>
  <p:clrMapOvr>
    <a:masterClrMapping/>
  </p:clrMapOvr>
  <p:transition spd="med"/>
</p:sldLayout>
</file>

<file path=ppt/slideLayouts/slideLayout203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2859088"/>
          </a:xfrm>
        </p:spPr>
        <p:txBody>
          <a:bodyPr rIns="457200"/>
          <a:lstStyle>
            <a:lvl1pPr>
              <a:lnSpc>
                <a:spcPct val="100000"/>
              </a:lnSpc>
              <a:defRPr sz="6396">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408880741"/>
      </p:ext>
    </p:extLst>
  </p:cSld>
  <p:clrMapOvr>
    <a:masterClrMapping/>
  </p:clrMapOvr>
  <p:transition spd="med"/>
</p:sldLayout>
</file>

<file path=ppt/slideLayouts/slideLayout2034.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8" y="420624"/>
            <a:ext cx="17141826" cy="8191500"/>
          </a:xfrm>
        </p:spPr>
        <p:txBody>
          <a:bodyPr/>
          <a:lstStyle>
            <a:lvl1pPr>
              <a:defRPr sz="17192"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391523191"/>
      </p:ext>
    </p:extLst>
  </p:cSld>
  <p:clrMapOvr>
    <a:masterClrMapping/>
  </p:clrMapOvr>
  <p:transition spd="med"/>
</p:sldLayout>
</file>

<file path=ppt/slideLayouts/slideLayout2035.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6">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6">
                <a:solidFill>
                  <a:schemeClr val="tx2"/>
                </a:solidFill>
              </a:defRPr>
            </a:lvl1pPr>
            <a:lvl2pPr marL="584980" indent="-584980">
              <a:lnSpc>
                <a:spcPct val="100000"/>
              </a:lnSpc>
              <a:spcBef>
                <a:spcPts val="0"/>
              </a:spcBef>
              <a:defRPr sz="6396">
                <a:solidFill>
                  <a:schemeClr val="tx2"/>
                </a:solidFill>
              </a:defRPr>
            </a:lvl2pPr>
            <a:lvl3pPr marL="1096840" indent="-584980">
              <a:lnSpc>
                <a:spcPct val="100000"/>
              </a:lnSpc>
              <a:spcBef>
                <a:spcPts val="0"/>
              </a:spcBef>
              <a:defRPr sz="6396">
                <a:solidFill>
                  <a:schemeClr val="tx2"/>
                </a:solidFill>
              </a:defRPr>
            </a:lvl3pPr>
            <a:lvl4pPr marL="1754944">
              <a:lnSpc>
                <a:spcPct val="100000"/>
              </a:lnSpc>
              <a:spcBef>
                <a:spcPts val="0"/>
              </a:spcBef>
              <a:defRPr sz="6396">
                <a:solidFill>
                  <a:schemeClr val="tx2"/>
                </a:solidFill>
              </a:defRPr>
            </a:lvl4pPr>
            <a:lvl5pPr>
              <a:lnSpc>
                <a:spcPct val="100000"/>
              </a:lnSpc>
              <a:spcBef>
                <a:spcPts val="0"/>
              </a:spcBef>
              <a:defRPr sz="6396"/>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562206698"/>
      </p:ext>
    </p:extLst>
  </p:cSld>
  <p:clrMapOvr>
    <a:masterClrMapping/>
  </p:clrMapOvr>
  <p:transition spd="med"/>
</p:sldLayout>
</file>

<file path=ppt/slideLayouts/slideLayout2036.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420624"/>
            <a:ext cx="14662151" cy="9717088"/>
          </a:xfrm>
        </p:spPr>
        <p:txBody>
          <a:bodyPr/>
          <a:lstStyle>
            <a:lvl1pPr>
              <a:lnSpc>
                <a:spcPct val="100000"/>
              </a:lnSpc>
              <a:defRPr sz="8596">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3990881389"/>
      </p:ext>
    </p:extLst>
  </p:cSld>
  <p:clrMapOvr>
    <a:masterClrMapping/>
  </p:clrMapOvr>
  <p:transition spd="med"/>
</p:sldLayout>
</file>

<file path=ppt/slideLayouts/slideLayout2037.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8"/>
            <a:ext cx="11050589" cy="3543300"/>
          </a:xfrm>
        </p:spPr>
        <p:txBody>
          <a:bodyPr anchor="b"/>
          <a:lstStyle>
            <a:lvl1pPr>
              <a:lnSpc>
                <a:spcPct val="90000"/>
              </a:lnSpc>
              <a:spcBef>
                <a:spcPts val="0"/>
              </a:spcBef>
              <a:defRPr sz="25788"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3" y="9296400"/>
            <a:ext cx="11049000" cy="3543300"/>
          </a:xfrm>
        </p:spPr>
        <p:txBody>
          <a:bodyPr anchor="b"/>
          <a:lstStyle>
            <a:lvl1pPr>
              <a:lnSpc>
                <a:spcPct val="90000"/>
              </a:lnSpc>
              <a:spcBef>
                <a:spcPts val="0"/>
              </a:spcBef>
              <a:defRPr sz="25788"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176" indent="-402176">
              <a:lnSpc>
                <a:spcPct val="100000"/>
              </a:lnSpc>
              <a:spcBef>
                <a:spcPts val="0"/>
              </a:spcBef>
              <a:defRPr sz="4400">
                <a:solidFill>
                  <a:schemeClr val="tx1"/>
                </a:solidFill>
              </a:defRPr>
            </a:lvl2pPr>
            <a:lvl3pPr marL="804352" indent="-402176">
              <a:lnSpc>
                <a:spcPct val="100000"/>
              </a:lnSpc>
              <a:spcBef>
                <a:spcPts val="0"/>
              </a:spcBef>
              <a:defRPr sz="4400">
                <a:solidFill>
                  <a:schemeClr val="tx1"/>
                </a:solidFill>
              </a:defRPr>
            </a:lvl3pPr>
            <a:lvl4pPr marL="1115120" indent="-40217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176" indent="-402176">
              <a:lnSpc>
                <a:spcPct val="100000"/>
              </a:lnSpc>
              <a:spcBef>
                <a:spcPts val="0"/>
              </a:spcBef>
              <a:defRPr sz="4400">
                <a:solidFill>
                  <a:schemeClr val="tx1"/>
                </a:solidFill>
              </a:defRPr>
            </a:lvl2pPr>
            <a:lvl3pPr marL="804352" indent="-402176">
              <a:lnSpc>
                <a:spcPct val="100000"/>
              </a:lnSpc>
              <a:spcBef>
                <a:spcPts val="0"/>
              </a:spcBef>
              <a:defRPr sz="4400">
                <a:solidFill>
                  <a:schemeClr val="tx1"/>
                </a:solidFill>
              </a:defRPr>
            </a:lvl3pPr>
            <a:lvl4pPr marL="1115120" indent="-40217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123878880"/>
      </p:ext>
    </p:extLst>
  </p:cSld>
  <p:clrMapOvr>
    <a:masterClrMapping/>
  </p:clrMapOvr>
  <p:transition spd="med"/>
</p:sldLayout>
</file>

<file path=ppt/slideLayouts/slideLayout2038.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6">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7"/>
            <a:ext cx="4949824" cy="1903414"/>
          </a:xfrm>
        </p:spPr>
        <p:txBody>
          <a:bodyPr/>
          <a:lstStyle>
            <a:lvl1pPr>
              <a:lnSpc>
                <a:spcPct val="90000"/>
              </a:lnSpc>
              <a:defRPr sz="12996">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6">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44" indent="-146244">
              <a:lnSpc>
                <a:spcPct val="120000"/>
              </a:lnSpc>
              <a:spcBef>
                <a:spcPts val="0"/>
              </a:spcBef>
              <a:defRPr sz="1600" b="0" i="0">
                <a:solidFill>
                  <a:schemeClr val="tx1"/>
                </a:solidFill>
                <a:latin typeface="IBM Plex Sans" panose="020B0503050203000203" pitchFamily="34" charset="0"/>
              </a:defRPr>
            </a:lvl2pPr>
            <a:lvl3pPr marL="292492" indent="-146244">
              <a:lnSpc>
                <a:spcPct val="120000"/>
              </a:lnSpc>
              <a:spcBef>
                <a:spcPts val="0"/>
              </a:spcBef>
              <a:defRPr sz="1600" b="0" i="0">
                <a:solidFill>
                  <a:schemeClr val="tx1"/>
                </a:solidFill>
                <a:latin typeface="IBM Plex Sans" panose="020B0503050203000203" pitchFamily="34" charset="0"/>
              </a:defRPr>
            </a:lvl3pPr>
            <a:lvl4pPr marL="438736" indent="-14624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7"/>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2912172595"/>
      </p:ext>
    </p:extLst>
  </p:cSld>
  <p:clrMapOvr>
    <a:masterClrMapping/>
  </p:clrMapOvr>
  <p:transition spd="med"/>
</p:sldLayout>
</file>

<file path=ppt/slideLayouts/slideLayout2039.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6">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6">
                <a:solidFill>
                  <a:schemeClr val="tx1"/>
                </a:solidFill>
              </a:defRPr>
            </a:lvl1pPr>
            <a:lvl2pPr marL="786068" indent="-786068">
              <a:lnSpc>
                <a:spcPct val="100000"/>
              </a:lnSpc>
              <a:spcBef>
                <a:spcPts val="0"/>
              </a:spcBef>
              <a:defRPr sz="8596">
                <a:solidFill>
                  <a:schemeClr val="tx1"/>
                </a:solidFill>
              </a:defRPr>
            </a:lvl2pPr>
            <a:lvl3pPr marL="1499016" indent="-786068">
              <a:lnSpc>
                <a:spcPct val="100000"/>
              </a:lnSpc>
              <a:spcBef>
                <a:spcPts val="0"/>
              </a:spcBef>
              <a:defRPr sz="8596">
                <a:solidFill>
                  <a:schemeClr val="tx1"/>
                </a:solidFill>
              </a:defRPr>
            </a:lvl3pPr>
            <a:lvl4pPr marL="2285084" indent="-786068">
              <a:lnSpc>
                <a:spcPct val="100000"/>
              </a:lnSpc>
              <a:spcBef>
                <a:spcPts val="0"/>
              </a:spcBef>
              <a:defRPr sz="8596">
                <a:solidFill>
                  <a:schemeClr val="tx1"/>
                </a:solidFill>
              </a:defRPr>
            </a:lvl4pPr>
            <a:lvl5pPr>
              <a:lnSpc>
                <a:spcPct val="100000"/>
              </a:lnSpc>
              <a:spcBef>
                <a:spcPts val="0"/>
              </a:spcBef>
              <a:defRPr sz="859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6">
                <a:solidFill>
                  <a:schemeClr val="accent1"/>
                </a:solidFill>
              </a:defRPr>
            </a:lvl1pPr>
            <a:lvl2pPr>
              <a:lnSpc>
                <a:spcPct val="100000"/>
              </a:lnSpc>
              <a:defRPr sz="8596">
                <a:solidFill>
                  <a:schemeClr val="accent1"/>
                </a:solidFill>
              </a:defRPr>
            </a:lvl2pPr>
            <a:lvl3pPr>
              <a:lnSpc>
                <a:spcPct val="100000"/>
              </a:lnSpc>
              <a:defRPr sz="8596">
                <a:solidFill>
                  <a:schemeClr val="accent1"/>
                </a:solidFill>
              </a:defRPr>
            </a:lvl3pPr>
            <a:lvl4pPr>
              <a:lnSpc>
                <a:spcPct val="100000"/>
              </a:lnSpc>
              <a:defRPr sz="8596">
                <a:solidFill>
                  <a:schemeClr val="accent1"/>
                </a:solidFill>
              </a:defRPr>
            </a:lvl4pPr>
            <a:lvl5pPr>
              <a:lnSpc>
                <a:spcPct val="100000"/>
              </a:lnSpc>
              <a:defRPr sz="8596">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6">
                <a:solidFill>
                  <a:schemeClr val="tx1"/>
                </a:solidFill>
              </a:defRPr>
            </a:lvl1pPr>
            <a:lvl2pPr marL="786068" indent="-786068">
              <a:lnSpc>
                <a:spcPct val="100000"/>
              </a:lnSpc>
              <a:spcBef>
                <a:spcPts val="0"/>
              </a:spcBef>
              <a:defRPr sz="8596">
                <a:solidFill>
                  <a:schemeClr val="tx1"/>
                </a:solidFill>
              </a:defRPr>
            </a:lvl2pPr>
            <a:lvl3pPr marL="1499016" indent="-786068">
              <a:lnSpc>
                <a:spcPct val="100000"/>
              </a:lnSpc>
              <a:spcBef>
                <a:spcPts val="0"/>
              </a:spcBef>
              <a:defRPr sz="8596">
                <a:solidFill>
                  <a:schemeClr val="tx1"/>
                </a:solidFill>
              </a:defRPr>
            </a:lvl3pPr>
            <a:lvl4pPr marL="2285084" indent="-786068">
              <a:lnSpc>
                <a:spcPct val="100000"/>
              </a:lnSpc>
              <a:spcBef>
                <a:spcPts val="0"/>
              </a:spcBef>
              <a:defRPr sz="8596">
                <a:solidFill>
                  <a:schemeClr val="tx1"/>
                </a:solidFill>
              </a:defRPr>
            </a:lvl4pPr>
            <a:lvl5pPr>
              <a:lnSpc>
                <a:spcPct val="100000"/>
              </a:lnSpc>
              <a:spcBef>
                <a:spcPts val="0"/>
              </a:spcBef>
              <a:defRPr sz="859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3596762615"/>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89962170"/>
      </p:ext>
    </p:extLst>
  </p:cSld>
  <p:clrMapOvr>
    <a:masterClrMapping/>
  </p:clrMapOvr>
  <p:transition spd="med"/>
</p:sldLayout>
</file>

<file path=ppt/slideLayouts/slideLayout2040.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6">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5"/>
            <a:ext cx="4951413" cy="2857506"/>
          </a:xfrm>
        </p:spPr>
        <p:txBody>
          <a:bodyPr/>
          <a:lstStyle>
            <a:lvl1pPr>
              <a:lnSpc>
                <a:spcPct val="90000"/>
              </a:lnSpc>
              <a:defRPr sz="12996">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5" y="8403339"/>
            <a:ext cx="4951411" cy="2857506"/>
          </a:xfrm>
        </p:spPr>
        <p:txBody>
          <a:bodyPr/>
          <a:lstStyle>
            <a:lvl1pPr>
              <a:lnSpc>
                <a:spcPct val="90000"/>
              </a:lnSpc>
              <a:defRPr sz="12996">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9993861"/>
      </p:ext>
    </p:extLst>
  </p:cSld>
  <p:clrMapOvr>
    <a:masterClrMapping/>
  </p:clrMapOvr>
  <p:transition spd="med"/>
</p:sldLayout>
</file>

<file path=ppt/slideLayouts/slideLayout2041.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6"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08" indent="-182808">
              <a:spcBef>
                <a:spcPts val="0"/>
              </a:spcBef>
              <a:defRPr sz="2000" b="0" i="0">
                <a:solidFill>
                  <a:schemeClr val="tx1"/>
                </a:solidFill>
                <a:latin typeface="IBM Plex Sans" panose="020B0503050203000203" pitchFamily="34" charset="0"/>
              </a:defRPr>
            </a:lvl2pPr>
            <a:lvl3pPr marL="365612" indent="-182808">
              <a:spcBef>
                <a:spcPts val="0"/>
              </a:spcBef>
              <a:defRPr sz="2000" b="0" i="0">
                <a:solidFill>
                  <a:schemeClr val="tx1"/>
                </a:solidFill>
                <a:latin typeface="IBM Plex Sans" panose="020B0503050203000203" pitchFamily="34" charset="0"/>
              </a:defRPr>
            </a:lvl3pPr>
            <a:lvl4pPr marL="548420" indent="-18280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08" indent="-182808">
              <a:spcBef>
                <a:spcPts val="0"/>
              </a:spcBef>
              <a:defRPr sz="2000" b="0" i="0">
                <a:solidFill>
                  <a:schemeClr val="tx1"/>
                </a:solidFill>
                <a:latin typeface="IBM Plex Sans" panose="020B0503050203000203" pitchFamily="34" charset="0"/>
              </a:defRPr>
            </a:lvl2pPr>
            <a:lvl3pPr marL="365612" indent="-182808">
              <a:spcBef>
                <a:spcPts val="0"/>
              </a:spcBef>
              <a:defRPr sz="2000" b="0" i="0">
                <a:solidFill>
                  <a:schemeClr val="tx1"/>
                </a:solidFill>
                <a:latin typeface="IBM Plex Sans" panose="020B0503050203000203" pitchFamily="34" charset="0"/>
              </a:defRPr>
            </a:lvl3pPr>
            <a:lvl4pPr marL="548420" indent="-18280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08" indent="-182808">
              <a:spcBef>
                <a:spcPts val="0"/>
              </a:spcBef>
              <a:defRPr sz="2000" b="0" i="0">
                <a:solidFill>
                  <a:schemeClr val="tx1"/>
                </a:solidFill>
                <a:latin typeface="IBM Plex Sans" panose="020B0503050203000203" pitchFamily="34" charset="0"/>
              </a:defRPr>
            </a:lvl2pPr>
            <a:lvl3pPr marL="365612" indent="-182808">
              <a:spcBef>
                <a:spcPts val="0"/>
              </a:spcBef>
              <a:defRPr sz="2000" b="0" i="0">
                <a:solidFill>
                  <a:schemeClr val="tx1"/>
                </a:solidFill>
                <a:latin typeface="IBM Plex Sans" panose="020B0503050203000203" pitchFamily="34" charset="0"/>
              </a:defRPr>
            </a:lvl3pPr>
            <a:lvl4pPr marL="548420" indent="-18280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08" indent="-182808">
              <a:spcBef>
                <a:spcPts val="0"/>
              </a:spcBef>
              <a:defRPr sz="2000" b="0" i="0">
                <a:solidFill>
                  <a:schemeClr val="tx1"/>
                </a:solidFill>
                <a:latin typeface="IBM Plex Sans" panose="020B0503050203000203" pitchFamily="34" charset="0"/>
              </a:defRPr>
            </a:lvl2pPr>
            <a:lvl3pPr marL="365612" indent="-182808">
              <a:spcBef>
                <a:spcPts val="0"/>
              </a:spcBef>
              <a:defRPr sz="2000" b="0" i="0">
                <a:solidFill>
                  <a:schemeClr val="tx1"/>
                </a:solidFill>
                <a:latin typeface="IBM Plex Sans" panose="020B0503050203000203" pitchFamily="34" charset="0"/>
              </a:defRPr>
            </a:lvl3pPr>
            <a:lvl4pPr marL="548420" indent="-18280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1342934594"/>
      </p:ext>
    </p:extLst>
  </p:cSld>
  <p:clrMapOvr>
    <a:masterClrMapping/>
  </p:clrMapOvr>
  <p:transition spd="med"/>
</p:sldLayout>
</file>

<file path=ppt/slideLayouts/slideLayout2042.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08" indent="-182808">
              <a:lnSpc>
                <a:spcPct val="110000"/>
              </a:lnSpc>
              <a:spcBef>
                <a:spcPts val="0"/>
              </a:spcBef>
              <a:defRPr sz="2000" b="0" i="0">
                <a:solidFill>
                  <a:schemeClr val="tx1"/>
                </a:solidFill>
                <a:latin typeface="IBM Plex Sans" panose="020B0503050203000203" pitchFamily="34" charset="0"/>
              </a:defRPr>
            </a:lvl2pPr>
            <a:lvl3pPr marL="365612" indent="-182808">
              <a:lnSpc>
                <a:spcPct val="110000"/>
              </a:lnSpc>
              <a:spcBef>
                <a:spcPts val="0"/>
              </a:spcBef>
              <a:defRPr sz="2000" b="0" i="0">
                <a:solidFill>
                  <a:schemeClr val="tx1"/>
                </a:solidFill>
                <a:latin typeface="IBM Plex Sans" panose="020B0503050203000203" pitchFamily="34" charset="0"/>
              </a:defRPr>
            </a:lvl3pPr>
            <a:lvl4pPr marL="548420" indent="-18280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08" indent="-182808">
              <a:lnSpc>
                <a:spcPct val="110000"/>
              </a:lnSpc>
              <a:spcBef>
                <a:spcPts val="0"/>
              </a:spcBef>
              <a:defRPr sz="2000" b="0" i="0">
                <a:solidFill>
                  <a:schemeClr val="tx1"/>
                </a:solidFill>
                <a:latin typeface="IBM Plex Sans" panose="020B0503050203000203" pitchFamily="34" charset="0"/>
              </a:defRPr>
            </a:lvl2pPr>
            <a:lvl3pPr marL="365612" indent="-182808">
              <a:lnSpc>
                <a:spcPct val="110000"/>
              </a:lnSpc>
              <a:spcBef>
                <a:spcPts val="0"/>
              </a:spcBef>
              <a:defRPr sz="2000" b="0" i="0">
                <a:solidFill>
                  <a:schemeClr val="tx1"/>
                </a:solidFill>
                <a:latin typeface="IBM Plex Sans" panose="020B0503050203000203" pitchFamily="34" charset="0"/>
              </a:defRPr>
            </a:lvl3pPr>
            <a:lvl4pPr marL="548420" indent="-18280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08" indent="-182808">
              <a:lnSpc>
                <a:spcPct val="110000"/>
              </a:lnSpc>
              <a:spcBef>
                <a:spcPts val="0"/>
              </a:spcBef>
              <a:defRPr sz="2000" b="0" i="0">
                <a:solidFill>
                  <a:schemeClr val="tx1"/>
                </a:solidFill>
                <a:latin typeface="IBM Plex Sans" panose="020B0503050203000203" pitchFamily="34" charset="0"/>
              </a:defRPr>
            </a:lvl2pPr>
            <a:lvl3pPr marL="365612" indent="-182808">
              <a:lnSpc>
                <a:spcPct val="110000"/>
              </a:lnSpc>
              <a:spcBef>
                <a:spcPts val="0"/>
              </a:spcBef>
              <a:defRPr sz="2000" b="0" i="0">
                <a:solidFill>
                  <a:schemeClr val="tx1"/>
                </a:solidFill>
                <a:latin typeface="IBM Plex Sans" panose="020B0503050203000203" pitchFamily="34" charset="0"/>
              </a:defRPr>
            </a:lvl3pPr>
            <a:lvl4pPr marL="548420" indent="-18280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3"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08" indent="-182808">
              <a:lnSpc>
                <a:spcPct val="110000"/>
              </a:lnSpc>
              <a:spcBef>
                <a:spcPts val="0"/>
              </a:spcBef>
              <a:defRPr sz="2000" b="0" i="0">
                <a:solidFill>
                  <a:schemeClr val="tx1"/>
                </a:solidFill>
                <a:latin typeface="IBM Plex Sans" panose="020B0503050203000203" pitchFamily="34" charset="0"/>
              </a:defRPr>
            </a:lvl2pPr>
            <a:lvl3pPr marL="365612" indent="-182808">
              <a:lnSpc>
                <a:spcPct val="110000"/>
              </a:lnSpc>
              <a:spcBef>
                <a:spcPts val="0"/>
              </a:spcBef>
              <a:defRPr sz="2000" b="0" i="0">
                <a:solidFill>
                  <a:schemeClr val="tx1"/>
                </a:solidFill>
                <a:latin typeface="IBM Plex Sans" panose="020B0503050203000203" pitchFamily="34" charset="0"/>
              </a:defRPr>
            </a:lvl3pPr>
            <a:lvl4pPr marL="548420" indent="-18280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08" indent="-182808">
              <a:lnSpc>
                <a:spcPct val="110000"/>
              </a:lnSpc>
              <a:spcBef>
                <a:spcPts val="0"/>
              </a:spcBef>
              <a:defRPr sz="2000" b="0" i="0">
                <a:solidFill>
                  <a:schemeClr val="tx1"/>
                </a:solidFill>
                <a:latin typeface="IBM Plex Sans" panose="020B0503050203000203" pitchFamily="34" charset="0"/>
              </a:defRPr>
            </a:lvl2pPr>
            <a:lvl3pPr marL="365612" indent="-182808">
              <a:lnSpc>
                <a:spcPct val="110000"/>
              </a:lnSpc>
              <a:spcBef>
                <a:spcPts val="0"/>
              </a:spcBef>
              <a:defRPr sz="2000" b="0" i="0">
                <a:solidFill>
                  <a:schemeClr val="tx1"/>
                </a:solidFill>
                <a:latin typeface="IBM Plex Sans" panose="020B0503050203000203" pitchFamily="34" charset="0"/>
              </a:defRPr>
            </a:lvl3pPr>
            <a:lvl4pPr marL="548420" indent="-18280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3068429300"/>
      </p:ext>
    </p:extLst>
  </p:cSld>
  <p:clrMapOvr>
    <a:masterClrMapping/>
  </p:clrMapOvr>
  <p:transition spd="med"/>
</p:sldLayout>
</file>

<file path=ppt/slideLayouts/slideLayout2043.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08" indent="-182808">
              <a:spcBef>
                <a:spcPts val="0"/>
              </a:spcBef>
              <a:defRPr sz="2000" b="0" i="0">
                <a:solidFill>
                  <a:schemeClr val="tx1"/>
                </a:solidFill>
                <a:latin typeface="IBM Plex Sans" panose="020B0503050203000203" pitchFamily="34" charset="0"/>
              </a:defRPr>
            </a:lvl2pPr>
            <a:lvl3pPr marL="365612" indent="-182808">
              <a:spcBef>
                <a:spcPts val="0"/>
              </a:spcBef>
              <a:defRPr sz="2000" b="0" i="0">
                <a:solidFill>
                  <a:schemeClr val="tx1"/>
                </a:solidFill>
                <a:latin typeface="IBM Plex Sans" panose="020B0503050203000203" pitchFamily="34" charset="0"/>
              </a:defRPr>
            </a:lvl3pPr>
            <a:lvl4pPr marL="548420" indent="-18280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08" indent="-182808">
              <a:spcBef>
                <a:spcPts val="0"/>
              </a:spcBef>
              <a:defRPr sz="2000" b="0" i="0">
                <a:solidFill>
                  <a:schemeClr val="tx1"/>
                </a:solidFill>
                <a:latin typeface="IBM Plex Sans" panose="020B0503050203000203" pitchFamily="34" charset="0"/>
              </a:defRPr>
            </a:lvl2pPr>
            <a:lvl3pPr marL="365612" indent="-182808">
              <a:spcBef>
                <a:spcPts val="0"/>
              </a:spcBef>
              <a:defRPr sz="2000" b="0" i="0">
                <a:solidFill>
                  <a:schemeClr val="tx1"/>
                </a:solidFill>
                <a:latin typeface="IBM Plex Sans" panose="020B0503050203000203" pitchFamily="34" charset="0"/>
              </a:defRPr>
            </a:lvl3pPr>
            <a:lvl4pPr marL="548420" indent="-18280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08" indent="-182808">
              <a:spcBef>
                <a:spcPts val="0"/>
              </a:spcBef>
              <a:defRPr sz="2000" b="0" i="0">
                <a:solidFill>
                  <a:schemeClr val="tx1"/>
                </a:solidFill>
                <a:latin typeface="IBM Plex Sans" panose="020B0503050203000203" pitchFamily="34" charset="0"/>
              </a:defRPr>
            </a:lvl2pPr>
            <a:lvl3pPr marL="365612" indent="-182808">
              <a:spcBef>
                <a:spcPts val="0"/>
              </a:spcBef>
              <a:defRPr sz="2000" b="0" i="0">
                <a:solidFill>
                  <a:schemeClr val="tx1"/>
                </a:solidFill>
                <a:latin typeface="IBM Plex Sans" panose="020B0503050203000203" pitchFamily="34" charset="0"/>
              </a:defRPr>
            </a:lvl3pPr>
            <a:lvl4pPr marL="548420" indent="-18280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3" y="576072"/>
            <a:ext cx="4956175" cy="1525588"/>
          </a:xfrm>
        </p:spPr>
        <p:txBody>
          <a:bodyPr/>
          <a:lstStyle>
            <a:lvl1pPr>
              <a:lnSpc>
                <a:spcPct val="110000"/>
              </a:lnSpc>
              <a:spcBef>
                <a:spcPts val="0"/>
              </a:spcBef>
              <a:defRPr sz="2800">
                <a:solidFill>
                  <a:schemeClr val="tx1"/>
                </a:solidFill>
              </a:defRPr>
            </a:lvl1pPr>
            <a:lvl2pPr marL="255928" indent="-255928">
              <a:lnSpc>
                <a:spcPct val="110000"/>
              </a:lnSpc>
              <a:spcBef>
                <a:spcPts val="0"/>
              </a:spcBef>
              <a:defRPr sz="2800">
                <a:solidFill>
                  <a:schemeClr val="tx1"/>
                </a:solidFill>
              </a:defRPr>
            </a:lvl2pPr>
            <a:lvl3pPr marL="511860" indent="-255928">
              <a:lnSpc>
                <a:spcPct val="110000"/>
              </a:lnSpc>
              <a:spcBef>
                <a:spcPts val="0"/>
              </a:spcBef>
              <a:defRPr sz="2800">
                <a:solidFill>
                  <a:schemeClr val="tx1"/>
                </a:solidFill>
              </a:defRPr>
            </a:lvl3pPr>
            <a:lvl4pPr marL="767788" indent="-2559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28" indent="-255928">
              <a:lnSpc>
                <a:spcPct val="110000"/>
              </a:lnSpc>
              <a:spcBef>
                <a:spcPts val="0"/>
              </a:spcBef>
              <a:defRPr sz="2800">
                <a:solidFill>
                  <a:schemeClr val="tx1"/>
                </a:solidFill>
              </a:defRPr>
            </a:lvl2pPr>
            <a:lvl3pPr marL="511860" indent="-255928">
              <a:lnSpc>
                <a:spcPct val="110000"/>
              </a:lnSpc>
              <a:spcBef>
                <a:spcPts val="0"/>
              </a:spcBef>
              <a:defRPr sz="2800">
                <a:solidFill>
                  <a:schemeClr val="tx1"/>
                </a:solidFill>
              </a:defRPr>
            </a:lvl3pPr>
            <a:lvl4pPr marL="767788" indent="-2559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28" indent="-255928">
              <a:lnSpc>
                <a:spcPct val="110000"/>
              </a:lnSpc>
              <a:spcBef>
                <a:spcPts val="0"/>
              </a:spcBef>
              <a:defRPr sz="2800">
                <a:solidFill>
                  <a:schemeClr val="tx1"/>
                </a:solidFill>
              </a:defRPr>
            </a:lvl2pPr>
            <a:lvl3pPr marL="511860" indent="-255928">
              <a:lnSpc>
                <a:spcPct val="110000"/>
              </a:lnSpc>
              <a:spcBef>
                <a:spcPts val="0"/>
              </a:spcBef>
              <a:defRPr sz="2800">
                <a:solidFill>
                  <a:schemeClr val="tx1"/>
                </a:solidFill>
              </a:defRPr>
            </a:lvl3pPr>
            <a:lvl4pPr marL="767788" indent="-2559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7" y="12804236"/>
            <a:ext cx="4956175" cy="381000"/>
          </a:xfrm>
        </p:spPr>
        <p:txBody>
          <a:bodyPr/>
          <a:lstStyle/>
          <a:p>
            <a:r>
              <a:rPr lang="en-US" dirty="0"/>
              <a:t>IBM Software | © 2023 IBM Corporation | Confidential</a:t>
            </a:r>
          </a:p>
        </p:txBody>
      </p:sp>
    </p:spTree>
    <p:extLst>
      <p:ext uri="{BB962C8B-B14F-4D97-AF65-F5344CB8AC3E}">
        <p14:creationId xmlns:p14="http://schemas.microsoft.com/office/powerpoint/2010/main" val="4007468138"/>
      </p:ext>
    </p:extLst>
  </p:cSld>
  <p:clrMapOvr>
    <a:masterClrMapping/>
  </p:clrMapOvr>
  <p:transition spd="med"/>
</p:sldLayout>
</file>

<file path=ppt/slideLayouts/slideLayout2044.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6"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368" indent="-219368">
              <a:lnSpc>
                <a:spcPct val="110000"/>
              </a:lnSpc>
              <a:spcBef>
                <a:spcPts val="0"/>
              </a:spcBef>
              <a:defRPr sz="2400">
                <a:solidFill>
                  <a:schemeClr val="tx1"/>
                </a:solidFill>
              </a:defRPr>
            </a:lvl2pPr>
            <a:lvl3pPr marL="438736" indent="-219368">
              <a:lnSpc>
                <a:spcPct val="110000"/>
              </a:lnSpc>
              <a:spcBef>
                <a:spcPts val="0"/>
              </a:spcBef>
              <a:defRPr sz="2400">
                <a:solidFill>
                  <a:schemeClr val="tx1"/>
                </a:solidFill>
              </a:defRPr>
            </a:lvl3pPr>
            <a:lvl4pPr marL="658104" indent="-219368">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368" indent="-219368">
              <a:lnSpc>
                <a:spcPct val="110000"/>
              </a:lnSpc>
              <a:spcBef>
                <a:spcPts val="0"/>
              </a:spcBef>
              <a:defRPr sz="2400">
                <a:solidFill>
                  <a:schemeClr val="tx1"/>
                </a:solidFill>
              </a:defRPr>
            </a:lvl2pPr>
            <a:lvl3pPr marL="438736" indent="-219368">
              <a:lnSpc>
                <a:spcPct val="110000"/>
              </a:lnSpc>
              <a:spcBef>
                <a:spcPts val="0"/>
              </a:spcBef>
              <a:defRPr sz="2400">
                <a:solidFill>
                  <a:schemeClr val="tx1"/>
                </a:solidFill>
              </a:defRPr>
            </a:lvl3pPr>
            <a:lvl4pPr marL="658104" indent="-219368">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4" y="3429000"/>
            <a:ext cx="4952999" cy="8572500"/>
          </a:xfrm>
        </p:spPr>
        <p:txBody>
          <a:bodyPr/>
          <a:lstStyle>
            <a:lvl1pPr>
              <a:lnSpc>
                <a:spcPct val="110000"/>
              </a:lnSpc>
              <a:spcBef>
                <a:spcPts val="0"/>
              </a:spcBef>
              <a:defRPr sz="2400">
                <a:solidFill>
                  <a:schemeClr val="tx1"/>
                </a:solidFill>
              </a:defRPr>
            </a:lvl1pPr>
            <a:lvl2pPr marL="219368" indent="-219368">
              <a:lnSpc>
                <a:spcPct val="110000"/>
              </a:lnSpc>
              <a:spcBef>
                <a:spcPts val="0"/>
              </a:spcBef>
              <a:defRPr sz="2400">
                <a:solidFill>
                  <a:schemeClr val="tx1"/>
                </a:solidFill>
              </a:defRPr>
            </a:lvl2pPr>
            <a:lvl3pPr marL="438736" indent="-219368">
              <a:lnSpc>
                <a:spcPct val="110000"/>
              </a:lnSpc>
              <a:spcBef>
                <a:spcPts val="0"/>
              </a:spcBef>
              <a:defRPr sz="2400">
                <a:solidFill>
                  <a:schemeClr val="tx1"/>
                </a:solidFill>
              </a:defRPr>
            </a:lvl3pPr>
            <a:lvl4pPr marL="658104" indent="-219368">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7"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3"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Software | © 2023 IBM Corporation | Confidential</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37275546"/>
      </p:ext>
    </p:extLst>
  </p:cSld>
  <p:clrMapOvr>
    <a:masterClrMapping/>
  </p:clrMapOvr>
  <p:transition spd="med"/>
</p:sldLayout>
</file>

<file path=ppt/slideLayouts/slideLayout2045.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6">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28" indent="-255928">
              <a:spcBef>
                <a:spcPts val="0"/>
              </a:spcBef>
              <a:defRPr sz="2800" b="0" i="0">
                <a:solidFill>
                  <a:schemeClr val="tx1"/>
                </a:solidFill>
                <a:latin typeface="IBM Plex Sans Light" panose="020B0403050203000203" pitchFamily="34" charset="0"/>
              </a:defRPr>
            </a:lvl2pPr>
            <a:lvl3pPr marL="511860" indent="-255928">
              <a:spcBef>
                <a:spcPts val="0"/>
              </a:spcBef>
              <a:defRPr sz="2800" b="0" i="0">
                <a:solidFill>
                  <a:schemeClr val="tx1"/>
                </a:solidFill>
                <a:latin typeface="IBM Plex Sans Light" panose="020B0403050203000203" pitchFamily="34" charset="0"/>
              </a:defRPr>
            </a:lvl3pPr>
            <a:lvl4pPr marL="767788" indent="-255928">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28" indent="-255928">
              <a:spcBef>
                <a:spcPts val="0"/>
              </a:spcBef>
              <a:defRPr sz="2800" b="0" i="0">
                <a:solidFill>
                  <a:schemeClr val="tx1"/>
                </a:solidFill>
                <a:latin typeface="IBM Plex Sans Light" panose="020B0403050203000203" pitchFamily="34" charset="0"/>
              </a:defRPr>
            </a:lvl2pPr>
            <a:lvl3pPr marL="511860" indent="-255928">
              <a:spcBef>
                <a:spcPts val="0"/>
              </a:spcBef>
              <a:defRPr sz="2800" b="0" i="0">
                <a:solidFill>
                  <a:schemeClr val="tx1"/>
                </a:solidFill>
                <a:latin typeface="IBM Plex Sans Light" panose="020B0403050203000203" pitchFamily="34" charset="0"/>
              </a:defRPr>
            </a:lvl3pPr>
            <a:lvl4pPr marL="767788" indent="-255928">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9" y="384048"/>
            <a:ext cx="4956175" cy="1141412"/>
          </a:xfrm>
        </p:spPr>
        <p:txBody>
          <a:bodyPr/>
          <a:lstStyle>
            <a:lvl1pPr>
              <a:lnSpc>
                <a:spcPct val="100000"/>
              </a:lnSpc>
              <a:spcBef>
                <a:spcPts val="0"/>
              </a:spcBef>
              <a:defRPr sz="6396">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Software | © 2023 IBM Corporation |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4785926"/>
      </p:ext>
    </p:extLst>
  </p:cSld>
  <p:clrMapOvr>
    <a:masterClrMapping/>
  </p:clrMapOvr>
  <p:transition spd="med"/>
</p:sldLayout>
</file>

<file path=ppt/slideLayouts/slideLayout2046.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3"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17429310"/>
      </p:ext>
    </p:extLst>
  </p:cSld>
  <p:clrMapOvr>
    <a:masterClrMapping/>
  </p:clrMapOvr>
  <p:transition spd="med"/>
</p:sldLayout>
</file>

<file path=ppt/slideLayouts/slideLayout2047.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66015503"/>
      </p:ext>
    </p:extLst>
  </p:cSld>
  <p:clrMapOvr>
    <a:masterClrMapping/>
  </p:clrMapOvr>
  <p:transition spd="med"/>
</p:sldLayout>
</file>

<file path=ppt/slideLayouts/slideLayout2048.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52785577"/>
      </p:ext>
    </p:extLst>
  </p:cSld>
  <p:clrMapOvr>
    <a:masterClrMapping/>
  </p:clrMapOvr>
  <p:transition spd="med"/>
</p:sldLayout>
</file>

<file path=ppt/slideLayouts/slideLayout2049.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6"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28" indent="-255928">
              <a:lnSpc>
                <a:spcPct val="110000"/>
              </a:lnSpc>
              <a:spcBef>
                <a:spcPts val="0"/>
              </a:spcBef>
              <a:defRPr sz="2800">
                <a:solidFill>
                  <a:schemeClr val="tx1"/>
                </a:solidFill>
              </a:defRPr>
            </a:lvl2pPr>
            <a:lvl3pPr marL="511860" indent="-255928">
              <a:lnSpc>
                <a:spcPct val="110000"/>
              </a:lnSpc>
              <a:spcBef>
                <a:spcPts val="0"/>
              </a:spcBef>
              <a:defRPr sz="2800">
                <a:solidFill>
                  <a:schemeClr val="tx1"/>
                </a:solidFill>
              </a:defRPr>
            </a:lvl3pPr>
            <a:lvl4pPr marL="767788" indent="-2559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28" indent="-255928">
              <a:lnSpc>
                <a:spcPct val="110000"/>
              </a:lnSpc>
              <a:spcBef>
                <a:spcPts val="0"/>
              </a:spcBef>
              <a:defRPr sz="2800">
                <a:solidFill>
                  <a:schemeClr val="tx1"/>
                </a:solidFill>
              </a:defRPr>
            </a:lvl2pPr>
            <a:lvl3pPr marL="511860" indent="-255928">
              <a:lnSpc>
                <a:spcPct val="110000"/>
              </a:lnSpc>
              <a:spcBef>
                <a:spcPts val="0"/>
              </a:spcBef>
              <a:defRPr sz="2800">
                <a:solidFill>
                  <a:schemeClr val="tx1"/>
                </a:solidFill>
              </a:defRPr>
            </a:lvl3pPr>
            <a:lvl4pPr marL="767788" indent="-2559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08" indent="-182808">
              <a:lnSpc>
                <a:spcPct val="110000"/>
              </a:lnSpc>
              <a:spcBef>
                <a:spcPts val="0"/>
              </a:spcBef>
              <a:defRPr sz="2000" b="0" i="0">
                <a:solidFill>
                  <a:schemeClr val="tx1"/>
                </a:solidFill>
                <a:latin typeface="IBM Plex Sans" panose="020B0503050203000203" pitchFamily="34" charset="0"/>
              </a:defRPr>
            </a:lvl2pPr>
            <a:lvl3pPr marL="365612" indent="-182808">
              <a:lnSpc>
                <a:spcPct val="110000"/>
              </a:lnSpc>
              <a:spcBef>
                <a:spcPts val="0"/>
              </a:spcBef>
              <a:defRPr sz="2000" b="0" i="0">
                <a:solidFill>
                  <a:schemeClr val="tx1"/>
                </a:solidFill>
                <a:latin typeface="IBM Plex Sans" panose="020B0503050203000203" pitchFamily="34" charset="0"/>
              </a:defRPr>
            </a:lvl3pPr>
            <a:lvl4pPr marL="548420" indent="-18280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08" indent="-182808">
              <a:lnSpc>
                <a:spcPct val="110000"/>
              </a:lnSpc>
              <a:spcBef>
                <a:spcPts val="0"/>
              </a:spcBef>
              <a:defRPr sz="2000" b="0" i="0">
                <a:solidFill>
                  <a:schemeClr val="tx1"/>
                </a:solidFill>
                <a:latin typeface="IBM Plex Sans" panose="020B0503050203000203" pitchFamily="34" charset="0"/>
              </a:defRPr>
            </a:lvl2pPr>
            <a:lvl3pPr marL="365612" indent="-182808">
              <a:lnSpc>
                <a:spcPct val="110000"/>
              </a:lnSpc>
              <a:spcBef>
                <a:spcPts val="0"/>
              </a:spcBef>
              <a:defRPr sz="2000" b="0" i="0">
                <a:solidFill>
                  <a:schemeClr val="tx1"/>
                </a:solidFill>
                <a:latin typeface="IBM Plex Sans" panose="020B0503050203000203" pitchFamily="34" charset="0"/>
              </a:defRPr>
            </a:lvl3pPr>
            <a:lvl4pPr marL="548420" indent="-18280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99838385"/>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88005733"/>
      </p:ext>
    </p:extLst>
  </p:cSld>
  <p:clrMapOvr>
    <a:masterClrMapping/>
  </p:clrMapOvr>
  <p:transition spd="med"/>
</p:sldLayout>
</file>

<file path=ppt/slideLayouts/slideLayout2050.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28" indent="-255928">
              <a:lnSpc>
                <a:spcPct val="110000"/>
              </a:lnSpc>
              <a:spcBef>
                <a:spcPts val="0"/>
              </a:spcBef>
              <a:defRPr sz="2800">
                <a:solidFill>
                  <a:schemeClr val="tx1"/>
                </a:solidFill>
              </a:defRPr>
            </a:lvl2pPr>
            <a:lvl3pPr marL="511860" indent="-255928">
              <a:lnSpc>
                <a:spcPct val="110000"/>
              </a:lnSpc>
              <a:spcBef>
                <a:spcPts val="0"/>
              </a:spcBef>
              <a:defRPr sz="2800">
                <a:solidFill>
                  <a:schemeClr val="tx1"/>
                </a:solidFill>
              </a:defRPr>
            </a:lvl3pPr>
            <a:lvl4pPr marL="767788" indent="-2559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28" indent="-255928">
              <a:lnSpc>
                <a:spcPct val="110000"/>
              </a:lnSpc>
              <a:spcBef>
                <a:spcPts val="0"/>
              </a:spcBef>
              <a:defRPr sz="2800">
                <a:solidFill>
                  <a:schemeClr val="tx1"/>
                </a:solidFill>
              </a:defRPr>
            </a:lvl2pPr>
            <a:lvl3pPr marL="511860" indent="-255928">
              <a:lnSpc>
                <a:spcPct val="110000"/>
              </a:lnSpc>
              <a:spcBef>
                <a:spcPts val="0"/>
              </a:spcBef>
              <a:defRPr sz="2800">
                <a:solidFill>
                  <a:schemeClr val="tx1"/>
                </a:solidFill>
              </a:defRPr>
            </a:lvl3pPr>
            <a:lvl4pPr marL="767788" indent="-2559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08" indent="-182808">
              <a:lnSpc>
                <a:spcPct val="110000"/>
              </a:lnSpc>
              <a:spcBef>
                <a:spcPts val="0"/>
              </a:spcBef>
              <a:defRPr sz="2000" b="0" i="0">
                <a:solidFill>
                  <a:schemeClr val="tx1"/>
                </a:solidFill>
                <a:latin typeface="IBM Plex Sans" panose="020B0503050203000203" pitchFamily="34" charset="0"/>
              </a:defRPr>
            </a:lvl2pPr>
            <a:lvl3pPr marL="365612" indent="-182808">
              <a:lnSpc>
                <a:spcPct val="110000"/>
              </a:lnSpc>
              <a:spcBef>
                <a:spcPts val="0"/>
              </a:spcBef>
              <a:defRPr sz="2000" b="0" i="0">
                <a:solidFill>
                  <a:schemeClr val="tx1"/>
                </a:solidFill>
                <a:latin typeface="IBM Plex Sans" panose="020B0503050203000203" pitchFamily="34" charset="0"/>
              </a:defRPr>
            </a:lvl3pPr>
            <a:lvl4pPr marL="548420" indent="-18280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08" indent="-182808">
              <a:lnSpc>
                <a:spcPct val="110000"/>
              </a:lnSpc>
              <a:spcBef>
                <a:spcPts val="0"/>
              </a:spcBef>
              <a:defRPr sz="2000" b="0" i="0">
                <a:solidFill>
                  <a:schemeClr val="tx1"/>
                </a:solidFill>
                <a:latin typeface="IBM Plex Sans" panose="020B0503050203000203" pitchFamily="34" charset="0"/>
              </a:defRPr>
            </a:lvl2pPr>
            <a:lvl3pPr marL="365612" indent="-182808">
              <a:lnSpc>
                <a:spcPct val="110000"/>
              </a:lnSpc>
              <a:spcBef>
                <a:spcPts val="0"/>
              </a:spcBef>
              <a:defRPr sz="2000" b="0" i="0">
                <a:solidFill>
                  <a:schemeClr val="tx1"/>
                </a:solidFill>
                <a:latin typeface="IBM Plex Sans" panose="020B0503050203000203" pitchFamily="34" charset="0"/>
              </a:defRPr>
            </a:lvl3pPr>
            <a:lvl4pPr marL="548420" indent="-18280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21300082"/>
      </p:ext>
    </p:extLst>
  </p:cSld>
  <p:clrMapOvr>
    <a:masterClrMapping/>
  </p:clrMapOvr>
  <p:transition spd="med"/>
</p:sldLayout>
</file>

<file path=ppt/slideLayouts/slideLayout2051.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51"/>
            <a:ext cx="4949824" cy="1141414"/>
          </a:xfrm>
        </p:spPr>
        <p:txBody>
          <a:bodyPr/>
          <a:lstStyle>
            <a:lvl1pPr>
              <a:lnSpc>
                <a:spcPct val="100000"/>
              </a:lnSpc>
              <a:defRPr sz="6396">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28" indent="-255928">
              <a:spcBef>
                <a:spcPts val="0"/>
              </a:spcBef>
              <a:defRPr sz="2800" b="0" i="0">
                <a:solidFill>
                  <a:schemeClr val="tx1"/>
                </a:solidFill>
                <a:latin typeface="IBM Plex Sans Light" panose="020B0403050203000203" pitchFamily="34" charset="0"/>
              </a:defRPr>
            </a:lvl2pPr>
            <a:lvl3pPr marL="511860" indent="-255928">
              <a:spcBef>
                <a:spcPts val="0"/>
              </a:spcBef>
              <a:defRPr sz="2800" b="0" i="0">
                <a:solidFill>
                  <a:schemeClr val="tx1"/>
                </a:solidFill>
                <a:latin typeface="IBM Plex Sans Light" panose="020B0403050203000203" pitchFamily="34" charset="0"/>
              </a:defRPr>
            </a:lvl3pPr>
            <a:lvl4pPr marL="767788" indent="-255928">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08" indent="-182808">
              <a:spcBef>
                <a:spcPts val="0"/>
              </a:spcBef>
              <a:defRPr sz="2000" b="0" i="0">
                <a:solidFill>
                  <a:schemeClr val="tx1"/>
                </a:solidFill>
                <a:latin typeface="IBM Plex Sans" panose="020B0503050203000203" pitchFamily="34" charset="0"/>
              </a:defRPr>
            </a:lvl2pPr>
            <a:lvl3pPr marL="365612" indent="-182808">
              <a:spcBef>
                <a:spcPts val="0"/>
              </a:spcBef>
              <a:defRPr sz="2000" b="0" i="0">
                <a:solidFill>
                  <a:schemeClr val="tx1"/>
                </a:solidFill>
                <a:latin typeface="IBM Plex Sans" panose="020B0503050203000203" pitchFamily="34" charset="0"/>
              </a:defRPr>
            </a:lvl3pPr>
            <a:lvl4pPr marL="548420" indent="-18280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08" indent="-182808">
              <a:spcBef>
                <a:spcPts val="0"/>
              </a:spcBef>
              <a:defRPr sz="2000" b="0" i="0">
                <a:solidFill>
                  <a:schemeClr val="tx1"/>
                </a:solidFill>
                <a:latin typeface="IBM Plex Sans" panose="020B0503050203000203" pitchFamily="34" charset="0"/>
              </a:defRPr>
            </a:lvl2pPr>
            <a:lvl3pPr marL="365612" indent="-182808">
              <a:spcBef>
                <a:spcPts val="0"/>
              </a:spcBef>
              <a:defRPr sz="2000" b="0" i="0">
                <a:solidFill>
                  <a:schemeClr val="tx1"/>
                </a:solidFill>
                <a:latin typeface="IBM Plex Sans" panose="020B0503050203000203" pitchFamily="34" charset="0"/>
              </a:defRPr>
            </a:lvl3pPr>
            <a:lvl4pPr marL="548420" indent="-18280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5" y="384048"/>
            <a:ext cx="4956175" cy="1141412"/>
          </a:xfrm>
        </p:spPr>
        <p:txBody>
          <a:bodyPr/>
          <a:lstStyle>
            <a:lvl1pPr>
              <a:lnSpc>
                <a:spcPct val="100000"/>
              </a:lnSpc>
              <a:spcBef>
                <a:spcPts val="0"/>
              </a:spcBef>
              <a:defRPr sz="6396">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3" y="576075"/>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2" y="576072"/>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8514882"/>
      </p:ext>
    </p:extLst>
  </p:cSld>
  <p:clrMapOvr>
    <a:masterClrMapping/>
  </p:clrMapOvr>
  <p:transition spd="med"/>
</p:sldLayout>
</file>

<file path=ppt/slideLayouts/slideLayout2052.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176" indent="-402176">
              <a:lnSpc>
                <a:spcPct val="100000"/>
              </a:lnSpc>
              <a:spcBef>
                <a:spcPts val="0"/>
              </a:spcBef>
              <a:defRPr sz="4400">
                <a:solidFill>
                  <a:schemeClr val="tx1"/>
                </a:solidFill>
              </a:defRPr>
            </a:lvl2pPr>
            <a:lvl3pPr marL="804352" indent="-402176">
              <a:lnSpc>
                <a:spcPct val="100000"/>
              </a:lnSpc>
              <a:spcBef>
                <a:spcPts val="0"/>
              </a:spcBef>
              <a:defRPr sz="4400">
                <a:solidFill>
                  <a:schemeClr val="tx1"/>
                </a:solidFill>
              </a:defRPr>
            </a:lvl3pPr>
            <a:lvl4pPr marL="1115120" indent="-40217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176" indent="-402176">
              <a:lnSpc>
                <a:spcPct val="100000"/>
              </a:lnSpc>
              <a:spcBef>
                <a:spcPts val="0"/>
              </a:spcBef>
              <a:defRPr sz="4400">
                <a:solidFill>
                  <a:schemeClr val="tx1"/>
                </a:solidFill>
              </a:defRPr>
            </a:lvl2pPr>
            <a:lvl3pPr marL="804352" indent="-402176">
              <a:lnSpc>
                <a:spcPct val="100000"/>
              </a:lnSpc>
              <a:spcBef>
                <a:spcPts val="0"/>
              </a:spcBef>
              <a:defRPr sz="4400">
                <a:solidFill>
                  <a:schemeClr val="tx1"/>
                </a:solidFill>
              </a:defRPr>
            </a:lvl3pPr>
            <a:lvl4pPr marL="1115120" indent="-40217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176" indent="-402176">
              <a:lnSpc>
                <a:spcPct val="100000"/>
              </a:lnSpc>
              <a:spcBef>
                <a:spcPts val="0"/>
              </a:spcBef>
              <a:defRPr sz="4400">
                <a:solidFill>
                  <a:schemeClr val="tx1"/>
                </a:solidFill>
              </a:defRPr>
            </a:lvl2pPr>
            <a:lvl3pPr marL="804352" indent="-402176">
              <a:lnSpc>
                <a:spcPct val="100000"/>
              </a:lnSpc>
              <a:spcBef>
                <a:spcPts val="0"/>
              </a:spcBef>
              <a:defRPr sz="4400">
                <a:solidFill>
                  <a:schemeClr val="tx1"/>
                </a:solidFill>
              </a:defRPr>
            </a:lvl3pPr>
            <a:lvl4pPr marL="1115120" indent="-40217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176" indent="-402176">
              <a:lnSpc>
                <a:spcPct val="100000"/>
              </a:lnSpc>
              <a:spcBef>
                <a:spcPts val="0"/>
              </a:spcBef>
              <a:defRPr sz="4400">
                <a:solidFill>
                  <a:schemeClr val="tx1"/>
                </a:solidFill>
              </a:defRPr>
            </a:lvl2pPr>
            <a:lvl3pPr marL="804352" indent="-402176">
              <a:lnSpc>
                <a:spcPct val="100000"/>
              </a:lnSpc>
              <a:spcBef>
                <a:spcPts val="0"/>
              </a:spcBef>
              <a:defRPr sz="4400">
                <a:solidFill>
                  <a:schemeClr val="tx1"/>
                </a:solidFill>
              </a:defRPr>
            </a:lvl3pPr>
            <a:lvl4pPr marL="1115120" indent="-40217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3"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3"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61469485"/>
      </p:ext>
    </p:extLst>
  </p:cSld>
  <p:clrMapOvr>
    <a:masterClrMapping/>
  </p:clrMapOvr>
  <p:transition spd="med"/>
</p:sldLayout>
</file>

<file path=ppt/slideLayouts/slideLayout2053.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28" indent="-255928">
              <a:lnSpc>
                <a:spcPct val="110000"/>
              </a:lnSpc>
              <a:spcBef>
                <a:spcPts val="0"/>
              </a:spcBef>
              <a:defRPr sz="2800" b="0" i="0">
                <a:solidFill>
                  <a:schemeClr val="tx1"/>
                </a:solidFill>
                <a:latin typeface="IBM Plex Sans Light" panose="020B0403050203000203" pitchFamily="34" charset="0"/>
              </a:defRPr>
            </a:lvl2pPr>
            <a:lvl3pPr marL="511860" indent="-255928">
              <a:lnSpc>
                <a:spcPct val="110000"/>
              </a:lnSpc>
              <a:spcBef>
                <a:spcPts val="0"/>
              </a:spcBef>
              <a:defRPr sz="2800" b="0" i="0">
                <a:solidFill>
                  <a:schemeClr val="tx1"/>
                </a:solidFill>
                <a:latin typeface="IBM Plex Sans Light" panose="020B0403050203000203" pitchFamily="34" charset="0"/>
              </a:defRPr>
            </a:lvl3pPr>
            <a:lvl4pPr marL="767788" indent="-2559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28" indent="-255928">
              <a:lnSpc>
                <a:spcPct val="110000"/>
              </a:lnSpc>
              <a:spcBef>
                <a:spcPts val="0"/>
              </a:spcBef>
              <a:defRPr sz="2800" b="0" i="0">
                <a:solidFill>
                  <a:schemeClr val="tx1"/>
                </a:solidFill>
                <a:latin typeface="IBM Plex Sans Light" panose="020B0403050203000203" pitchFamily="34" charset="0"/>
              </a:defRPr>
            </a:lvl2pPr>
            <a:lvl3pPr marL="511860" indent="-255928">
              <a:lnSpc>
                <a:spcPct val="110000"/>
              </a:lnSpc>
              <a:spcBef>
                <a:spcPts val="0"/>
              </a:spcBef>
              <a:defRPr sz="2800" b="0" i="0">
                <a:solidFill>
                  <a:schemeClr val="tx1"/>
                </a:solidFill>
                <a:latin typeface="IBM Plex Sans Light" panose="020B0403050203000203" pitchFamily="34" charset="0"/>
              </a:defRPr>
            </a:lvl3pPr>
            <a:lvl4pPr marL="767788" indent="-2559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28" indent="-255928">
              <a:lnSpc>
                <a:spcPct val="110000"/>
              </a:lnSpc>
              <a:spcBef>
                <a:spcPts val="0"/>
              </a:spcBef>
              <a:defRPr sz="2800" b="0" i="0">
                <a:solidFill>
                  <a:schemeClr val="tx1"/>
                </a:solidFill>
                <a:latin typeface="IBM Plex Sans Light" panose="020B0403050203000203" pitchFamily="34" charset="0"/>
              </a:defRPr>
            </a:lvl2pPr>
            <a:lvl3pPr marL="511860" indent="-255928">
              <a:lnSpc>
                <a:spcPct val="110000"/>
              </a:lnSpc>
              <a:spcBef>
                <a:spcPts val="0"/>
              </a:spcBef>
              <a:defRPr sz="2800" b="0" i="0">
                <a:solidFill>
                  <a:schemeClr val="tx1"/>
                </a:solidFill>
                <a:latin typeface="IBM Plex Sans Light" panose="020B0403050203000203" pitchFamily="34" charset="0"/>
              </a:defRPr>
            </a:lvl3pPr>
            <a:lvl4pPr marL="767788" indent="-2559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28" indent="-255928">
              <a:lnSpc>
                <a:spcPct val="110000"/>
              </a:lnSpc>
              <a:spcBef>
                <a:spcPts val="0"/>
              </a:spcBef>
              <a:defRPr sz="2800" b="0" i="0">
                <a:solidFill>
                  <a:schemeClr val="tx1"/>
                </a:solidFill>
                <a:latin typeface="IBM Plex Sans Light" panose="020B0403050203000203" pitchFamily="34" charset="0"/>
              </a:defRPr>
            </a:lvl2pPr>
            <a:lvl3pPr marL="511860" indent="-255928">
              <a:lnSpc>
                <a:spcPct val="110000"/>
              </a:lnSpc>
              <a:spcBef>
                <a:spcPts val="0"/>
              </a:spcBef>
              <a:defRPr sz="2800" b="0" i="0">
                <a:solidFill>
                  <a:schemeClr val="tx1"/>
                </a:solidFill>
                <a:latin typeface="IBM Plex Sans Light" panose="020B0403050203000203" pitchFamily="34" charset="0"/>
              </a:defRPr>
            </a:lvl3pPr>
            <a:lvl4pPr marL="767788" indent="-2559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6"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37337164"/>
      </p:ext>
    </p:extLst>
  </p:cSld>
  <p:clrMapOvr>
    <a:masterClrMapping/>
  </p:clrMapOvr>
  <p:transition spd="med"/>
</p:sldLayout>
</file>

<file path=ppt/slideLayouts/slideLayout2054.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1527048"/>
            <a:ext cx="11044240" cy="2276856"/>
          </a:xfrm>
        </p:spPr>
        <p:txBody>
          <a:bodyPr rIns="457200"/>
          <a:lstStyle>
            <a:lvl1pPr>
              <a:lnSpc>
                <a:spcPct val="110000"/>
              </a:lnSpc>
              <a:defRPr sz="6396">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28" indent="-255928">
              <a:lnSpc>
                <a:spcPct val="110000"/>
              </a:lnSpc>
              <a:spcBef>
                <a:spcPts val="0"/>
              </a:spcBef>
              <a:defRPr sz="2800" b="0" i="0">
                <a:solidFill>
                  <a:schemeClr val="tx1"/>
                </a:solidFill>
                <a:latin typeface="IBM Plex Sans Light" panose="020B0403050203000203" pitchFamily="34" charset="0"/>
              </a:defRPr>
            </a:lvl2pPr>
            <a:lvl3pPr marL="511860" indent="-255928">
              <a:lnSpc>
                <a:spcPct val="110000"/>
              </a:lnSpc>
              <a:spcBef>
                <a:spcPts val="0"/>
              </a:spcBef>
              <a:defRPr sz="2800" b="0" i="0">
                <a:solidFill>
                  <a:schemeClr val="tx1"/>
                </a:solidFill>
                <a:latin typeface="IBM Plex Sans Light" panose="020B0403050203000203" pitchFamily="34" charset="0"/>
              </a:defRPr>
            </a:lvl3pPr>
            <a:lvl4pPr marL="767788" indent="-2559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28" indent="-255928">
              <a:lnSpc>
                <a:spcPct val="110000"/>
              </a:lnSpc>
              <a:spcBef>
                <a:spcPts val="0"/>
              </a:spcBef>
              <a:defRPr sz="2800" b="0" i="0">
                <a:solidFill>
                  <a:schemeClr val="tx1"/>
                </a:solidFill>
                <a:latin typeface="IBM Plex Sans Light" panose="020B0403050203000203" pitchFamily="34" charset="0"/>
              </a:defRPr>
            </a:lvl2pPr>
            <a:lvl3pPr marL="511860" indent="-255928">
              <a:lnSpc>
                <a:spcPct val="110000"/>
              </a:lnSpc>
              <a:spcBef>
                <a:spcPts val="0"/>
              </a:spcBef>
              <a:defRPr sz="2800" b="0" i="0">
                <a:solidFill>
                  <a:schemeClr val="tx1"/>
                </a:solidFill>
                <a:latin typeface="IBM Plex Sans Light" panose="020B0403050203000203" pitchFamily="34" charset="0"/>
              </a:defRPr>
            </a:lvl3pPr>
            <a:lvl4pPr marL="767788" indent="-2559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28" indent="-255928">
              <a:lnSpc>
                <a:spcPct val="110000"/>
              </a:lnSpc>
              <a:spcBef>
                <a:spcPts val="0"/>
              </a:spcBef>
              <a:defRPr sz="2800" b="0" i="0">
                <a:solidFill>
                  <a:schemeClr val="tx1"/>
                </a:solidFill>
                <a:latin typeface="IBM Plex Sans Light" panose="020B0403050203000203" pitchFamily="34" charset="0"/>
              </a:defRPr>
            </a:lvl2pPr>
            <a:lvl3pPr marL="511860" indent="-255928">
              <a:lnSpc>
                <a:spcPct val="110000"/>
              </a:lnSpc>
              <a:spcBef>
                <a:spcPts val="0"/>
              </a:spcBef>
              <a:defRPr sz="2800" b="0" i="0">
                <a:solidFill>
                  <a:schemeClr val="tx1"/>
                </a:solidFill>
                <a:latin typeface="IBM Plex Sans Light" panose="020B0403050203000203" pitchFamily="34" charset="0"/>
              </a:defRPr>
            </a:lvl3pPr>
            <a:lvl4pPr marL="767788" indent="-2559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28" indent="-255928">
              <a:lnSpc>
                <a:spcPct val="110000"/>
              </a:lnSpc>
              <a:spcBef>
                <a:spcPts val="0"/>
              </a:spcBef>
              <a:defRPr sz="2800" b="0" i="0">
                <a:solidFill>
                  <a:schemeClr val="tx1"/>
                </a:solidFill>
                <a:latin typeface="IBM Plex Sans Light" panose="020B0403050203000203" pitchFamily="34" charset="0"/>
              </a:defRPr>
            </a:lvl2pPr>
            <a:lvl3pPr marL="511860" indent="-255928">
              <a:lnSpc>
                <a:spcPct val="110000"/>
              </a:lnSpc>
              <a:spcBef>
                <a:spcPts val="0"/>
              </a:spcBef>
              <a:defRPr sz="2800" b="0" i="0">
                <a:solidFill>
                  <a:schemeClr val="tx1"/>
                </a:solidFill>
                <a:latin typeface="IBM Plex Sans Light" panose="020B0403050203000203" pitchFamily="34" charset="0"/>
              </a:defRPr>
            </a:lvl3pPr>
            <a:lvl4pPr marL="767788" indent="-2559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6"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17297899"/>
      </p:ext>
    </p:extLst>
  </p:cSld>
  <p:clrMapOvr>
    <a:masterClrMapping/>
  </p:clrMapOvr>
  <p:transition spd="med"/>
</p:sldLayout>
</file>

<file path=ppt/slideLayouts/slideLayout2055.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6" y="576072"/>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5"/>
            <a:ext cx="4949824" cy="534491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00544833"/>
      </p:ext>
    </p:extLst>
  </p:cSld>
  <p:clrMapOvr>
    <a:masterClrMapping/>
  </p:clrMapOvr>
  <p:transition spd="med"/>
</p:sldLayout>
</file>

<file path=ppt/slideLayouts/slideLayout2056.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6" y="384048"/>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5"/>
            <a:ext cx="4949824" cy="534491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36292614"/>
      </p:ext>
    </p:extLst>
  </p:cSld>
  <p:clrMapOvr>
    <a:masterClrMapping/>
  </p:clrMapOvr>
  <p:transition spd="med"/>
</p:sldLayout>
</file>

<file path=ppt/slideLayouts/slideLayout2057.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28" indent="-255928">
              <a:lnSpc>
                <a:spcPct val="110000"/>
              </a:lnSpc>
              <a:spcBef>
                <a:spcPts val="0"/>
              </a:spcBef>
              <a:defRPr sz="2800" b="0" i="0">
                <a:solidFill>
                  <a:schemeClr val="tx1"/>
                </a:solidFill>
                <a:latin typeface="IBM Plex Sans Light" panose="020B0403050203000203" pitchFamily="34" charset="0"/>
              </a:defRPr>
            </a:lvl2pPr>
            <a:lvl3pPr marL="511860" indent="-255928">
              <a:lnSpc>
                <a:spcPct val="110000"/>
              </a:lnSpc>
              <a:spcBef>
                <a:spcPts val="0"/>
              </a:spcBef>
              <a:defRPr sz="2800" b="0" i="0">
                <a:solidFill>
                  <a:schemeClr val="tx1"/>
                </a:solidFill>
                <a:latin typeface="IBM Plex Sans Light" panose="020B0403050203000203" pitchFamily="34" charset="0"/>
              </a:defRPr>
            </a:lvl3pPr>
            <a:lvl4pPr marL="767788" indent="-2559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28" indent="-255928">
              <a:lnSpc>
                <a:spcPct val="110000"/>
              </a:lnSpc>
              <a:spcBef>
                <a:spcPts val="0"/>
              </a:spcBef>
              <a:defRPr sz="2800" b="0" i="0">
                <a:solidFill>
                  <a:schemeClr val="tx1"/>
                </a:solidFill>
                <a:latin typeface="IBM Plex Sans Light" panose="020B0403050203000203" pitchFamily="34" charset="0"/>
              </a:defRPr>
            </a:lvl2pPr>
            <a:lvl3pPr marL="511860" indent="-255928">
              <a:lnSpc>
                <a:spcPct val="110000"/>
              </a:lnSpc>
              <a:spcBef>
                <a:spcPts val="0"/>
              </a:spcBef>
              <a:defRPr sz="2800" b="0" i="0">
                <a:solidFill>
                  <a:schemeClr val="tx1"/>
                </a:solidFill>
                <a:latin typeface="IBM Plex Sans Light" panose="020B0403050203000203" pitchFamily="34" charset="0"/>
              </a:defRPr>
            </a:lvl3pPr>
            <a:lvl4pPr marL="767788" indent="-2559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28" indent="-255928">
              <a:lnSpc>
                <a:spcPct val="110000"/>
              </a:lnSpc>
              <a:spcBef>
                <a:spcPts val="0"/>
              </a:spcBef>
              <a:defRPr sz="2800" b="0" i="0">
                <a:solidFill>
                  <a:schemeClr val="tx1"/>
                </a:solidFill>
                <a:latin typeface="IBM Plex Sans Light" panose="020B0403050203000203" pitchFamily="34" charset="0"/>
              </a:defRPr>
            </a:lvl2pPr>
            <a:lvl3pPr marL="511860" indent="-255928">
              <a:lnSpc>
                <a:spcPct val="110000"/>
              </a:lnSpc>
              <a:spcBef>
                <a:spcPts val="0"/>
              </a:spcBef>
              <a:defRPr sz="2800" b="0" i="0">
                <a:solidFill>
                  <a:schemeClr val="tx1"/>
                </a:solidFill>
                <a:latin typeface="IBM Plex Sans Light" panose="020B0403050203000203" pitchFamily="34" charset="0"/>
              </a:defRPr>
            </a:lvl3pPr>
            <a:lvl4pPr marL="767788" indent="-2559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28" indent="-255928">
              <a:lnSpc>
                <a:spcPct val="110000"/>
              </a:lnSpc>
              <a:spcBef>
                <a:spcPts val="0"/>
              </a:spcBef>
              <a:defRPr sz="2800" b="0" i="0">
                <a:solidFill>
                  <a:schemeClr val="tx1"/>
                </a:solidFill>
                <a:latin typeface="IBM Plex Sans Light" panose="020B0403050203000203" pitchFamily="34" charset="0"/>
              </a:defRPr>
            </a:lvl2pPr>
            <a:lvl3pPr marL="511860" indent="-255928">
              <a:lnSpc>
                <a:spcPct val="110000"/>
              </a:lnSpc>
              <a:spcBef>
                <a:spcPts val="0"/>
              </a:spcBef>
              <a:defRPr sz="2800" b="0" i="0">
                <a:solidFill>
                  <a:schemeClr val="tx1"/>
                </a:solidFill>
                <a:latin typeface="IBM Plex Sans Light" panose="020B0403050203000203" pitchFamily="34" charset="0"/>
              </a:defRPr>
            </a:lvl3pPr>
            <a:lvl4pPr marL="767788" indent="-2559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28" indent="-255928">
              <a:lnSpc>
                <a:spcPct val="110000"/>
              </a:lnSpc>
              <a:spcBef>
                <a:spcPts val="0"/>
              </a:spcBef>
              <a:defRPr sz="2800" b="0" i="0">
                <a:solidFill>
                  <a:schemeClr val="tx1"/>
                </a:solidFill>
                <a:latin typeface="IBM Plex Sans Light" panose="020B0403050203000203" pitchFamily="34" charset="0"/>
              </a:defRPr>
            </a:lvl2pPr>
            <a:lvl3pPr marL="511860" indent="-255928">
              <a:lnSpc>
                <a:spcPct val="110000"/>
              </a:lnSpc>
              <a:spcBef>
                <a:spcPts val="0"/>
              </a:spcBef>
              <a:defRPr sz="2800" b="0" i="0">
                <a:solidFill>
                  <a:schemeClr val="tx1"/>
                </a:solidFill>
                <a:latin typeface="IBM Plex Sans Light" panose="020B0403050203000203" pitchFamily="34" charset="0"/>
              </a:defRPr>
            </a:lvl3pPr>
            <a:lvl4pPr marL="767788" indent="-2559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28" indent="-255928">
              <a:lnSpc>
                <a:spcPct val="110000"/>
              </a:lnSpc>
              <a:spcBef>
                <a:spcPts val="0"/>
              </a:spcBef>
              <a:defRPr sz="2800" b="0" i="0">
                <a:solidFill>
                  <a:schemeClr val="tx1"/>
                </a:solidFill>
                <a:latin typeface="IBM Plex Sans Light" panose="020B0403050203000203" pitchFamily="34" charset="0"/>
              </a:defRPr>
            </a:lvl2pPr>
            <a:lvl3pPr marL="511860" indent="-255928">
              <a:lnSpc>
                <a:spcPct val="110000"/>
              </a:lnSpc>
              <a:spcBef>
                <a:spcPts val="0"/>
              </a:spcBef>
              <a:defRPr sz="2800" b="0" i="0">
                <a:solidFill>
                  <a:schemeClr val="tx1"/>
                </a:solidFill>
                <a:latin typeface="IBM Plex Sans Light" panose="020B0403050203000203" pitchFamily="34" charset="0"/>
              </a:defRPr>
            </a:lvl3pPr>
            <a:lvl4pPr marL="767788" indent="-2559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22236094"/>
      </p:ext>
    </p:extLst>
  </p:cSld>
  <p:clrMapOvr>
    <a:masterClrMapping/>
  </p:clrMapOvr>
  <p:transition spd="med"/>
</p:sldLayout>
</file>

<file path=ppt/slideLayouts/slideLayout2058.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368" indent="-219368">
              <a:lnSpc>
                <a:spcPct val="110000"/>
              </a:lnSpc>
              <a:spcBef>
                <a:spcPts val="0"/>
              </a:spcBef>
              <a:defRPr sz="2400">
                <a:solidFill>
                  <a:schemeClr val="tx1"/>
                </a:solidFill>
              </a:defRPr>
            </a:lvl2pPr>
            <a:lvl3pPr marL="438736" indent="-219368">
              <a:lnSpc>
                <a:spcPct val="110000"/>
              </a:lnSpc>
              <a:spcBef>
                <a:spcPts val="0"/>
              </a:spcBef>
              <a:defRPr sz="2400">
                <a:solidFill>
                  <a:schemeClr val="tx1"/>
                </a:solidFill>
              </a:defRPr>
            </a:lvl3pPr>
            <a:lvl4pPr marL="658104" indent="-219368">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368" indent="-219368">
              <a:lnSpc>
                <a:spcPct val="110000"/>
              </a:lnSpc>
              <a:spcBef>
                <a:spcPts val="0"/>
              </a:spcBef>
              <a:defRPr sz="2400">
                <a:solidFill>
                  <a:schemeClr val="tx1"/>
                </a:solidFill>
              </a:defRPr>
            </a:lvl2pPr>
            <a:lvl3pPr marL="438736" indent="-219368">
              <a:lnSpc>
                <a:spcPct val="110000"/>
              </a:lnSpc>
              <a:spcBef>
                <a:spcPts val="0"/>
              </a:spcBef>
              <a:defRPr sz="2400">
                <a:solidFill>
                  <a:schemeClr val="tx1"/>
                </a:solidFill>
              </a:defRPr>
            </a:lvl3pPr>
            <a:lvl4pPr marL="658104" indent="-219368">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368" indent="-219368">
              <a:lnSpc>
                <a:spcPct val="110000"/>
              </a:lnSpc>
              <a:spcBef>
                <a:spcPts val="0"/>
              </a:spcBef>
              <a:defRPr sz="2400">
                <a:solidFill>
                  <a:schemeClr val="tx1"/>
                </a:solidFill>
              </a:defRPr>
            </a:lvl2pPr>
            <a:lvl3pPr marL="438736" indent="-219368">
              <a:lnSpc>
                <a:spcPct val="110000"/>
              </a:lnSpc>
              <a:spcBef>
                <a:spcPts val="0"/>
              </a:spcBef>
              <a:defRPr sz="2400">
                <a:solidFill>
                  <a:schemeClr val="tx1"/>
                </a:solidFill>
              </a:defRPr>
            </a:lvl3pPr>
            <a:lvl4pPr marL="658104" indent="-219368">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368" indent="-219368">
              <a:lnSpc>
                <a:spcPct val="110000"/>
              </a:lnSpc>
              <a:spcBef>
                <a:spcPts val="0"/>
              </a:spcBef>
              <a:defRPr sz="2400">
                <a:solidFill>
                  <a:schemeClr val="tx1"/>
                </a:solidFill>
              </a:defRPr>
            </a:lvl2pPr>
            <a:lvl3pPr marL="438736" indent="-219368">
              <a:lnSpc>
                <a:spcPct val="110000"/>
              </a:lnSpc>
              <a:spcBef>
                <a:spcPts val="0"/>
              </a:spcBef>
              <a:defRPr sz="2400">
                <a:solidFill>
                  <a:schemeClr val="tx1"/>
                </a:solidFill>
              </a:defRPr>
            </a:lvl3pPr>
            <a:lvl4pPr marL="658104" indent="-219368">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3"/>
            <a:ext cx="4951413" cy="3792682"/>
          </a:xfrm>
        </p:spPr>
        <p:txBody>
          <a:bodyPr/>
          <a:lstStyle>
            <a:lvl1pPr>
              <a:lnSpc>
                <a:spcPct val="110000"/>
              </a:lnSpc>
              <a:spcBef>
                <a:spcPts val="0"/>
              </a:spcBef>
              <a:defRPr sz="2400">
                <a:solidFill>
                  <a:schemeClr val="tx1"/>
                </a:solidFill>
              </a:defRPr>
            </a:lvl1pPr>
            <a:lvl2pPr marL="219368" indent="-219368">
              <a:lnSpc>
                <a:spcPct val="110000"/>
              </a:lnSpc>
              <a:spcBef>
                <a:spcPts val="0"/>
              </a:spcBef>
              <a:defRPr sz="2400">
                <a:solidFill>
                  <a:schemeClr val="tx1"/>
                </a:solidFill>
              </a:defRPr>
            </a:lvl2pPr>
            <a:lvl3pPr marL="438736" indent="-219368">
              <a:lnSpc>
                <a:spcPct val="110000"/>
              </a:lnSpc>
              <a:spcBef>
                <a:spcPts val="0"/>
              </a:spcBef>
              <a:defRPr sz="2400">
                <a:solidFill>
                  <a:schemeClr val="tx1"/>
                </a:solidFill>
              </a:defRPr>
            </a:lvl3pPr>
            <a:lvl4pPr marL="658104" indent="-219368">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368" indent="-219368">
              <a:lnSpc>
                <a:spcPct val="110000"/>
              </a:lnSpc>
              <a:spcBef>
                <a:spcPts val="0"/>
              </a:spcBef>
              <a:defRPr sz="2400">
                <a:solidFill>
                  <a:schemeClr val="tx1"/>
                </a:solidFill>
              </a:defRPr>
            </a:lvl2pPr>
            <a:lvl3pPr marL="438736" indent="-219368">
              <a:lnSpc>
                <a:spcPct val="110000"/>
              </a:lnSpc>
              <a:spcBef>
                <a:spcPts val="0"/>
              </a:spcBef>
              <a:defRPr sz="2400">
                <a:solidFill>
                  <a:schemeClr val="tx1"/>
                </a:solidFill>
              </a:defRPr>
            </a:lvl3pPr>
            <a:lvl4pPr marL="658104" indent="-219368">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5"/>
            <a:ext cx="402336" cy="403226"/>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5"/>
            <a:ext cx="402336" cy="403226"/>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5"/>
            <a:ext cx="402336" cy="403226"/>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22037071"/>
      </p:ext>
    </p:extLst>
  </p:cSld>
  <p:clrMapOvr>
    <a:masterClrMapping/>
  </p:clrMapOvr>
  <p:transition spd="med"/>
</p:sldLayout>
</file>

<file path=ppt/slideLayouts/slideLayout2059.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6" y="384051"/>
            <a:ext cx="11039475" cy="3413126"/>
          </a:xfrm>
        </p:spPr>
        <p:txBody>
          <a:bodyPr rIns="457200"/>
          <a:lstStyle>
            <a:lvl1pPr>
              <a:lnSpc>
                <a:spcPct val="100000"/>
              </a:lnSpc>
              <a:defRPr sz="6396">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10731652"/>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93433787"/>
      </p:ext>
    </p:extLst>
  </p:cSld>
  <p:clrMapOvr>
    <a:masterClrMapping/>
  </p:clrMapOvr>
  <p:transition spd="med"/>
</p:sldLayout>
</file>

<file path=ppt/slideLayouts/slideLayout2060.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5"/>
            <a:ext cx="4949824"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72135701"/>
      </p:ext>
    </p:extLst>
  </p:cSld>
  <p:clrMapOvr>
    <a:masterClrMapping/>
  </p:clrMapOvr>
  <p:transition spd="med"/>
</p:sldLayout>
</file>

<file path=ppt/slideLayouts/slideLayout2061.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6" y="3429000"/>
            <a:ext cx="4956175" cy="8572500"/>
          </a:xfrm>
        </p:spPr>
        <p:txBody>
          <a:bodyPr/>
          <a:lstStyle>
            <a:lvl1pPr>
              <a:lnSpc>
                <a:spcPct val="110000"/>
              </a:lnSpc>
              <a:spcBef>
                <a:spcPts val="0"/>
              </a:spcBef>
              <a:defRPr sz="2800">
                <a:solidFill>
                  <a:schemeClr val="tx1"/>
                </a:solidFill>
              </a:defRPr>
            </a:lvl1pPr>
            <a:lvl2pPr marL="255928" indent="-255928">
              <a:lnSpc>
                <a:spcPct val="110000"/>
              </a:lnSpc>
              <a:spcBef>
                <a:spcPts val="0"/>
              </a:spcBef>
              <a:defRPr sz="2800">
                <a:solidFill>
                  <a:schemeClr val="tx1"/>
                </a:solidFill>
              </a:defRPr>
            </a:lvl2pPr>
            <a:lvl3pPr marL="511860" indent="-255928">
              <a:lnSpc>
                <a:spcPct val="110000"/>
              </a:lnSpc>
              <a:spcBef>
                <a:spcPts val="0"/>
              </a:spcBef>
              <a:defRPr sz="2800">
                <a:solidFill>
                  <a:schemeClr val="tx1"/>
                </a:solidFill>
              </a:defRPr>
            </a:lvl3pPr>
            <a:lvl4pPr marL="767788" indent="-2559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28" indent="-255928">
              <a:lnSpc>
                <a:spcPct val="110000"/>
              </a:lnSpc>
              <a:spcBef>
                <a:spcPts val="0"/>
              </a:spcBef>
              <a:defRPr sz="2800">
                <a:solidFill>
                  <a:schemeClr val="tx1"/>
                </a:solidFill>
              </a:defRPr>
            </a:lvl2pPr>
            <a:lvl3pPr marL="511860" indent="-255928">
              <a:lnSpc>
                <a:spcPct val="110000"/>
              </a:lnSpc>
              <a:spcBef>
                <a:spcPts val="0"/>
              </a:spcBef>
              <a:defRPr sz="2800">
                <a:solidFill>
                  <a:schemeClr val="tx1"/>
                </a:solidFill>
              </a:defRPr>
            </a:lvl3pPr>
            <a:lvl4pPr marL="767788" indent="-2559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3"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034418362"/>
      </p:ext>
    </p:extLst>
  </p:cSld>
  <p:clrMapOvr>
    <a:masterClrMapping/>
  </p:clrMapOvr>
  <p:transition spd="med"/>
</p:sldLayout>
</file>

<file path=ppt/slideLayouts/slideLayout2062.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31"/>
            <a:ext cx="269339"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6" y="3429000"/>
            <a:ext cx="4956175" cy="8572500"/>
          </a:xfrm>
        </p:spPr>
        <p:txBody>
          <a:bodyPr/>
          <a:lstStyle>
            <a:lvl1pPr>
              <a:lnSpc>
                <a:spcPct val="110000"/>
              </a:lnSpc>
              <a:spcBef>
                <a:spcPts val="0"/>
              </a:spcBef>
              <a:defRPr sz="2800">
                <a:solidFill>
                  <a:schemeClr val="tx1"/>
                </a:solidFill>
              </a:defRPr>
            </a:lvl1pPr>
            <a:lvl2pPr marL="255928" indent="-255928">
              <a:lnSpc>
                <a:spcPct val="110000"/>
              </a:lnSpc>
              <a:spcBef>
                <a:spcPts val="0"/>
              </a:spcBef>
              <a:defRPr sz="2800">
                <a:solidFill>
                  <a:schemeClr val="tx1"/>
                </a:solidFill>
              </a:defRPr>
            </a:lvl2pPr>
            <a:lvl3pPr marL="511860" indent="-255928">
              <a:lnSpc>
                <a:spcPct val="110000"/>
              </a:lnSpc>
              <a:spcBef>
                <a:spcPts val="0"/>
              </a:spcBef>
              <a:defRPr sz="2800">
                <a:solidFill>
                  <a:schemeClr val="tx1"/>
                </a:solidFill>
              </a:defRPr>
            </a:lvl3pPr>
            <a:lvl4pPr marL="767788" indent="-2559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3"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639043258"/>
      </p:ext>
    </p:extLst>
  </p:cSld>
  <p:clrMapOvr>
    <a:masterClrMapping/>
  </p:clrMapOvr>
  <p:transition spd="med"/>
</p:sldLayout>
</file>

<file path=ppt/slideLayouts/slideLayout2063.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31"/>
            <a:ext cx="269339"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6" y="3429000"/>
            <a:ext cx="4956175" cy="8572500"/>
          </a:xfrm>
        </p:spPr>
        <p:txBody>
          <a:bodyPr/>
          <a:lstStyle>
            <a:lvl1pPr>
              <a:lnSpc>
                <a:spcPct val="110000"/>
              </a:lnSpc>
              <a:spcBef>
                <a:spcPts val="0"/>
              </a:spcBef>
              <a:defRPr sz="2800">
                <a:solidFill>
                  <a:schemeClr val="tx1"/>
                </a:solidFill>
              </a:defRPr>
            </a:lvl1pPr>
            <a:lvl2pPr marL="255928" indent="-255928">
              <a:lnSpc>
                <a:spcPct val="110000"/>
              </a:lnSpc>
              <a:spcBef>
                <a:spcPts val="0"/>
              </a:spcBef>
              <a:defRPr sz="2800">
                <a:solidFill>
                  <a:schemeClr val="tx1"/>
                </a:solidFill>
              </a:defRPr>
            </a:lvl2pPr>
            <a:lvl3pPr marL="511860" indent="-255928">
              <a:lnSpc>
                <a:spcPct val="110000"/>
              </a:lnSpc>
              <a:spcBef>
                <a:spcPts val="0"/>
              </a:spcBef>
              <a:defRPr sz="2800">
                <a:solidFill>
                  <a:schemeClr val="tx1"/>
                </a:solidFill>
              </a:defRPr>
            </a:lvl3pPr>
            <a:lvl4pPr marL="767788" indent="-2559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3" y="565155"/>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64541860"/>
      </p:ext>
    </p:extLst>
  </p:cSld>
  <p:clrMapOvr>
    <a:masterClrMapping/>
  </p:clrMapOvr>
  <p:transition spd="med"/>
</p:sldLayout>
</file>

<file path=ppt/slideLayouts/slideLayout2064.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31"/>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070347637"/>
      </p:ext>
    </p:extLst>
  </p:cSld>
  <p:clrMapOvr>
    <a:masterClrMapping/>
  </p:clrMapOvr>
  <p:transition spd="med"/>
</p:sldLayout>
</file>

<file path=ppt/slideLayouts/slideLayout2065.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31"/>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656281292"/>
      </p:ext>
    </p:extLst>
  </p:cSld>
  <p:clrMapOvr>
    <a:masterClrMapping/>
  </p:clrMapOvr>
  <p:transition spd="med"/>
</p:sldLayout>
</file>

<file path=ppt/slideLayouts/slideLayout2066.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42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42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4" y="6121400"/>
            <a:ext cx="5708649" cy="2476500"/>
          </a:xfrm>
        </p:spPr>
        <p:txBody>
          <a:bodyPr/>
          <a:lstStyle>
            <a:lvl1pPr>
              <a:lnSpc>
                <a:spcPct val="110000"/>
              </a:lnSpc>
              <a:spcBef>
                <a:spcPts val="0"/>
              </a:spcBef>
              <a:defRPr sz="2800">
                <a:solidFill>
                  <a:schemeClr val="tx1"/>
                </a:solidFill>
              </a:defRPr>
            </a:lvl1pPr>
            <a:lvl2pPr marL="255928" indent="-255928">
              <a:lnSpc>
                <a:spcPct val="110000"/>
              </a:lnSpc>
              <a:spcBef>
                <a:spcPts val="0"/>
              </a:spcBef>
              <a:defRPr sz="2800">
                <a:solidFill>
                  <a:schemeClr val="tx1"/>
                </a:solidFill>
              </a:defRPr>
            </a:lvl2pPr>
            <a:lvl3pPr marL="511860" indent="-255928">
              <a:lnSpc>
                <a:spcPct val="110000"/>
              </a:lnSpc>
              <a:spcBef>
                <a:spcPts val="0"/>
              </a:spcBef>
              <a:defRPr sz="2800">
                <a:solidFill>
                  <a:schemeClr val="tx1"/>
                </a:solidFill>
              </a:defRPr>
            </a:lvl3pPr>
            <a:lvl4pPr marL="767788" indent="-2559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42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42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4" y="9525002"/>
            <a:ext cx="5708649" cy="2476500"/>
          </a:xfrm>
        </p:spPr>
        <p:txBody>
          <a:bodyPr/>
          <a:lstStyle>
            <a:lvl1pPr>
              <a:lnSpc>
                <a:spcPct val="110000"/>
              </a:lnSpc>
              <a:spcBef>
                <a:spcPts val="0"/>
              </a:spcBef>
              <a:defRPr sz="2800">
                <a:solidFill>
                  <a:schemeClr val="tx1"/>
                </a:solidFill>
              </a:defRPr>
            </a:lvl1pPr>
            <a:lvl2pPr marL="255928" indent="-255928">
              <a:lnSpc>
                <a:spcPct val="110000"/>
              </a:lnSpc>
              <a:spcBef>
                <a:spcPts val="0"/>
              </a:spcBef>
              <a:defRPr sz="2800">
                <a:solidFill>
                  <a:schemeClr val="tx1"/>
                </a:solidFill>
              </a:defRPr>
            </a:lvl2pPr>
            <a:lvl3pPr marL="511860" indent="-255928">
              <a:lnSpc>
                <a:spcPct val="110000"/>
              </a:lnSpc>
              <a:spcBef>
                <a:spcPts val="0"/>
              </a:spcBef>
              <a:defRPr sz="2800">
                <a:solidFill>
                  <a:schemeClr val="tx1"/>
                </a:solidFill>
              </a:defRPr>
            </a:lvl3pPr>
            <a:lvl4pPr marL="767788" indent="-2559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4" y="2667000"/>
            <a:ext cx="5708649" cy="2476500"/>
          </a:xfrm>
        </p:spPr>
        <p:txBody>
          <a:bodyPr/>
          <a:lstStyle>
            <a:lvl1pPr>
              <a:lnSpc>
                <a:spcPct val="110000"/>
              </a:lnSpc>
              <a:spcBef>
                <a:spcPts val="0"/>
              </a:spcBef>
              <a:defRPr sz="2800">
                <a:solidFill>
                  <a:schemeClr val="tx1"/>
                </a:solidFill>
              </a:defRPr>
            </a:lvl1pPr>
            <a:lvl2pPr marL="255928" indent="-255928">
              <a:lnSpc>
                <a:spcPct val="110000"/>
              </a:lnSpc>
              <a:spcBef>
                <a:spcPts val="0"/>
              </a:spcBef>
              <a:defRPr sz="2800">
                <a:solidFill>
                  <a:schemeClr val="tx1"/>
                </a:solidFill>
              </a:defRPr>
            </a:lvl2pPr>
            <a:lvl3pPr marL="511860" indent="-255928">
              <a:lnSpc>
                <a:spcPct val="110000"/>
              </a:lnSpc>
              <a:spcBef>
                <a:spcPts val="0"/>
              </a:spcBef>
              <a:defRPr sz="2800">
                <a:solidFill>
                  <a:schemeClr val="tx1"/>
                </a:solidFill>
              </a:defRPr>
            </a:lvl3pPr>
            <a:lvl4pPr marL="767788" indent="-2559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4" y="6121400"/>
            <a:ext cx="2473324" cy="2476500"/>
          </a:xfrm>
          <a:solidFill>
            <a:srgbClr val="E0E0E0"/>
          </a:solidFill>
        </p:spPr>
        <p:txBody>
          <a:bodyPr anchor="ctr"/>
          <a:lstStyle>
            <a:lvl1pPr marL="0" marR="0" indent="0" algn="ctr" defTabSz="243742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42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8" y="6121400"/>
            <a:ext cx="5708649" cy="2476500"/>
          </a:xfrm>
        </p:spPr>
        <p:txBody>
          <a:bodyPr/>
          <a:lstStyle>
            <a:lvl1pPr>
              <a:lnSpc>
                <a:spcPct val="110000"/>
              </a:lnSpc>
              <a:spcBef>
                <a:spcPts val="0"/>
              </a:spcBef>
              <a:defRPr sz="2800">
                <a:solidFill>
                  <a:schemeClr val="tx1"/>
                </a:solidFill>
              </a:defRPr>
            </a:lvl1pPr>
            <a:lvl2pPr marL="255928" indent="-255928">
              <a:lnSpc>
                <a:spcPct val="110000"/>
              </a:lnSpc>
              <a:spcBef>
                <a:spcPts val="0"/>
              </a:spcBef>
              <a:defRPr sz="2800">
                <a:solidFill>
                  <a:schemeClr val="tx1"/>
                </a:solidFill>
              </a:defRPr>
            </a:lvl2pPr>
            <a:lvl3pPr marL="511860" indent="-255928">
              <a:lnSpc>
                <a:spcPct val="110000"/>
              </a:lnSpc>
              <a:spcBef>
                <a:spcPts val="0"/>
              </a:spcBef>
              <a:defRPr sz="2800">
                <a:solidFill>
                  <a:schemeClr val="tx1"/>
                </a:solidFill>
              </a:defRPr>
            </a:lvl3pPr>
            <a:lvl4pPr marL="767788" indent="-2559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4" y="9525000"/>
            <a:ext cx="2473324" cy="2476500"/>
          </a:xfrm>
          <a:solidFill>
            <a:srgbClr val="E0E0E0"/>
          </a:solidFill>
        </p:spPr>
        <p:txBody>
          <a:bodyPr anchor="ctr"/>
          <a:lstStyle>
            <a:lvl1pPr marL="0" marR="0" indent="0" algn="ctr" defTabSz="243742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42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8" y="9525002"/>
            <a:ext cx="5708649" cy="2476500"/>
          </a:xfrm>
        </p:spPr>
        <p:txBody>
          <a:bodyPr/>
          <a:lstStyle>
            <a:lvl1pPr>
              <a:lnSpc>
                <a:spcPct val="110000"/>
              </a:lnSpc>
              <a:spcBef>
                <a:spcPts val="0"/>
              </a:spcBef>
              <a:defRPr sz="2800">
                <a:solidFill>
                  <a:schemeClr val="tx1"/>
                </a:solidFill>
              </a:defRPr>
            </a:lvl1pPr>
            <a:lvl2pPr marL="255928" indent="-255928">
              <a:lnSpc>
                <a:spcPct val="110000"/>
              </a:lnSpc>
              <a:spcBef>
                <a:spcPts val="0"/>
              </a:spcBef>
              <a:defRPr sz="2800">
                <a:solidFill>
                  <a:schemeClr val="tx1"/>
                </a:solidFill>
              </a:defRPr>
            </a:lvl2pPr>
            <a:lvl3pPr marL="511860" indent="-255928">
              <a:lnSpc>
                <a:spcPct val="110000"/>
              </a:lnSpc>
              <a:spcBef>
                <a:spcPts val="0"/>
              </a:spcBef>
              <a:defRPr sz="2800">
                <a:solidFill>
                  <a:schemeClr val="tx1"/>
                </a:solidFill>
              </a:defRPr>
            </a:lvl3pPr>
            <a:lvl4pPr marL="767788" indent="-2559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4" y="2667000"/>
            <a:ext cx="2473324" cy="2476500"/>
          </a:xfrm>
          <a:solidFill>
            <a:srgbClr val="E0E0E0"/>
          </a:solidFill>
        </p:spPr>
        <p:txBody>
          <a:bodyPr anchor="ctr"/>
          <a:lstStyle>
            <a:lvl1pPr marL="0" marR="0" indent="0" algn="ctr" defTabSz="243742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424"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8" y="2667000"/>
            <a:ext cx="5708649" cy="2476500"/>
          </a:xfrm>
        </p:spPr>
        <p:txBody>
          <a:bodyPr/>
          <a:lstStyle>
            <a:lvl1pPr>
              <a:lnSpc>
                <a:spcPct val="110000"/>
              </a:lnSpc>
              <a:spcBef>
                <a:spcPts val="0"/>
              </a:spcBef>
              <a:defRPr sz="2800">
                <a:solidFill>
                  <a:schemeClr val="tx1"/>
                </a:solidFill>
              </a:defRPr>
            </a:lvl1pPr>
            <a:lvl2pPr marL="255928" indent="-255928">
              <a:lnSpc>
                <a:spcPct val="110000"/>
              </a:lnSpc>
              <a:spcBef>
                <a:spcPts val="0"/>
              </a:spcBef>
              <a:defRPr sz="2800">
                <a:solidFill>
                  <a:schemeClr val="tx1"/>
                </a:solidFill>
              </a:defRPr>
            </a:lvl2pPr>
            <a:lvl3pPr marL="511860" indent="-255928">
              <a:lnSpc>
                <a:spcPct val="110000"/>
              </a:lnSpc>
              <a:spcBef>
                <a:spcPts val="0"/>
              </a:spcBef>
              <a:defRPr sz="2800">
                <a:solidFill>
                  <a:schemeClr val="tx1"/>
                </a:solidFill>
              </a:defRPr>
            </a:lvl3pPr>
            <a:lvl4pPr marL="767788" indent="-255928">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30732093"/>
      </p:ext>
    </p:extLst>
  </p:cSld>
  <p:clrMapOvr>
    <a:masterClrMapping/>
  </p:clrMapOvr>
  <p:transition spd="med"/>
</p:sldLayout>
</file>

<file path=ppt/slideLayouts/slideLayout2067.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56717138"/>
      </p:ext>
    </p:extLst>
  </p:cSld>
  <p:clrMapOvr>
    <a:masterClrMapping/>
  </p:clrMapOvr>
  <p:transition spd="med"/>
</p:sldLayout>
</file>

<file path=ppt/slideLayouts/slideLayout2068.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6" y="384048"/>
            <a:ext cx="4956175" cy="2859088"/>
          </a:xfrm>
        </p:spPr>
        <p:txBody>
          <a:bodyPr/>
          <a:lstStyle>
            <a:lvl1pPr>
              <a:lnSpc>
                <a:spcPct val="90000"/>
              </a:lnSpc>
              <a:spcBef>
                <a:spcPts val="0"/>
              </a:spcBef>
              <a:defRPr sz="6396">
                <a:solidFill>
                  <a:schemeClr val="tx2"/>
                </a:solidFill>
              </a:defRPr>
            </a:lvl1pPr>
            <a:lvl2pPr>
              <a:lnSpc>
                <a:spcPct val="100000"/>
              </a:lnSpc>
              <a:spcBef>
                <a:spcPts val="0"/>
              </a:spcBef>
              <a:defRPr sz="6396">
                <a:solidFill>
                  <a:schemeClr val="tx1"/>
                </a:solidFill>
              </a:defRPr>
            </a:lvl2pPr>
            <a:lvl3pPr>
              <a:lnSpc>
                <a:spcPct val="100000"/>
              </a:lnSpc>
              <a:spcBef>
                <a:spcPts val="0"/>
              </a:spcBef>
              <a:defRPr sz="6396">
                <a:solidFill>
                  <a:schemeClr val="tx1"/>
                </a:solidFill>
              </a:defRPr>
            </a:lvl3pPr>
            <a:lvl4pPr>
              <a:lnSpc>
                <a:spcPct val="100000"/>
              </a:lnSpc>
              <a:spcBef>
                <a:spcPts val="0"/>
              </a:spcBef>
              <a:defRPr sz="6396">
                <a:solidFill>
                  <a:schemeClr val="tx1"/>
                </a:solidFill>
              </a:defRPr>
            </a:lvl4pPr>
            <a:lvl5pPr>
              <a:lnSpc>
                <a:spcPct val="100000"/>
              </a:lnSpc>
              <a:spcBef>
                <a:spcPts val="0"/>
              </a:spcBef>
              <a:defRPr sz="6396">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44" indent="-146244">
              <a:lnSpc>
                <a:spcPct val="120000"/>
              </a:lnSpc>
              <a:spcBef>
                <a:spcPts val="0"/>
              </a:spcBef>
              <a:defRPr sz="1600" b="0" i="0">
                <a:solidFill>
                  <a:schemeClr val="tx1"/>
                </a:solidFill>
                <a:latin typeface="IBM Plex Sans" panose="020B0503050203000203" pitchFamily="34" charset="0"/>
              </a:defRPr>
            </a:lvl2pPr>
            <a:lvl3pPr marL="292492" indent="-146244">
              <a:lnSpc>
                <a:spcPct val="120000"/>
              </a:lnSpc>
              <a:spcBef>
                <a:spcPts val="0"/>
              </a:spcBef>
              <a:defRPr sz="1600" b="0" i="0">
                <a:solidFill>
                  <a:schemeClr val="tx1"/>
                </a:solidFill>
                <a:latin typeface="IBM Plex Sans" panose="020B0503050203000203" pitchFamily="34" charset="0"/>
              </a:defRPr>
            </a:lvl3pPr>
            <a:lvl4pPr marL="438736" indent="-14624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36416419"/>
      </p:ext>
    </p:extLst>
  </p:cSld>
  <p:clrMapOvr>
    <a:masterClrMapping/>
  </p:clrMapOvr>
  <p:transition spd="med"/>
</p:sldLayout>
</file>

<file path=ppt/slideLayouts/slideLayout206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89661209"/>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99494585"/>
      </p:ext>
    </p:extLst>
  </p:cSld>
  <p:clrMapOvr>
    <a:masterClrMapping/>
  </p:clrMapOvr>
  <p:transition spd="med"/>
</p:sldLayout>
</file>

<file path=ppt/slideLayouts/slideLayout2070.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6" y="384048"/>
            <a:ext cx="4956175" cy="2859088"/>
          </a:xfrm>
        </p:spPr>
        <p:txBody>
          <a:bodyPr/>
          <a:lstStyle>
            <a:lvl1pPr>
              <a:lnSpc>
                <a:spcPct val="90000"/>
              </a:lnSpc>
              <a:spcBef>
                <a:spcPts val="0"/>
              </a:spcBef>
              <a:defRPr sz="6396">
                <a:solidFill>
                  <a:schemeClr val="tx2"/>
                </a:solidFill>
              </a:defRPr>
            </a:lvl1pPr>
            <a:lvl2pPr>
              <a:lnSpc>
                <a:spcPct val="100000"/>
              </a:lnSpc>
              <a:spcBef>
                <a:spcPts val="0"/>
              </a:spcBef>
              <a:defRPr sz="6396">
                <a:solidFill>
                  <a:schemeClr val="tx1"/>
                </a:solidFill>
              </a:defRPr>
            </a:lvl2pPr>
            <a:lvl3pPr>
              <a:lnSpc>
                <a:spcPct val="100000"/>
              </a:lnSpc>
              <a:spcBef>
                <a:spcPts val="0"/>
              </a:spcBef>
              <a:defRPr sz="6396">
                <a:solidFill>
                  <a:schemeClr val="tx1"/>
                </a:solidFill>
              </a:defRPr>
            </a:lvl3pPr>
            <a:lvl4pPr>
              <a:lnSpc>
                <a:spcPct val="100000"/>
              </a:lnSpc>
              <a:spcBef>
                <a:spcPts val="0"/>
              </a:spcBef>
              <a:defRPr sz="6396">
                <a:solidFill>
                  <a:schemeClr val="tx1"/>
                </a:solidFill>
              </a:defRPr>
            </a:lvl4pPr>
            <a:lvl5pPr>
              <a:lnSpc>
                <a:spcPct val="100000"/>
              </a:lnSpc>
              <a:spcBef>
                <a:spcPts val="0"/>
              </a:spcBef>
              <a:defRPr sz="6396">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44" indent="-146244">
              <a:lnSpc>
                <a:spcPct val="120000"/>
              </a:lnSpc>
              <a:spcBef>
                <a:spcPts val="0"/>
              </a:spcBef>
              <a:defRPr sz="1600" b="0" i="0">
                <a:solidFill>
                  <a:schemeClr val="tx1"/>
                </a:solidFill>
                <a:latin typeface="IBM Plex Sans" panose="020B0503050203000203" pitchFamily="34" charset="0"/>
              </a:defRPr>
            </a:lvl2pPr>
            <a:lvl3pPr marL="292492" indent="-146244">
              <a:lnSpc>
                <a:spcPct val="120000"/>
              </a:lnSpc>
              <a:spcBef>
                <a:spcPts val="0"/>
              </a:spcBef>
              <a:defRPr sz="1600" b="0" i="0">
                <a:solidFill>
                  <a:schemeClr val="tx1"/>
                </a:solidFill>
                <a:latin typeface="IBM Plex Sans" panose="020B0503050203000203" pitchFamily="34" charset="0"/>
              </a:defRPr>
            </a:lvl3pPr>
            <a:lvl4pPr marL="438736" indent="-14624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7" y="12804776"/>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44" indent="-146244">
              <a:lnSpc>
                <a:spcPct val="120000"/>
              </a:lnSpc>
              <a:spcBef>
                <a:spcPts val="0"/>
              </a:spcBef>
              <a:defRPr sz="1600" b="0" i="0">
                <a:solidFill>
                  <a:schemeClr val="tx1"/>
                </a:solidFill>
                <a:latin typeface="IBM Plex Sans" panose="020B0503050203000203" pitchFamily="34" charset="0"/>
              </a:defRPr>
            </a:lvl2pPr>
            <a:lvl3pPr marL="292492" indent="-146244">
              <a:lnSpc>
                <a:spcPct val="120000"/>
              </a:lnSpc>
              <a:spcBef>
                <a:spcPts val="0"/>
              </a:spcBef>
              <a:defRPr sz="1600" b="0" i="0">
                <a:solidFill>
                  <a:schemeClr val="tx1"/>
                </a:solidFill>
                <a:latin typeface="IBM Plex Sans" panose="020B0503050203000203" pitchFamily="34" charset="0"/>
              </a:defRPr>
            </a:lvl3pPr>
            <a:lvl4pPr marL="438736" indent="-14624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14184247"/>
      </p:ext>
    </p:extLst>
  </p:cSld>
  <p:clrMapOvr>
    <a:masterClrMapping/>
  </p:clrMapOvr>
  <p:transition spd="med"/>
</p:sldLayout>
</file>

<file path=ppt/slideLayouts/slideLayout207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4" y="6168463"/>
            <a:ext cx="3456432" cy="1379082"/>
          </a:xfrm>
          <a:prstGeom prst="rect">
            <a:avLst/>
          </a:prstGeom>
        </p:spPr>
      </p:pic>
    </p:spTree>
    <p:extLst>
      <p:ext uri="{BB962C8B-B14F-4D97-AF65-F5344CB8AC3E}">
        <p14:creationId xmlns:p14="http://schemas.microsoft.com/office/powerpoint/2010/main" val="1129116618"/>
      </p:ext>
    </p:extLst>
  </p:cSld>
  <p:clrMapOvr>
    <a:masterClrMapping/>
  </p:clrMapOvr>
  <p:transition spd="med"/>
</p:sldLayout>
</file>

<file path=ppt/slideLayouts/slideLayout207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1"/>
            <a:ext cx="23167816" cy="1828062"/>
          </a:xfrm>
        </p:spPr>
        <p:txBody>
          <a:bodyPr/>
          <a:lstStyle>
            <a:lvl1pPr>
              <a:defRPr b="0">
                <a:solidFill>
                  <a:schemeClr val="accent3"/>
                </a:solidFill>
              </a:defRPr>
            </a:lvl1pPr>
          </a:lstStyle>
          <a:p>
            <a:r>
              <a:rPr lang="en-US" dirty="0"/>
              <a:t>Click to edit Master title style</a:t>
            </a:r>
          </a:p>
        </p:txBody>
      </p:sp>
      <p:sp>
        <p:nvSpPr>
          <p:cNvPr id="5" name="Footer Placeholder">
            <a:extLst>
              <a:ext uri="{FF2B5EF4-FFF2-40B4-BE49-F238E27FC236}">
                <a16:creationId xmlns:a16="http://schemas.microsoft.com/office/drawing/2014/main" id="{EB12D8F2-2BB2-426E-AAF4-19E605EC5F42}"/>
              </a:ext>
            </a:extLst>
          </p:cNvPr>
          <p:cNvSpPr>
            <a:spLocks noGrp="1"/>
          </p:cNvSpPr>
          <p:nvPr>
            <p:ph type="ftr" sz="quarter" idx="3"/>
          </p:nvPr>
        </p:nvSpPr>
        <p:spPr>
          <a:xfrm>
            <a:off x="609860" y="12801602"/>
            <a:ext cx="10974055" cy="444500"/>
          </a:xfrm>
          <a:prstGeom prst="rect">
            <a:avLst/>
          </a:prstGeom>
        </p:spPr>
        <p:txBody>
          <a:bodyPr vert="horz" lIns="0" tIns="0" rIns="0" bIns="0" rtlCol="0" anchor="ctr"/>
          <a:lstStyle>
            <a:lvl1pPr marL="0" marR="0" indent="0" algn="l" defTabSz="1828604"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 IBM Corporation</a:t>
            </a:r>
            <a:endParaRPr lang="en-US" dirty="0"/>
          </a:p>
        </p:txBody>
      </p:sp>
      <p:sp>
        <p:nvSpPr>
          <p:cNvPr id="6" name="Slide Number Placeholder">
            <a:extLst>
              <a:ext uri="{FF2B5EF4-FFF2-40B4-BE49-F238E27FC236}">
                <a16:creationId xmlns:a16="http://schemas.microsoft.com/office/drawing/2014/main" id="{1F43BB3E-501C-4E67-A891-079CF008D768}"/>
              </a:ext>
            </a:extLst>
          </p:cNvPr>
          <p:cNvSpPr>
            <a:spLocks noGrp="1"/>
          </p:cNvSpPr>
          <p:nvPr>
            <p:ph type="sldNum" sz="quarter" idx="4"/>
          </p:nvPr>
        </p:nvSpPr>
        <p:spPr>
          <a:xfrm>
            <a:off x="23506410" y="12900743"/>
            <a:ext cx="270907" cy="246222"/>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20265068"/>
      </p:ext>
    </p:extLst>
  </p:cSld>
  <p:clrMapOvr>
    <a:masterClrMapping/>
  </p:clrMapOvr>
</p:sldLayout>
</file>

<file path=ppt/slideLayouts/slideLayout2073.xml><?xml version="1.0" encoding="utf-8"?>
<p:sldLayout xmlns:a="http://schemas.openxmlformats.org/drawingml/2006/main" xmlns:r="http://schemas.openxmlformats.org/officeDocument/2006/relationships" xmlns:p="http://schemas.openxmlformats.org/presentationml/2006/main"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7430501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32237133"/>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9365405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0948267"/>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821158080"/>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526041159"/>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32052018"/>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354628180"/>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780627443"/>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82857466"/>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07515558"/>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06625403"/>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4568200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575970"/>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93070861"/>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2"/>
            <a:ext cx="24387175" cy="12001501"/>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6288088"/>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5"/>
            <a:ext cx="4953000" cy="1143000"/>
          </a:xfrm>
          <a:prstGeom prst="rect">
            <a:avLst/>
          </a:prstGeom>
        </p:spPr>
        <p:txBody>
          <a:bodyPr anchor="b"/>
          <a:lstStyle>
            <a:lvl1pPr defTabSz="1161303">
              <a:lnSpc>
                <a:spcPct val="100000"/>
              </a:lnSpc>
              <a:spcBef>
                <a:spcPts val="0"/>
              </a:spcBef>
              <a:defRPr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90" y="12001503"/>
            <a:ext cx="4953000" cy="1237592"/>
          </a:xfrm>
          <a:prstGeom prst="rect">
            <a:avLst/>
          </a:prstGeom>
        </p:spPr>
        <p:txBody>
          <a:bodyPr anchor="b"/>
          <a:lstStyle>
            <a:lvl1pPr defTabSz="1161303">
              <a:lnSpc>
                <a:spcPct val="100000"/>
              </a:lnSpc>
              <a:spcBef>
                <a:spcPts val="0"/>
              </a:spcBef>
              <a:defRPr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4343628"/>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indent="0" algn="l" defTabSz="914411"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5"/>
            <a:ext cx="4953000" cy="1143000"/>
          </a:xfrm>
          <a:prstGeom prst="rect">
            <a:avLst/>
          </a:prstGeom>
        </p:spPr>
        <p:txBody>
          <a:bodyPr anchor="b"/>
          <a:lstStyle>
            <a:lvl1pPr defTabSz="1161303">
              <a:lnSpc>
                <a:spcPct val="100000"/>
              </a:lnSpc>
              <a:spcBef>
                <a:spcPts val="0"/>
              </a:spcBef>
              <a:defRPr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90" y="12001503"/>
            <a:ext cx="4953000" cy="1237592"/>
          </a:xfrm>
          <a:prstGeom prst="rect">
            <a:avLst/>
          </a:prstGeom>
        </p:spPr>
        <p:txBody>
          <a:bodyPr anchor="b"/>
          <a:lstStyle>
            <a:lvl1pPr defTabSz="1161303">
              <a:lnSpc>
                <a:spcPct val="100000"/>
              </a:lnSpc>
              <a:spcBef>
                <a:spcPts val="0"/>
              </a:spcBef>
              <a:defRPr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72580185"/>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943030371"/>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8"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772399698"/>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384048"/>
            <a:ext cx="10101072" cy="10479088"/>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3682624765"/>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1527048"/>
            <a:ext cx="10099675" cy="9337675"/>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4" y="385202"/>
            <a:ext cx="10099675" cy="571501"/>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591017565"/>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9"/>
            <a:ext cx="4956176"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0" cy="11431587"/>
          </a:xfrm>
          <a:prstGeom prst="rect">
            <a:avLst/>
          </a:prstGeom>
        </p:spPr>
        <p:txBody>
          <a:bodyPr/>
          <a:lstStyle>
            <a:lvl1pPr defTabSz="1161303">
              <a:lnSpc>
                <a:spcPct val="100000"/>
              </a:lnSpc>
              <a:spcBef>
                <a:spcPts val="0"/>
              </a:spcBef>
              <a:defRPr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13"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2" y="569913"/>
            <a:ext cx="4953000" cy="11431587"/>
          </a:xfrm>
          <a:prstGeom prst="rect">
            <a:avLst/>
          </a:prstGeom>
        </p:spPr>
        <p:txBody>
          <a:bodyPr/>
          <a:lstStyle>
            <a:lvl1pPr defTabSz="1161303">
              <a:lnSpc>
                <a:spcPct val="100000"/>
              </a:lnSpc>
              <a:spcBef>
                <a:spcPts val="0"/>
              </a:spcBef>
              <a:defRPr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13"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26638955"/>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2859088"/>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23062616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385202"/>
            <a:ext cx="17141824" cy="8191501"/>
          </a:xfrm>
        </p:spPr>
        <p:txBody>
          <a:bodyPr/>
          <a:lstStyle>
            <a:lvl1pPr>
              <a:lnSpc>
                <a:spcPct val="100000"/>
              </a:lnSpc>
              <a:defRPr sz="172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4250864121"/>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990917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20" y="384051"/>
            <a:ext cx="11075383" cy="8574085"/>
          </a:xfrm>
          <a:prstGeom prst="rect">
            <a:avLst/>
          </a:prstGeom>
        </p:spPr>
        <p:txBody>
          <a:bodyPr/>
          <a:lstStyle>
            <a:lvl1pPr defTabSz="1161303">
              <a:lnSpc>
                <a:spcPct val="100000"/>
              </a:lnSpc>
              <a:spcBef>
                <a:spcPts val="0"/>
              </a:spcBef>
              <a:defRPr sz="6400" b="0" i="0">
                <a:solidFill>
                  <a:schemeClr val="tx1"/>
                </a:solidFill>
                <a:latin typeface="IBM Plex Sans Light" panose="020B0403050203000203" pitchFamily="34" charset="0"/>
              </a:defRPr>
            </a:lvl1pPr>
            <a:lvl2pPr defTabSz="1161303">
              <a:lnSpc>
                <a:spcPct val="100000"/>
              </a:lnSpc>
              <a:spcBef>
                <a:spcPts val="0"/>
              </a:spcBef>
              <a:defRPr sz="6400" b="0" i="0">
                <a:solidFill>
                  <a:schemeClr val="tx1"/>
                </a:solidFill>
                <a:latin typeface="IBM Plex Sans Light" panose="020B0403050203000203" pitchFamily="34" charset="0"/>
              </a:defRPr>
            </a:lvl2pPr>
            <a:lvl3pPr defTabSz="1161303">
              <a:lnSpc>
                <a:spcPct val="100000"/>
              </a:lnSpc>
              <a:spcBef>
                <a:spcPts val="0"/>
              </a:spcBef>
              <a:defRPr sz="6400" b="0" i="0">
                <a:solidFill>
                  <a:schemeClr val="tx1"/>
                </a:solidFill>
                <a:latin typeface="IBM Plex Sans Light" panose="020B0403050203000203" pitchFamily="34" charset="0"/>
              </a:defRPr>
            </a:lvl3pPr>
            <a:lvl4pPr defTabSz="1161303">
              <a:lnSpc>
                <a:spcPct val="100000"/>
              </a:lnSpc>
              <a:spcBef>
                <a:spcPts val="0"/>
              </a:spcBef>
              <a:defRPr sz="6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9547440"/>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49" cy="9717088"/>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958215672"/>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2" y="9296400"/>
            <a:ext cx="11050588" cy="3543301"/>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7" y="9296400"/>
            <a:ext cx="11049001" cy="3543301"/>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6" y="385201"/>
            <a:ext cx="7632175" cy="6288088"/>
          </a:xfrm>
          <a:prstGeom prst="rect">
            <a:avLst/>
          </a:prstGeom>
        </p:spPr>
        <p:txBody>
          <a:bodyPr/>
          <a:lstStyle>
            <a:lvl1pPr defTabSz="1161303">
              <a:lnSpc>
                <a:spcPct val="100000"/>
              </a:lnSpc>
              <a:spcBef>
                <a:spcPts val="0"/>
              </a:spcBef>
              <a:defRPr sz="6400" b="0" i="0">
                <a:solidFill>
                  <a:schemeClr val="tx1"/>
                </a:solidFill>
                <a:latin typeface="IBM Plex Sans Light" panose="020B0403050203000203" pitchFamily="34" charset="0"/>
              </a:defRPr>
            </a:lvl1pPr>
            <a:lvl2pPr defTabSz="1161303">
              <a:lnSpc>
                <a:spcPct val="100000"/>
              </a:lnSpc>
              <a:spcBef>
                <a:spcPts val="0"/>
              </a:spcBef>
              <a:defRPr sz="6400" b="0" i="0">
                <a:solidFill>
                  <a:schemeClr val="tx1"/>
                </a:solidFill>
                <a:latin typeface="IBM Plex Sans Light" panose="020B0403050203000203" pitchFamily="34" charset="0"/>
              </a:defRPr>
            </a:lvl2pPr>
            <a:lvl3pPr defTabSz="1161303">
              <a:lnSpc>
                <a:spcPct val="100000"/>
              </a:lnSpc>
              <a:spcBef>
                <a:spcPts val="0"/>
              </a:spcBef>
              <a:defRPr sz="6400" b="0" i="0">
                <a:solidFill>
                  <a:schemeClr val="tx1"/>
                </a:solidFill>
                <a:latin typeface="IBM Plex Sans Light" panose="020B0403050203000203" pitchFamily="34" charset="0"/>
              </a:defRPr>
            </a:lvl3pPr>
            <a:lvl4pPr defTabSz="1161303">
              <a:lnSpc>
                <a:spcPct val="100000"/>
              </a:lnSpc>
              <a:spcBef>
                <a:spcPts val="0"/>
              </a:spcBef>
              <a:defRPr sz="6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8" y="385201"/>
            <a:ext cx="7632175" cy="6288088"/>
          </a:xfrm>
          <a:prstGeom prst="rect">
            <a:avLst/>
          </a:prstGeom>
        </p:spPr>
        <p:txBody>
          <a:bodyPr/>
          <a:lstStyle>
            <a:lvl1pPr defTabSz="1161303">
              <a:lnSpc>
                <a:spcPct val="100000"/>
              </a:lnSpc>
              <a:spcBef>
                <a:spcPts val="0"/>
              </a:spcBef>
              <a:defRPr sz="6400" b="0" i="0">
                <a:solidFill>
                  <a:schemeClr val="tx1"/>
                </a:solidFill>
                <a:latin typeface="IBM Plex Sans Light" panose="020B0403050203000203" pitchFamily="34" charset="0"/>
              </a:defRPr>
            </a:lvl1pPr>
            <a:lvl2pPr defTabSz="1161303">
              <a:lnSpc>
                <a:spcPct val="100000"/>
              </a:lnSpc>
              <a:spcBef>
                <a:spcPts val="0"/>
              </a:spcBef>
              <a:defRPr sz="6400" b="0" i="0">
                <a:solidFill>
                  <a:schemeClr val="tx1"/>
                </a:solidFill>
                <a:latin typeface="IBM Plex Sans Light" panose="020B0403050203000203" pitchFamily="34" charset="0"/>
              </a:defRPr>
            </a:lvl2pPr>
            <a:lvl3pPr defTabSz="1161303">
              <a:lnSpc>
                <a:spcPct val="100000"/>
              </a:lnSpc>
              <a:spcBef>
                <a:spcPts val="0"/>
              </a:spcBef>
              <a:defRPr sz="6400" b="0" i="0">
                <a:solidFill>
                  <a:schemeClr val="tx1"/>
                </a:solidFill>
                <a:latin typeface="IBM Plex Sans Light" panose="020B0403050203000203" pitchFamily="34" charset="0"/>
              </a:defRPr>
            </a:lvl3pPr>
            <a:lvl4pPr defTabSz="1161303">
              <a:lnSpc>
                <a:spcPct val="100000"/>
              </a:lnSpc>
              <a:spcBef>
                <a:spcPts val="0"/>
              </a:spcBef>
              <a:defRPr sz="6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90323532"/>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4" y="385202"/>
            <a:ext cx="4949826" cy="1906589"/>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385200"/>
            <a:ext cx="4949826" cy="1903413"/>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1"/>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385200"/>
            <a:ext cx="4949826"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6" indent="-146306">
              <a:lnSpc>
                <a:spcPct val="100000"/>
              </a:lnSpc>
              <a:spcBef>
                <a:spcPts val="0"/>
              </a:spcBef>
              <a:defRPr sz="1600" b="0" i="0">
                <a:solidFill>
                  <a:schemeClr val="tx1"/>
                </a:solidFill>
                <a:latin typeface="IBM Plex Sans Light" panose="020B0403050203000203" pitchFamily="34" charset="0"/>
              </a:defRPr>
            </a:lvl2pPr>
            <a:lvl3pPr marL="292612" indent="-146306">
              <a:lnSpc>
                <a:spcPct val="100000"/>
              </a:lnSpc>
              <a:spcBef>
                <a:spcPts val="0"/>
              </a:spcBef>
              <a:defRPr sz="1600" b="0" i="0">
                <a:solidFill>
                  <a:schemeClr val="tx1"/>
                </a:solidFill>
                <a:latin typeface="IBM Plex Sans Light" panose="020B0403050203000203" pitchFamily="34" charset="0"/>
              </a:defRPr>
            </a:lvl3pPr>
            <a:lvl4pPr marL="438917" indent="-146306">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8"/>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2" y="2333068"/>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508262275"/>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385200"/>
            <a:ext cx="4949826" cy="5335589"/>
          </a:xfrm>
        </p:spPr>
        <p:txBody>
          <a:bodyPr/>
          <a:lstStyle>
            <a:lvl1pPr>
              <a:lnSpc>
                <a:spcPct val="100000"/>
              </a:lnSpc>
              <a:defRPr sz="8600"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85201"/>
            <a:ext cx="11049001" cy="5335587"/>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4" indent="-327604">
              <a:lnSpc>
                <a:spcPct val="100000"/>
              </a:lnSpc>
              <a:spcBef>
                <a:spcPts val="0"/>
              </a:spcBef>
              <a:defRPr sz="8600" b="0" i="0">
                <a:solidFill>
                  <a:schemeClr val="tx1"/>
                </a:solidFill>
                <a:latin typeface="IBM Plex Sans Light" panose="020B0403050203000203" pitchFamily="34" charset="0"/>
              </a:defRPr>
            </a:lvl2pPr>
            <a:lvl3pPr marL="658808" indent="-327604">
              <a:lnSpc>
                <a:spcPct val="100000"/>
              </a:lnSpc>
              <a:spcBef>
                <a:spcPts val="0"/>
              </a:spcBef>
              <a:defRPr sz="8600" b="0" i="0">
                <a:solidFill>
                  <a:schemeClr val="tx1"/>
                </a:solidFill>
                <a:latin typeface="IBM Plex Sans Light" panose="020B0403050203000203" pitchFamily="34" charset="0"/>
              </a:defRPr>
            </a:lvl3pPr>
            <a:lvl4pPr marL="986412" indent="-327604">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4" indent="-327604">
              <a:lnSpc>
                <a:spcPct val="100000"/>
              </a:lnSpc>
              <a:spcBef>
                <a:spcPts val="0"/>
              </a:spcBef>
              <a:defRPr sz="8600" b="0" i="0">
                <a:solidFill>
                  <a:schemeClr val="tx1"/>
                </a:solidFill>
                <a:latin typeface="IBM Plex Sans Light" panose="020B0403050203000203" pitchFamily="34" charset="0"/>
              </a:defRPr>
            </a:lvl2pPr>
            <a:lvl3pPr marL="658808" indent="-327604">
              <a:lnSpc>
                <a:spcPct val="100000"/>
              </a:lnSpc>
              <a:spcBef>
                <a:spcPts val="0"/>
              </a:spcBef>
              <a:defRPr sz="8600" b="0" i="0">
                <a:solidFill>
                  <a:schemeClr val="tx1"/>
                </a:solidFill>
                <a:latin typeface="IBM Plex Sans Light" panose="020B0403050203000203" pitchFamily="34" charset="0"/>
              </a:defRPr>
            </a:lvl3pPr>
            <a:lvl4pPr marL="986412" indent="-327604">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229429892"/>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385200"/>
            <a:ext cx="4949826"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385200"/>
            <a:ext cx="7620000" cy="2859088"/>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187954"/>
            <a:ext cx="7620000" cy="2857501"/>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403338"/>
            <a:ext cx="7620000" cy="2857501"/>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4" y="8403337"/>
            <a:ext cx="4951410" cy="285750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755076072"/>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1"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4"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83785008"/>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385201"/>
            <a:ext cx="4956176" cy="1525587"/>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82" indent="-182882">
              <a:lnSpc>
                <a:spcPct val="100000"/>
              </a:lnSpc>
              <a:spcBef>
                <a:spcPts val="0"/>
              </a:spcBef>
              <a:defRPr sz="2000" b="0" i="0">
                <a:solidFill>
                  <a:schemeClr val="tx1"/>
                </a:solidFill>
                <a:latin typeface="IBM Plex Sans Light" panose="020B0403050203000203" pitchFamily="34" charset="0"/>
              </a:defRPr>
            </a:lvl2pPr>
            <a:lvl3pPr marL="365765" indent="-182882">
              <a:lnSpc>
                <a:spcPct val="100000"/>
              </a:lnSpc>
              <a:spcBef>
                <a:spcPts val="0"/>
              </a:spcBef>
              <a:defRPr sz="2000" b="0" i="0">
                <a:solidFill>
                  <a:schemeClr val="tx1"/>
                </a:solidFill>
                <a:latin typeface="IBM Plex Sans Light" panose="020B0403050203000203" pitchFamily="34" charset="0"/>
              </a:defRPr>
            </a:lvl3pPr>
            <a:lvl4pPr marL="548647" indent="-182882">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0"/>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1"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4"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10476032"/>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5" indent="-256035">
              <a:lnSpc>
                <a:spcPct val="100000"/>
              </a:lnSpc>
              <a:spcBef>
                <a:spcPts val="0"/>
              </a:spcBef>
              <a:defRPr sz="4400" b="0" i="0">
                <a:solidFill>
                  <a:schemeClr val="tx1"/>
                </a:solidFill>
                <a:latin typeface="IBM Plex Sans Light" panose="020B0403050203000203" pitchFamily="34" charset="0"/>
              </a:defRPr>
            </a:lvl2pPr>
            <a:lvl3pPr marL="512070" indent="-256035">
              <a:lnSpc>
                <a:spcPct val="100000"/>
              </a:lnSpc>
              <a:spcBef>
                <a:spcPts val="0"/>
              </a:spcBef>
              <a:defRPr sz="4400" b="0" i="0">
                <a:solidFill>
                  <a:schemeClr val="tx1"/>
                </a:solidFill>
                <a:latin typeface="IBM Plex Sans Light" panose="020B0403050203000203" pitchFamily="34" charset="0"/>
              </a:defRPr>
            </a:lvl3pPr>
            <a:lvl4pPr marL="768106" indent="-256035">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3"/>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5" indent="-256035">
              <a:lnSpc>
                <a:spcPct val="100000"/>
              </a:lnSpc>
              <a:spcBef>
                <a:spcPts val="0"/>
              </a:spcBef>
              <a:defRPr sz="4400" b="0" i="0">
                <a:solidFill>
                  <a:schemeClr val="tx1"/>
                </a:solidFill>
                <a:latin typeface="IBM Plex Sans Light" panose="020B0403050203000203" pitchFamily="34" charset="0"/>
              </a:defRPr>
            </a:lvl2pPr>
            <a:lvl3pPr marL="512070" indent="-256035">
              <a:lnSpc>
                <a:spcPct val="100000"/>
              </a:lnSpc>
              <a:spcBef>
                <a:spcPts val="0"/>
              </a:spcBef>
              <a:defRPr sz="4400" b="0" i="0">
                <a:solidFill>
                  <a:schemeClr val="tx1"/>
                </a:solidFill>
                <a:latin typeface="IBM Plex Sans Light" panose="020B0403050203000203" pitchFamily="34" charset="0"/>
              </a:defRPr>
            </a:lvl3pPr>
            <a:lvl4pPr marL="768106" indent="-256035">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3"/>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5" indent="-256035">
              <a:lnSpc>
                <a:spcPct val="100000"/>
              </a:lnSpc>
              <a:spcBef>
                <a:spcPts val="0"/>
              </a:spcBef>
              <a:defRPr sz="4400" b="0" i="0">
                <a:solidFill>
                  <a:schemeClr val="tx1"/>
                </a:solidFill>
                <a:latin typeface="IBM Plex Sans Light" panose="020B0403050203000203" pitchFamily="34" charset="0"/>
              </a:defRPr>
            </a:lvl2pPr>
            <a:lvl3pPr marL="512070" indent="-256035">
              <a:lnSpc>
                <a:spcPct val="100000"/>
              </a:lnSpc>
              <a:spcBef>
                <a:spcPts val="0"/>
              </a:spcBef>
              <a:defRPr sz="4400" b="0" i="0">
                <a:solidFill>
                  <a:schemeClr val="tx1"/>
                </a:solidFill>
                <a:latin typeface="IBM Plex Sans Light" panose="020B0403050203000203" pitchFamily="34" charset="0"/>
              </a:defRPr>
            </a:lvl3pPr>
            <a:lvl4pPr marL="768106" indent="-256035">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1"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8685295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385200"/>
            <a:ext cx="4949826" cy="2097088"/>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5585095" cy="4453269"/>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8980535" y="1710999"/>
            <a:ext cx="1216153"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4005029" y="1711004"/>
            <a:ext cx="1216153"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20403331" y="1711001"/>
            <a:ext cx="1216153"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a:cxnSpLocks/>
          </p:cNvCxnSpPr>
          <p:nvPr userDrawn="1"/>
        </p:nvCxnSpPr>
        <p:spPr bwMode="auto">
          <a:xfrm>
            <a:off x="6997535" y="6159"/>
            <a:ext cx="0" cy="93944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a:cxnSpLocks/>
          </p:cNvCxnSpPr>
          <p:nvPr userDrawn="1"/>
        </p:nvCxnSpPr>
        <p:spPr bwMode="auto">
          <a:xfrm>
            <a:off x="12510333" y="566929"/>
            <a:ext cx="0" cy="882752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a:cxnSpLocks/>
          </p:cNvCxnSpPr>
          <p:nvPr userDrawn="1"/>
        </p:nvCxnSpPr>
        <p:spPr bwMode="auto">
          <a:xfrm>
            <a:off x="18420332" y="686783"/>
            <a:ext cx="0" cy="882454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7322181"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978726"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713123"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64689631"/>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6" cy="1141413"/>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1"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19" y="3429000"/>
            <a:ext cx="10183843"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6082191"/>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385202"/>
            <a:ext cx="7424927" cy="1906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19" y="3429001"/>
            <a:ext cx="10183843" cy="8572499"/>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1"/>
            <a:ext cx="10183843" cy="8572499"/>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9517710"/>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9"/>
            <a:ext cx="11045825"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2" y="384047"/>
            <a:ext cx="4963924" cy="1143158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0" y="384045"/>
            <a:ext cx="4963924" cy="11431584"/>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9254457"/>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385201"/>
            <a:ext cx="4953000"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2" y="384047"/>
            <a:ext cx="4963924" cy="1143158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0" y="384045"/>
            <a:ext cx="4963924" cy="11431584"/>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96594688"/>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9"/>
            <a:ext cx="11039477"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1" y="3429001"/>
            <a:ext cx="4963924" cy="8572499"/>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2" y="3429004"/>
            <a:ext cx="4963924" cy="8572499"/>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1" y="384049"/>
            <a:ext cx="4963924" cy="1525587"/>
          </a:xfrm>
          <a:prstGeom prst="rect">
            <a:avLst/>
          </a:prstGeom>
        </p:spPr>
        <p:txBody>
          <a:bodyPr/>
          <a:lstStyle>
            <a:lvl1pPr defTabSz="1161303">
              <a:lnSpc>
                <a:spcPct val="100000"/>
              </a:lnSpc>
              <a:spcBef>
                <a:spcPts val="0"/>
              </a:spcBef>
              <a:defRPr sz="4400" b="0" i="0">
                <a:solidFill>
                  <a:schemeClr val="tx1"/>
                </a:solidFill>
                <a:latin typeface="IBM Plex Sans Light" panose="020B0403050203000203" pitchFamily="34" charset="0"/>
              </a:defRPr>
            </a:lvl1pPr>
            <a:lvl2pPr defTabSz="1161303">
              <a:lnSpc>
                <a:spcPct val="100000"/>
              </a:lnSpc>
              <a:spcBef>
                <a:spcPts val="0"/>
              </a:spcBef>
              <a:defRPr sz="4400" b="0" i="0">
                <a:solidFill>
                  <a:schemeClr val="tx1"/>
                </a:solidFill>
                <a:latin typeface="IBM Plex Sans Light" panose="020B0403050203000203" pitchFamily="34" charset="0"/>
              </a:defRPr>
            </a:lvl2pPr>
            <a:lvl3pPr defTabSz="1161303">
              <a:lnSpc>
                <a:spcPct val="100000"/>
              </a:lnSpc>
              <a:spcBef>
                <a:spcPts val="0"/>
              </a:spcBef>
              <a:defRPr sz="4400" b="0" i="0">
                <a:solidFill>
                  <a:schemeClr val="tx1"/>
                </a:solidFill>
                <a:latin typeface="IBM Plex Sans Light" panose="020B0403050203000203" pitchFamily="34" charset="0"/>
              </a:defRPr>
            </a:lvl3pPr>
            <a:lvl4pPr defTabSz="1161303">
              <a:lnSpc>
                <a:spcPct val="100000"/>
              </a:lnSpc>
              <a:spcBef>
                <a:spcPts val="0"/>
              </a:spcBef>
              <a:defRPr sz="4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0" y="384049"/>
            <a:ext cx="4963924" cy="1525587"/>
          </a:xfrm>
          <a:prstGeom prst="rect">
            <a:avLst/>
          </a:prstGeom>
        </p:spPr>
        <p:txBody>
          <a:bodyPr/>
          <a:lstStyle>
            <a:lvl1pPr defTabSz="1161303">
              <a:lnSpc>
                <a:spcPct val="100000"/>
              </a:lnSpc>
              <a:spcBef>
                <a:spcPts val="0"/>
              </a:spcBef>
              <a:defRPr sz="4400" b="0" i="0">
                <a:solidFill>
                  <a:schemeClr val="tx1"/>
                </a:solidFill>
                <a:latin typeface="IBM Plex Sans Light" panose="020B0403050203000203" pitchFamily="34" charset="0"/>
              </a:defRPr>
            </a:lvl1pPr>
            <a:lvl2pPr defTabSz="1161303">
              <a:lnSpc>
                <a:spcPct val="100000"/>
              </a:lnSpc>
              <a:spcBef>
                <a:spcPts val="0"/>
              </a:spcBef>
              <a:defRPr sz="4400" b="0" i="0">
                <a:solidFill>
                  <a:schemeClr val="tx1"/>
                </a:solidFill>
                <a:latin typeface="IBM Plex Sans Light" panose="020B0403050203000203" pitchFamily="34" charset="0"/>
              </a:defRPr>
            </a:lvl2pPr>
            <a:lvl3pPr defTabSz="1161303">
              <a:lnSpc>
                <a:spcPct val="100000"/>
              </a:lnSpc>
              <a:spcBef>
                <a:spcPts val="0"/>
              </a:spcBef>
              <a:defRPr sz="4400" b="0" i="0">
                <a:solidFill>
                  <a:schemeClr val="tx1"/>
                </a:solidFill>
                <a:latin typeface="IBM Plex Sans Light" panose="020B0403050203000203" pitchFamily="34" charset="0"/>
              </a:defRPr>
            </a:lvl3pPr>
            <a:lvl4pPr defTabSz="1161303">
              <a:lnSpc>
                <a:spcPct val="100000"/>
              </a:lnSpc>
              <a:spcBef>
                <a:spcPts val="0"/>
              </a:spcBef>
              <a:defRPr sz="4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58615652"/>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5201"/>
            <a:ext cx="4949826" cy="4573587"/>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1" y="3429001"/>
            <a:ext cx="4963924" cy="8572499"/>
          </a:xfrm>
          <a:prstGeom prst="rect">
            <a:avLst/>
          </a:prstGeom>
        </p:spPr>
        <p:txBody>
          <a:bodyPr/>
          <a:lstStyle>
            <a:lvl1pPr defTabSz="1161303">
              <a:lnSpc>
                <a:spcPct val="100000"/>
              </a:lnSpc>
              <a:spcBef>
                <a:spcPts val="0"/>
              </a:spcBef>
              <a:defRPr sz="2800" b="0" i="0">
                <a:solidFill>
                  <a:schemeClr val="tx1"/>
                </a:solidFill>
                <a:latin typeface="IBM Plex Sans Light" panose="020B0403050203000203" pitchFamily="34" charset="0"/>
              </a:defRPr>
            </a:lvl1pPr>
            <a:lvl2pPr defTabSz="1161303">
              <a:lnSpc>
                <a:spcPct val="100000"/>
              </a:lnSpc>
              <a:spcBef>
                <a:spcPts val="0"/>
              </a:spcBef>
              <a:defRPr sz="2800" b="0" i="0">
                <a:solidFill>
                  <a:schemeClr val="tx1"/>
                </a:solidFill>
                <a:latin typeface="IBM Plex Sans Light" panose="020B0403050203000203" pitchFamily="34" charset="0"/>
              </a:defRPr>
            </a:lvl2pPr>
            <a:lvl3pPr defTabSz="1161303">
              <a:lnSpc>
                <a:spcPct val="100000"/>
              </a:lnSpc>
              <a:spcBef>
                <a:spcPts val="0"/>
              </a:spcBef>
              <a:defRPr sz="2800" b="0" i="0">
                <a:solidFill>
                  <a:schemeClr val="tx1"/>
                </a:solidFill>
                <a:latin typeface="IBM Plex Sans Light" panose="020B0403050203000203" pitchFamily="34" charset="0"/>
              </a:defRPr>
            </a:lvl3pPr>
            <a:lvl4pPr defTabSz="1161303">
              <a:lnSpc>
                <a:spcPct val="100000"/>
              </a:lnSpc>
              <a:spcBef>
                <a:spcPts val="0"/>
              </a:spcBef>
              <a:defRPr sz="28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2" y="3429004"/>
            <a:ext cx="4963924" cy="8572499"/>
          </a:xfrm>
          <a:prstGeom prst="rect">
            <a:avLst/>
          </a:prstGeom>
        </p:spPr>
        <p:txBody>
          <a:bodyPr/>
          <a:lstStyle>
            <a:lvl1pPr defTabSz="1161303">
              <a:lnSpc>
                <a:spcPct val="100000"/>
              </a:lnSpc>
              <a:spcBef>
                <a:spcPts val="0"/>
              </a:spcBef>
              <a:defRPr sz="2800" b="0" i="0">
                <a:solidFill>
                  <a:schemeClr val="tx1"/>
                </a:solidFill>
                <a:latin typeface="IBM Plex Sans Light" panose="020B0403050203000203" pitchFamily="34" charset="0"/>
              </a:defRPr>
            </a:lvl1pPr>
            <a:lvl2pPr defTabSz="1161303">
              <a:lnSpc>
                <a:spcPct val="100000"/>
              </a:lnSpc>
              <a:spcBef>
                <a:spcPts val="0"/>
              </a:spcBef>
              <a:defRPr sz="2800" b="0" i="0">
                <a:solidFill>
                  <a:schemeClr val="tx1"/>
                </a:solidFill>
                <a:latin typeface="IBM Plex Sans Light" panose="020B0403050203000203" pitchFamily="34" charset="0"/>
              </a:defRPr>
            </a:lvl2pPr>
            <a:lvl3pPr defTabSz="1161303">
              <a:lnSpc>
                <a:spcPct val="100000"/>
              </a:lnSpc>
              <a:spcBef>
                <a:spcPts val="0"/>
              </a:spcBef>
              <a:defRPr sz="2800" b="0" i="0">
                <a:solidFill>
                  <a:schemeClr val="tx1"/>
                </a:solidFill>
                <a:latin typeface="IBM Plex Sans Light" panose="020B0403050203000203" pitchFamily="34" charset="0"/>
              </a:defRPr>
            </a:lvl3pPr>
            <a:lvl4pPr defTabSz="1161303">
              <a:lnSpc>
                <a:spcPct val="100000"/>
              </a:lnSpc>
              <a:spcBef>
                <a:spcPts val="0"/>
              </a:spcBef>
              <a:defRPr sz="28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1" y="384049"/>
            <a:ext cx="4963924" cy="152558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0" y="384049"/>
            <a:ext cx="4963924" cy="152558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60525746"/>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6" cy="1141413"/>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499" y="576074"/>
            <a:ext cx="1216153" cy="1214461"/>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1" y="576073"/>
            <a:ext cx="1217844"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1"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2" y="3429000"/>
            <a:ext cx="4963924" cy="8572501"/>
          </a:xfrm>
          <a:prstGeom prst="rect">
            <a:avLst/>
          </a:prstGeom>
        </p:spPr>
        <p:txBody>
          <a:bodyPr/>
          <a:lstStyle>
            <a:lvl1pPr defTabSz="1161303">
              <a:lnSpc>
                <a:spcPct val="100000"/>
              </a:lnSpc>
              <a:spcBef>
                <a:spcPts val="0"/>
              </a:spcBef>
              <a:defRPr sz="2800" b="0" i="0">
                <a:solidFill>
                  <a:schemeClr val="tx1"/>
                </a:solidFill>
                <a:latin typeface="IBM Plex Sans Light" panose="020B0403050203000203" pitchFamily="34" charset="0"/>
              </a:defRPr>
            </a:lvl1pPr>
            <a:lvl2pPr defTabSz="1161303">
              <a:lnSpc>
                <a:spcPct val="100000"/>
              </a:lnSpc>
              <a:spcBef>
                <a:spcPts val="0"/>
              </a:spcBef>
              <a:defRPr sz="2800" b="0" i="0">
                <a:solidFill>
                  <a:schemeClr val="tx1"/>
                </a:solidFill>
                <a:latin typeface="IBM Plex Sans Light" panose="020B0403050203000203" pitchFamily="34" charset="0"/>
              </a:defRPr>
            </a:lvl2pPr>
            <a:lvl3pPr defTabSz="1161303">
              <a:lnSpc>
                <a:spcPct val="100000"/>
              </a:lnSpc>
              <a:spcBef>
                <a:spcPts val="0"/>
              </a:spcBef>
              <a:defRPr sz="2800" b="0" i="0">
                <a:solidFill>
                  <a:schemeClr val="tx1"/>
                </a:solidFill>
                <a:latin typeface="IBM Plex Sans Light" panose="020B0403050203000203" pitchFamily="34" charset="0"/>
              </a:defRPr>
            </a:lvl3pPr>
            <a:lvl4pPr defTabSz="1161303">
              <a:lnSpc>
                <a:spcPct val="100000"/>
              </a:lnSpc>
              <a:spcBef>
                <a:spcPts val="0"/>
              </a:spcBef>
              <a:defRPr sz="28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2" y="3429000"/>
            <a:ext cx="4963924" cy="8572501"/>
          </a:xfrm>
          <a:prstGeom prst="rect">
            <a:avLst/>
          </a:prstGeom>
        </p:spPr>
        <p:txBody>
          <a:bodyPr/>
          <a:lstStyle>
            <a:lvl1pPr defTabSz="1161303">
              <a:lnSpc>
                <a:spcPct val="100000"/>
              </a:lnSpc>
              <a:spcBef>
                <a:spcPts val="0"/>
              </a:spcBef>
              <a:defRPr sz="2800" b="0" i="0">
                <a:solidFill>
                  <a:schemeClr val="tx1"/>
                </a:solidFill>
                <a:latin typeface="IBM Plex Sans Light" panose="020B0403050203000203" pitchFamily="34" charset="0"/>
              </a:defRPr>
            </a:lvl1pPr>
            <a:lvl2pPr defTabSz="1161303">
              <a:lnSpc>
                <a:spcPct val="100000"/>
              </a:lnSpc>
              <a:spcBef>
                <a:spcPts val="0"/>
              </a:spcBef>
              <a:defRPr sz="2800" b="0" i="0">
                <a:solidFill>
                  <a:schemeClr val="tx1"/>
                </a:solidFill>
                <a:latin typeface="IBM Plex Sans Light" panose="020B0403050203000203" pitchFamily="34" charset="0"/>
              </a:defRPr>
            </a:lvl2pPr>
            <a:lvl3pPr defTabSz="1161303">
              <a:lnSpc>
                <a:spcPct val="100000"/>
              </a:lnSpc>
              <a:spcBef>
                <a:spcPts val="0"/>
              </a:spcBef>
              <a:defRPr sz="2800" b="0" i="0">
                <a:solidFill>
                  <a:schemeClr val="tx1"/>
                </a:solidFill>
                <a:latin typeface="IBM Plex Sans Light" panose="020B0403050203000203" pitchFamily="34" charset="0"/>
              </a:defRPr>
            </a:lvl3pPr>
            <a:lvl4pPr defTabSz="1161303">
              <a:lnSpc>
                <a:spcPct val="100000"/>
              </a:lnSpc>
              <a:spcBef>
                <a:spcPts val="0"/>
              </a:spcBef>
              <a:defRPr sz="28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74039902"/>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3"/>
            <a:ext cx="1216153"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499" y="576073"/>
            <a:ext cx="1216153"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3"/>
            <a:ext cx="1216153"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499" y="6477001"/>
            <a:ext cx="1216153"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8" y="2456592"/>
            <a:ext cx="6670674" cy="3067904"/>
          </a:xfrm>
          <a:prstGeom prst="rect">
            <a:avLst/>
          </a:prstGeom>
        </p:spPr>
        <p:txBody>
          <a:bodyPr/>
          <a:lstStyle>
            <a:lvl1pPr defTabSz="1161303">
              <a:lnSpc>
                <a:spcPct val="100000"/>
              </a:lnSpc>
              <a:spcBef>
                <a:spcPts val="0"/>
              </a:spcBef>
              <a:defRPr sz="4400" b="0" i="0">
                <a:solidFill>
                  <a:schemeClr val="tx1"/>
                </a:solidFill>
                <a:latin typeface="IBM Plex Sans Light" panose="020B0403050203000203" pitchFamily="34" charset="0"/>
              </a:defRPr>
            </a:lvl1pPr>
            <a:lvl2pPr defTabSz="1161303">
              <a:lnSpc>
                <a:spcPct val="100000"/>
              </a:lnSpc>
              <a:spcBef>
                <a:spcPts val="0"/>
              </a:spcBef>
              <a:defRPr sz="4400" b="0" i="0">
                <a:solidFill>
                  <a:schemeClr val="tx1"/>
                </a:solidFill>
                <a:latin typeface="IBM Plex Sans Light" panose="020B0403050203000203" pitchFamily="34" charset="0"/>
              </a:defRPr>
            </a:lvl2pPr>
            <a:lvl3pPr defTabSz="1161303">
              <a:lnSpc>
                <a:spcPct val="100000"/>
              </a:lnSpc>
              <a:spcBef>
                <a:spcPts val="0"/>
              </a:spcBef>
              <a:defRPr sz="4400" b="0" i="0">
                <a:solidFill>
                  <a:schemeClr val="tx1"/>
                </a:solidFill>
                <a:latin typeface="IBM Plex Sans Light" panose="020B0403050203000203" pitchFamily="34" charset="0"/>
              </a:defRPr>
            </a:lvl3pPr>
            <a:lvl4pPr defTabSz="1161303">
              <a:lnSpc>
                <a:spcPct val="100000"/>
              </a:lnSpc>
              <a:spcBef>
                <a:spcPts val="0"/>
              </a:spcBef>
              <a:defRPr sz="4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3" y="2456594"/>
            <a:ext cx="6670674" cy="3067901"/>
          </a:xfrm>
          <a:prstGeom prst="rect">
            <a:avLst/>
          </a:prstGeom>
        </p:spPr>
        <p:txBody>
          <a:bodyPr/>
          <a:lstStyle>
            <a:lvl1pPr defTabSz="1161303">
              <a:lnSpc>
                <a:spcPct val="100000"/>
              </a:lnSpc>
              <a:spcBef>
                <a:spcPts val="0"/>
              </a:spcBef>
              <a:defRPr sz="4400" b="0" i="0">
                <a:solidFill>
                  <a:schemeClr val="tx1"/>
                </a:solidFill>
                <a:latin typeface="IBM Plex Sans Light" panose="020B0403050203000203" pitchFamily="34" charset="0"/>
              </a:defRPr>
            </a:lvl1pPr>
            <a:lvl2pPr defTabSz="1161303">
              <a:lnSpc>
                <a:spcPct val="100000"/>
              </a:lnSpc>
              <a:spcBef>
                <a:spcPts val="0"/>
              </a:spcBef>
              <a:defRPr sz="4400" b="0" i="0">
                <a:solidFill>
                  <a:schemeClr val="tx1"/>
                </a:solidFill>
                <a:latin typeface="IBM Plex Sans Light" panose="020B0403050203000203" pitchFamily="34" charset="0"/>
              </a:defRPr>
            </a:lvl2pPr>
            <a:lvl3pPr defTabSz="1161303">
              <a:lnSpc>
                <a:spcPct val="100000"/>
              </a:lnSpc>
              <a:spcBef>
                <a:spcPts val="0"/>
              </a:spcBef>
              <a:defRPr sz="4400" b="0" i="0">
                <a:solidFill>
                  <a:schemeClr val="tx1"/>
                </a:solidFill>
                <a:latin typeface="IBM Plex Sans Light" panose="020B0403050203000203" pitchFamily="34" charset="0"/>
              </a:defRPr>
            </a:lvl3pPr>
            <a:lvl4pPr defTabSz="1161303">
              <a:lnSpc>
                <a:spcPct val="100000"/>
              </a:lnSpc>
              <a:spcBef>
                <a:spcPts val="0"/>
              </a:spcBef>
              <a:defRPr sz="4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6" y="8362097"/>
            <a:ext cx="6670674" cy="3067896"/>
          </a:xfrm>
          <a:prstGeom prst="rect">
            <a:avLst/>
          </a:prstGeom>
        </p:spPr>
        <p:txBody>
          <a:bodyPr/>
          <a:lstStyle>
            <a:lvl1pPr defTabSz="1161303">
              <a:lnSpc>
                <a:spcPct val="100000"/>
              </a:lnSpc>
              <a:spcBef>
                <a:spcPts val="0"/>
              </a:spcBef>
              <a:defRPr sz="4400" b="0" i="0">
                <a:solidFill>
                  <a:schemeClr val="tx1"/>
                </a:solidFill>
                <a:latin typeface="IBM Plex Sans Light" panose="020B0403050203000203" pitchFamily="34" charset="0"/>
              </a:defRPr>
            </a:lvl1pPr>
            <a:lvl2pPr defTabSz="1161303">
              <a:lnSpc>
                <a:spcPct val="100000"/>
              </a:lnSpc>
              <a:spcBef>
                <a:spcPts val="0"/>
              </a:spcBef>
              <a:defRPr sz="4400" b="0" i="0">
                <a:solidFill>
                  <a:schemeClr val="tx1"/>
                </a:solidFill>
                <a:latin typeface="IBM Plex Sans Light" panose="020B0403050203000203" pitchFamily="34" charset="0"/>
              </a:defRPr>
            </a:lvl2pPr>
            <a:lvl3pPr defTabSz="1161303">
              <a:lnSpc>
                <a:spcPct val="100000"/>
              </a:lnSpc>
              <a:spcBef>
                <a:spcPts val="0"/>
              </a:spcBef>
              <a:defRPr sz="4400" b="0" i="0">
                <a:solidFill>
                  <a:schemeClr val="tx1"/>
                </a:solidFill>
                <a:latin typeface="IBM Plex Sans Light" panose="020B0403050203000203" pitchFamily="34" charset="0"/>
              </a:defRPr>
            </a:lvl3pPr>
            <a:lvl4pPr defTabSz="1161303">
              <a:lnSpc>
                <a:spcPct val="100000"/>
              </a:lnSpc>
              <a:spcBef>
                <a:spcPts val="0"/>
              </a:spcBef>
              <a:defRPr sz="4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8" y="8362096"/>
            <a:ext cx="6670674" cy="3067893"/>
          </a:xfrm>
          <a:prstGeom prst="rect">
            <a:avLst/>
          </a:prstGeom>
        </p:spPr>
        <p:txBody>
          <a:bodyPr/>
          <a:lstStyle>
            <a:lvl1pPr defTabSz="1161303">
              <a:lnSpc>
                <a:spcPct val="100000"/>
              </a:lnSpc>
              <a:spcBef>
                <a:spcPts val="0"/>
              </a:spcBef>
              <a:defRPr sz="4400" b="0" i="0">
                <a:solidFill>
                  <a:schemeClr val="tx1"/>
                </a:solidFill>
                <a:latin typeface="IBM Plex Sans Light" panose="020B0403050203000203" pitchFamily="34" charset="0"/>
              </a:defRPr>
            </a:lvl1pPr>
            <a:lvl2pPr defTabSz="1161303">
              <a:lnSpc>
                <a:spcPct val="100000"/>
              </a:lnSpc>
              <a:spcBef>
                <a:spcPts val="0"/>
              </a:spcBef>
              <a:defRPr sz="4400" b="0" i="0">
                <a:solidFill>
                  <a:schemeClr val="tx1"/>
                </a:solidFill>
                <a:latin typeface="IBM Plex Sans Light" panose="020B0403050203000203" pitchFamily="34" charset="0"/>
              </a:defRPr>
            </a:lvl2pPr>
            <a:lvl3pPr defTabSz="1161303">
              <a:lnSpc>
                <a:spcPct val="100000"/>
              </a:lnSpc>
              <a:spcBef>
                <a:spcPts val="0"/>
              </a:spcBef>
              <a:defRPr sz="4400" b="0" i="0">
                <a:solidFill>
                  <a:schemeClr val="tx1"/>
                </a:solidFill>
                <a:latin typeface="IBM Plex Sans Light" panose="020B0403050203000203" pitchFamily="34" charset="0"/>
              </a:defRPr>
            </a:lvl3pPr>
            <a:lvl4pPr defTabSz="1161303">
              <a:lnSpc>
                <a:spcPct val="100000"/>
              </a:lnSpc>
              <a:spcBef>
                <a:spcPts val="0"/>
              </a:spcBef>
              <a:defRPr sz="44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96676792"/>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7"/>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6" cy="1141413"/>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9"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50"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9"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50"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0015092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9"/>
            <a:ext cx="11044238"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1"/>
            <a:ext cx="4956176"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9"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0"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9"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0"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32713306"/>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5201"/>
            <a:ext cx="4956176"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9" y="6656833"/>
            <a:ext cx="4963924" cy="5334248"/>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50" y="6656833"/>
            <a:ext cx="4963924" cy="5334248"/>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8" y="6656832"/>
            <a:ext cx="4963924" cy="533425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9" y="6656833"/>
            <a:ext cx="4963924" cy="5334248"/>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62337083"/>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9"/>
            <a:ext cx="11050588"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9" y="6656833"/>
            <a:ext cx="4963924" cy="5334248"/>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50" y="6656833"/>
            <a:ext cx="4963924" cy="5334248"/>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8" y="6656832"/>
            <a:ext cx="4963924" cy="533425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9" y="6656833"/>
            <a:ext cx="4963924" cy="5334248"/>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00186070"/>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0"/>
            <a:ext cx="4949826" cy="4573589"/>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9"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50"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9"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50"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8" y="576074"/>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8" y="6667499"/>
            <a:ext cx="4963924" cy="495299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58771514"/>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385200"/>
            <a:ext cx="4949826"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5"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5"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3"/>
            <a:ext cx="402335"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3"/>
            <a:ext cx="402335"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3"/>
            <a:ext cx="402335"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3"/>
            <a:ext cx="402335"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9" y="1427412"/>
            <a:ext cx="4963924" cy="3716083"/>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50" y="1427412"/>
            <a:ext cx="4963924" cy="371607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9" y="7518835"/>
            <a:ext cx="4963924" cy="3720656"/>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50" y="7518835"/>
            <a:ext cx="4963924" cy="372065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8" y="1427408"/>
            <a:ext cx="4963924" cy="371608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8" y="7518836"/>
            <a:ext cx="4963924" cy="3720653"/>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91796226"/>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5"/>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9"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50"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9"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50"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6" y="6665977"/>
            <a:ext cx="4963924" cy="495451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8" y="6667499"/>
            <a:ext cx="4963924" cy="495299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3523200"/>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5200"/>
            <a:ext cx="4949826" cy="3413125"/>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7"/>
            <a:ext cx="5026140" cy="495451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4" y="6665978"/>
            <a:ext cx="5026140" cy="4954509"/>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7" y="6701423"/>
            <a:ext cx="5026140" cy="4919059"/>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9" y="6665976"/>
            <a:ext cx="4978776" cy="4954496"/>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3" y="576076"/>
            <a:ext cx="4978776"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3"/>
            <a:ext cx="4978776" cy="514508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1584175"/>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499" y="569915"/>
            <a:ext cx="11049001"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2" y="3429000"/>
            <a:ext cx="4972490"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8" y="3429000"/>
            <a:ext cx="4972490"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62975293"/>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800" y="12904631"/>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5999" y="0"/>
            <a:ext cx="18291176"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2" y="3429000"/>
            <a:ext cx="4972490"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2440323"/>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800" y="12904631"/>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2" y="565152"/>
            <a:ext cx="17151350" cy="1257934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9516365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4798" y="12904628"/>
            <a:ext cx="267702" cy="24622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748790767"/>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4798" y="12904628"/>
            <a:ext cx="267702" cy="24622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3"/>
            <a:ext cx="23244176" cy="12580936"/>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417612708"/>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17123"/>
            <a:ext cx="2473325"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18875"/>
            <a:ext cx="2473325" cy="2476501"/>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1" y="6121400"/>
            <a:ext cx="2473325"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1" y="9525000"/>
            <a:ext cx="2473325"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1" y="2667000"/>
            <a:ext cx="2473325"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9" y="6117123"/>
            <a:ext cx="2328218"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9" y="9525000"/>
            <a:ext cx="2328218"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9" y="2646072"/>
            <a:ext cx="2328218" cy="2476501"/>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4" y="2618876"/>
            <a:ext cx="5756496" cy="252462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4" y="6117125"/>
            <a:ext cx="5756496" cy="2460304"/>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19" cy="2460304"/>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7" y="6144323"/>
            <a:ext cx="2473325"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7" y="9552200"/>
            <a:ext cx="2473325"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7" y="2646072"/>
            <a:ext cx="2473325" cy="2476501"/>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9" y="6165248"/>
            <a:ext cx="2291074"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9" y="9573126"/>
            <a:ext cx="2291074" cy="2476501"/>
          </a:xfrm>
          <a:prstGeom prst="rect">
            <a:avLst/>
          </a:prstGeo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9" y="2667000"/>
            <a:ext cx="2291074" cy="2476501"/>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8" y="2667001"/>
            <a:ext cx="5843619" cy="2524627"/>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8" y="6165251"/>
            <a:ext cx="5843619" cy="2460304"/>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8" y="9573128"/>
            <a:ext cx="5843619" cy="2460304"/>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8299103"/>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7"/>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68697363"/>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6" cy="2859088"/>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42445694"/>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18506695"/>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6" cy="2859088"/>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7"/>
            <a:ext cx="4956176" cy="381000"/>
          </a:xfrm>
        </p:spPr>
        <p:txBody>
          <a:bodyPr/>
          <a:lstStyle>
            <a:lvl1pPr>
              <a:defRPr b="0" i="0">
                <a:latin typeface="IBM Plex Sans Light" panose="020B0403050203000203" pitchFamily="34" charset="0"/>
              </a:defRPr>
            </a:lvl1p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95062109"/>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3"/>
            <a:ext cx="3456431" cy="1379080"/>
          </a:xfrm>
          <a:prstGeom prst="rect">
            <a:avLst/>
          </a:prstGeom>
        </p:spPr>
      </p:pic>
    </p:spTree>
    <p:extLst>
      <p:ext uri="{BB962C8B-B14F-4D97-AF65-F5344CB8AC3E}">
        <p14:creationId xmlns:p14="http://schemas.microsoft.com/office/powerpoint/2010/main" val="2920829068"/>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6" name="Picture"/>
          <p:cNvPicPr>
            <a:picLocks noChangeAspect="1"/>
          </p:cNvPicPr>
          <p:nvPr userDrawn="1"/>
        </p:nvPicPr>
        <p:blipFill>
          <a:blip r:embed="rId2"/>
          <a:srcRect/>
          <a:stretch/>
        </p:blipFill>
        <p:spPr>
          <a:xfrm>
            <a:off x="22386417" y="12547341"/>
            <a:ext cx="1391080" cy="554955"/>
          </a:xfrm>
          <a:prstGeom prst="rect">
            <a:avLst/>
          </a:prstGeom>
        </p:spPr>
      </p:pic>
    </p:spTree>
    <p:extLst>
      <p:ext uri="{BB962C8B-B14F-4D97-AF65-F5344CB8AC3E}">
        <p14:creationId xmlns:p14="http://schemas.microsoft.com/office/powerpoint/2010/main" val="397262513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0"/>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570486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19"/>
            <a:ext cx="24359299"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23523149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1" y="1219"/>
            <a:ext cx="24359294"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149664629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1" y="1220"/>
            <a:ext cx="24359294"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51641209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24387175" cy="1372925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63110724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41528513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20"/>
            <a:ext cx="24359291"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406699752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19"/>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67693770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6808335"/>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47" indent="0">
              <a:buNone/>
              <a:defRPr/>
            </a:lvl3pPr>
            <a:lvl4pPr marL="1159964" indent="0">
              <a:buNone/>
              <a:defRPr/>
            </a:lvl4pPr>
            <a:lvl5pPr marL="16849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47" indent="0">
              <a:buNone/>
              <a:defRPr/>
            </a:lvl3pPr>
            <a:lvl4pPr marL="1159964" indent="0">
              <a:buNone/>
              <a:defRPr/>
            </a:lvl4pPr>
            <a:lvl5pPr marL="16849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2212765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90419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b="0" i="0">
                <a:solidFill>
                  <a:schemeClr val="accent2"/>
                </a:solidFill>
                <a:latin typeface="Arial" panose="020B0604020202020204"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Arial" panose="020B0604020202020204"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Arial" panose="020B0604020202020204"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07839809"/>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0" y="243840"/>
            <a:ext cx="23411507" cy="11744960"/>
          </a:xfrm>
        </p:spPr>
        <p:txBody>
          <a:bodyPr/>
          <a:lstStyle>
            <a:lvl1pPr>
              <a:defRPr sz="25600" b="0" i="0">
                <a:solidFill>
                  <a:schemeClr val="accent2"/>
                </a:solidFill>
                <a:latin typeface="Arial" panose="020B0604020202020204"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5972998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09" y="536448"/>
            <a:ext cx="14835358"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620650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15721396"/>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2"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3012694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8742334"/>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841401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8479862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452130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08" y="536448"/>
            <a:ext cx="11047209"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Arial" panose="020B0604020202020204" pitchFamily="34" charset="0"/>
              <a:cs typeface="Arial" panose="020B0604020202020204" pitchFamily="34" charset="0"/>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86563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6671006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575901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14247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69"/>
            <a:ext cx="12193588" cy="6862232"/>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1"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8"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30219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69"/>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69"/>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1"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8"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66884295"/>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24387175" cy="6851901"/>
          </a:xfrm>
          <a:noFill/>
        </p:spPr>
        <p:txBody>
          <a:bodyPr lIns="182880" tIns="164592" rIns="228600" bIns="228600"/>
          <a:lstStyle>
            <a:lvl1pPr>
              <a:defRPr sz="12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69"/>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69"/>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5"/>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5"/>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675986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0740471"/>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7"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7">
                <a:solidFill>
                  <a:schemeClr val="tx1"/>
                </a:solidFill>
              </a:defRPr>
            </a:lvl2pPr>
            <a:lvl3pPr>
              <a:buClr>
                <a:srgbClr val="001141"/>
              </a:buClr>
              <a:defRPr sz="2667">
                <a:solidFill>
                  <a:schemeClr val="tx1"/>
                </a:solidFill>
              </a:defRPr>
            </a:lvl3pPr>
            <a:lvl4pPr>
              <a:buClr>
                <a:srgbClr val="001141"/>
              </a:buClr>
              <a:defRPr sz="2667">
                <a:solidFill>
                  <a:schemeClr val="tx1"/>
                </a:solidFill>
              </a:defRPr>
            </a:lvl4pPr>
            <a:lvl5pPr>
              <a:buClr>
                <a:srgbClr val="001141"/>
              </a:buClr>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538500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4"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1"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461654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66210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86534947"/>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3"/>
            <a:ext cx="4901822" cy="8672576"/>
          </a:xfrm>
        </p:spPr>
        <p:txBody>
          <a:bodyPr/>
          <a:lstStyle>
            <a:lvl1pPr>
              <a:spcBef>
                <a:spcPts val="800"/>
              </a:spcBef>
              <a:defRPr sz="3733">
                <a:solidFill>
                  <a:schemeClr val="tx1"/>
                </a:solidFill>
              </a:defRPr>
            </a:lvl1pPr>
            <a:lvl2pPr>
              <a:spcBef>
                <a:spcPts val="2933"/>
              </a:spcBef>
              <a:defRPr sz="3733">
                <a:solidFill>
                  <a:schemeClr val="tx1"/>
                </a:solidFill>
              </a:defRPr>
            </a:lvl2pPr>
            <a:lvl3pPr>
              <a:spcBef>
                <a:spcPts val="2933"/>
              </a:spcBef>
              <a:defRPr sz="3733">
                <a:solidFill>
                  <a:schemeClr val="tx1"/>
                </a:solidFill>
              </a:defRPr>
            </a:lvl3pPr>
            <a:lvl4pPr>
              <a:spcBef>
                <a:spcPts val="2933"/>
              </a:spcBef>
              <a:defRPr sz="3733">
                <a:solidFill>
                  <a:schemeClr val="tx1"/>
                </a:solidFill>
              </a:defRPr>
            </a:lvl4pPr>
            <a:lvl5pPr>
              <a:spcBef>
                <a:spcPts val="2933"/>
              </a:spcBef>
              <a:defRPr sz="37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2616499"/>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7">
                <a:solidFill>
                  <a:schemeClr val="tx1"/>
                </a:solidFill>
              </a:defRPr>
            </a:lvl1pPr>
            <a:lvl2pPr>
              <a:spcBef>
                <a:spcPts val="800"/>
              </a:spcBef>
              <a:defRPr sz="2667">
                <a:solidFill>
                  <a:schemeClr val="tx1"/>
                </a:solidFill>
              </a:defRPr>
            </a:lvl2pPr>
            <a:lvl3pPr>
              <a:spcBef>
                <a:spcPts val="800"/>
              </a:spcBef>
              <a:defRPr sz="2667">
                <a:solidFill>
                  <a:schemeClr val="tx1"/>
                </a:solidFill>
              </a:defRPr>
            </a:lvl3pPr>
            <a:lvl4pPr>
              <a:spcBef>
                <a:spcPts val="800"/>
              </a:spcBef>
              <a:defRPr sz="2667">
                <a:solidFill>
                  <a:schemeClr val="tx1"/>
                </a:solidFill>
              </a:defRPr>
            </a:lvl4pPr>
            <a:lvl5pPr>
              <a:spcBef>
                <a:spcPts val="800"/>
              </a:spcBef>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1081044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922441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5684531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020843"/>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7">
                <a:solidFill>
                  <a:schemeClr val="tx1"/>
                </a:solidFill>
              </a:defRPr>
            </a:lvl1pPr>
            <a:lvl2pPr marL="0" indent="0">
              <a:spcBef>
                <a:spcPts val="0"/>
              </a:spcBef>
              <a:buNone/>
              <a:defRPr/>
            </a:lvl2pPr>
            <a:lvl3pPr marL="537647" indent="0">
              <a:buNone/>
              <a:defRPr/>
            </a:lvl3pPr>
            <a:lvl4pPr marL="1159964" indent="0">
              <a:buNone/>
              <a:defRPr/>
            </a:lvl4pPr>
            <a:lvl5pPr marL="1684909"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908776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49458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4" y="6167695"/>
            <a:ext cx="3460728" cy="1380616"/>
          </a:xfrm>
          <a:prstGeom prst="rect">
            <a:avLst/>
          </a:prstGeom>
        </p:spPr>
      </p:pic>
    </p:spTree>
    <p:extLst>
      <p:ext uri="{BB962C8B-B14F-4D97-AF65-F5344CB8AC3E}">
        <p14:creationId xmlns:p14="http://schemas.microsoft.com/office/powerpoint/2010/main" val="117894345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1"/>
            <a:ext cx="3460733" cy="1380619"/>
          </a:xfrm>
          <a:prstGeom prst="rect">
            <a:avLst/>
          </a:prstGeom>
        </p:spPr>
      </p:pic>
    </p:spTree>
    <p:extLst>
      <p:ext uri="{BB962C8B-B14F-4D97-AF65-F5344CB8AC3E}">
        <p14:creationId xmlns:p14="http://schemas.microsoft.com/office/powerpoint/2010/main" val="10433016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77" y="536450"/>
            <a:ext cx="23167816" cy="1828061"/>
          </a:xfrm>
        </p:spPr>
        <p:txBody>
          <a:bodyPr/>
          <a:lstStyle>
            <a:lvl1pPr>
              <a:defRPr b="0">
                <a:solidFill>
                  <a:schemeClr val="accent3"/>
                </a:solidFill>
              </a:defRPr>
            </a:lvl1pPr>
          </a:lstStyle>
          <a:p>
            <a:r>
              <a:rPr lang="en-US" dirty="0"/>
              <a:t>Click to edit Master title style</a:t>
            </a:r>
          </a:p>
        </p:txBody>
      </p:sp>
      <p:sp>
        <p:nvSpPr>
          <p:cNvPr id="5" name="Footer Placeholder">
            <a:extLst>
              <a:ext uri="{FF2B5EF4-FFF2-40B4-BE49-F238E27FC236}">
                <a16:creationId xmlns:a16="http://schemas.microsoft.com/office/drawing/2014/main" id="{EB12D8F2-2BB2-426E-AAF4-19E605EC5F42}"/>
              </a:ext>
            </a:extLst>
          </p:cNvP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 IBM Corporation</a:t>
            </a:r>
            <a:endParaRPr lang="en-US" dirty="0"/>
          </a:p>
        </p:txBody>
      </p:sp>
      <p:sp>
        <p:nvSpPr>
          <p:cNvPr id="6" name="Slide Number Placeholder">
            <a:extLst>
              <a:ext uri="{FF2B5EF4-FFF2-40B4-BE49-F238E27FC236}">
                <a16:creationId xmlns:a16="http://schemas.microsoft.com/office/drawing/2014/main" id="{1F43BB3E-501C-4E67-A891-079CF008D768}"/>
              </a:ext>
            </a:extLst>
          </p:cNvPr>
          <p:cNvSpPr>
            <a:spLocks noGrp="1"/>
          </p:cNvSpPr>
          <p:nvPr>
            <p:ph type="sldNum" sz="quarter" idx="4"/>
          </p:nvPr>
        </p:nvSpPr>
        <p:spPr>
          <a:xfrm>
            <a:off x="18900063" y="12801601"/>
            <a:ext cx="4877254" cy="444499"/>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127945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548475594"/>
      </p:ext>
    </p:extLst>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067686245"/>
      </p:ext>
    </p:extLst>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748871316"/>
      </p:ext>
    </p:extLst>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665976606"/>
      </p:ext>
    </p:extLst>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654890664"/>
      </p:ext>
    </p:extLst>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2364476626"/>
      </p:ext>
    </p:extLst>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883432561"/>
      </p:ext>
    </p:extLst>
  </p:cSld>
  <p:clrMapOvr>
    <a:masterClrMapping/>
  </p:clrMapOvr>
  <p:transition spd="med"/>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455494000"/>
      </p:ext>
    </p:extLst>
  </p:cSld>
  <p:clrMapOvr>
    <a:masterClrMapping/>
  </p:clrMapOvr>
  <p:transition spd="med"/>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26459155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6CE11F6-5931-0BC2-B481-D0DC79902FF9}"/>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089979931"/>
      </p:ext>
    </p:extLst>
  </p:cSld>
  <p:clrMapOvr>
    <a:masterClrMapping/>
  </p:clrMapOvr>
  <p:transition spd="med"/>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948387897"/>
      </p:ext>
    </p:extLst>
  </p:cSld>
  <p:clrMapOvr>
    <a:masterClrMapping/>
  </p:clrMapOvr>
  <p:transition spd="med"/>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66991062"/>
      </p:ext>
    </p:extLst>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152386875"/>
      </p:ext>
    </p:extLst>
  </p:cSld>
  <p:clrMapOvr>
    <a:masterClrMapping/>
  </p:clrMapOvr>
  <p:transition spd="med"/>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294197245"/>
      </p:ext>
    </p:extLst>
  </p:cSld>
  <p:clrMapOvr>
    <a:masterClrMapping/>
  </p:clrMapOvr>
  <p:transition spd="med"/>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561184420"/>
      </p:ext>
    </p:extLst>
  </p:cSld>
  <p:clrMapOvr>
    <a:masterClrMapping/>
  </p:clrMapOvr>
  <p:transition spd="med"/>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734027592"/>
      </p:ext>
    </p:extLst>
  </p:cSld>
  <p:clrMapOvr>
    <a:masterClrMapping/>
  </p:clrMapOvr>
  <p:transition spd="med"/>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817243366"/>
      </p:ext>
    </p:extLst>
  </p:cSld>
  <p:clrMapOvr>
    <a:masterClrMapping/>
  </p:clrMapOvr>
  <p:transition spd="med"/>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594769398"/>
      </p:ext>
    </p:extLst>
  </p:cSld>
  <p:clrMapOvr>
    <a:masterClrMapping/>
  </p:clrMapOvr>
  <p:transition spd="med"/>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Software | © 2023 IBM Corporation | Confidential</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80913753"/>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Software | © 2023 IBM Corporation |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33442503"/>
      </p:ext>
    </p:extLst>
  </p:cSld>
  <p:clrMapOvr>
    <a:masterClrMapping/>
  </p:clrMapOvr>
  <p:transition spd="med"/>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93012685"/>
      </p:ext>
    </p:extLst>
  </p:cSld>
  <p:clrMapOvr>
    <a:masterClrMapping/>
  </p:clrMapOvr>
  <p:transition spd="med"/>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46402810"/>
      </p:ext>
    </p:extLst>
  </p:cSld>
  <p:clrMapOvr>
    <a:masterClrMapping/>
  </p:clrMapOvr>
  <p:transition spd="med"/>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50625246"/>
      </p:ext>
    </p:extLst>
  </p:cSld>
  <p:clrMapOvr>
    <a:masterClrMapping/>
  </p:clrMapOvr>
  <p:transition spd="med"/>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23748594"/>
      </p:ext>
    </p:extLst>
  </p:cSld>
  <p:clrMapOvr>
    <a:masterClrMapping/>
  </p:clrMapOvr>
  <p:transition spd="med"/>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Software | © 2023 IBM Corporation |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47093306"/>
      </p:ext>
    </p:extLst>
  </p:cSld>
  <p:clrMapOvr>
    <a:masterClrMapping/>
  </p:clrMapOvr>
  <p:transition spd="med"/>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8007443"/>
      </p:ext>
    </p:extLst>
  </p:cSld>
  <p:clrMapOvr>
    <a:masterClrMapping/>
  </p:clrMapOvr>
  <p:transition spd="med"/>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23353075"/>
      </p:ext>
    </p:extLst>
  </p:cSld>
  <p:clrMapOvr>
    <a:masterClrMapping/>
  </p:clrMapOvr>
  <p:transition spd="med"/>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32180712"/>
      </p:ext>
    </p:extLst>
  </p:cSld>
  <p:clrMapOvr>
    <a:masterClrMapping/>
  </p:clrMapOvr>
  <p:transition spd="med"/>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8511131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39691846"/>
      </p:ext>
    </p:extLst>
  </p:cSld>
  <p:clrMapOvr>
    <a:masterClrMapping/>
  </p:clrMapOvr>
  <p:transition spd="med"/>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25978137"/>
      </p:ext>
    </p:extLst>
  </p:cSld>
  <p:clrMapOvr>
    <a:masterClrMapping/>
  </p:clrMapOvr>
  <p:transition spd="med"/>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786864"/>
      </p:ext>
    </p:extLst>
  </p:cSld>
  <p:clrMapOvr>
    <a:masterClrMapping/>
  </p:clrMapOvr>
  <p:transition spd="med"/>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71379611"/>
      </p:ext>
    </p:extLst>
  </p:cSld>
  <p:clrMapOvr>
    <a:masterClrMapping/>
  </p:clrMapOvr>
  <p:transition spd="med"/>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89259217"/>
      </p:ext>
    </p:extLst>
  </p:cSld>
  <p:clrMapOvr>
    <a:masterClrMapping/>
  </p:clrMapOvr>
  <p:transition spd="med"/>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73091011"/>
      </p:ext>
    </p:extLst>
  </p:cSld>
  <p:clrMapOvr>
    <a:masterClrMapping/>
  </p:clrMapOvr>
  <p:transition spd="med"/>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282299108"/>
      </p:ext>
    </p:extLst>
  </p:cSld>
  <p:clrMapOvr>
    <a:masterClrMapping/>
  </p:clrMapOvr>
  <p:transition spd="med"/>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927207086"/>
      </p:ext>
    </p:extLst>
  </p:cSld>
  <p:clrMapOvr>
    <a:masterClrMapping/>
  </p:clrMapOvr>
  <p:transition spd="med"/>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86405443"/>
      </p:ext>
    </p:extLst>
  </p:cSld>
  <p:clrMapOvr>
    <a:masterClrMapping/>
  </p:clrMapOvr>
  <p:transition spd="med"/>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77447500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914606295"/>
      </p:ext>
    </p:extLst>
  </p:cSld>
  <p:clrMapOvr>
    <a:masterClrMapping/>
  </p:clrMapOvr>
  <p:transition spd="med"/>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81070672"/>
      </p:ext>
    </p:extLst>
  </p:cSld>
  <p:clrMapOvr>
    <a:masterClrMapping/>
  </p:clrMapOvr>
  <p:transition spd="med"/>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17331364"/>
      </p:ext>
    </p:extLst>
  </p:cSld>
  <p:clrMapOvr>
    <a:masterClrMapping/>
  </p:clrMapOvr>
  <p:transition spd="med"/>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18460582"/>
      </p:ext>
    </p:extLst>
  </p:cSld>
  <p:clrMapOvr>
    <a:masterClrMapping/>
  </p:clrMapOvr>
  <p:transition spd="med"/>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79467609"/>
      </p:ext>
    </p:extLst>
  </p:cSld>
  <p:clrMapOvr>
    <a:masterClrMapping/>
  </p:clrMapOvr>
  <p:transition spd="med"/>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3573100"/>
      </p:ext>
    </p:extLst>
  </p:cSld>
  <p:clrMapOvr>
    <a:masterClrMapping/>
  </p:clrMapOvr>
  <p:transition spd="med"/>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1513242106"/>
      </p:ext>
    </p:extLst>
  </p:cSld>
  <p:clrMapOvr>
    <a:masterClrMapping/>
  </p:clrMapOvr>
  <p:transition spd="med"/>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732937994"/>
      </p:ext>
    </p:extLst>
  </p:cSld>
  <p:clrMapOvr>
    <a:masterClrMapping/>
  </p:clrMapOvr>
  <p:transition spd="med"/>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712609297"/>
      </p:ext>
    </p:extLst>
  </p:cSld>
  <p:clrMapOvr>
    <a:masterClrMapping/>
  </p:clrMapOvr>
  <p:transition spd="med"/>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607752461"/>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808768257"/>
      </p:ext>
    </p:extLst>
  </p:cSld>
  <p:clrMapOvr>
    <a:masterClrMapping/>
  </p:clrMapOvr>
  <p:transition spd="med"/>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1312180468"/>
      </p:ext>
    </p:extLst>
  </p:cSld>
  <p:clrMapOvr>
    <a:masterClrMapping/>
  </p:clrMapOvr>
  <p:transition spd="med"/>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543555168"/>
      </p:ext>
    </p:extLst>
  </p:cSld>
  <p:clrMapOvr>
    <a:masterClrMapping/>
  </p:clrMapOvr>
  <p:transition spd="med"/>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386757418"/>
      </p:ext>
    </p:extLst>
  </p:cSld>
  <p:clrMapOvr>
    <a:masterClrMapping/>
  </p:clrMapOvr>
  <p:transition spd="med"/>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4183370476"/>
      </p:ext>
    </p:extLst>
  </p:cSld>
  <p:clrMapOvr>
    <a:masterClrMapping/>
  </p:clrMapOvr>
  <p:transition spd="med"/>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814739519"/>
      </p:ext>
    </p:extLst>
  </p:cSld>
  <p:clrMapOvr>
    <a:masterClrMapping/>
  </p:clrMapOvr>
  <p:transition spd="med"/>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4198666508"/>
      </p:ext>
    </p:extLst>
  </p:cSld>
  <p:clrMapOvr>
    <a:masterClrMapping/>
  </p:clrMapOvr>
  <p:transition spd="med"/>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549966647"/>
      </p:ext>
    </p:extLst>
  </p:cSld>
  <p:clrMapOvr>
    <a:masterClrMapping/>
  </p:clrMapOvr>
  <p:transition spd="med"/>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741397175"/>
      </p:ext>
    </p:extLst>
  </p:cSld>
  <p:clrMapOvr>
    <a:masterClrMapping/>
  </p:clrMapOvr>
  <p:transition spd="med"/>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5038784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841868500"/>
      </p:ext>
    </p:extLst>
  </p:cSld>
  <p:clrMapOvr>
    <a:masterClrMapping/>
  </p:clrMapOvr>
  <p:transition spd="med"/>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995242399"/>
      </p:ext>
    </p:extLst>
  </p:cSld>
  <p:clrMapOvr>
    <a:masterClrMapping/>
  </p:clrMapOvr>
  <p:transition spd="med"/>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136197321"/>
      </p:ext>
    </p:extLst>
  </p:cSld>
  <p:clrMapOvr>
    <a:masterClrMapping/>
  </p:clrMapOvr>
  <p:transition spd="med"/>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774589048"/>
      </p:ext>
    </p:extLst>
  </p:cSld>
  <p:clrMapOvr>
    <a:masterClrMapping/>
  </p:clrMapOvr>
  <p:transition spd="med"/>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156734083"/>
      </p:ext>
    </p:extLst>
  </p:cSld>
  <p:clrMapOvr>
    <a:masterClrMapping/>
  </p:clrMapOvr>
  <p:transition spd="med"/>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02649817"/>
      </p:ext>
    </p:extLst>
  </p:cSld>
  <p:clrMapOvr>
    <a:masterClrMapping/>
  </p:clrMapOvr>
  <p:transition spd="med"/>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42876249"/>
      </p:ext>
    </p:extLst>
  </p:cSld>
  <p:clrMapOvr>
    <a:masterClrMapping/>
  </p:clrMapOvr>
  <p:transition spd="med"/>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42555964"/>
      </p:ext>
    </p:extLst>
  </p:cSld>
  <p:clrMapOvr>
    <a:masterClrMapping/>
  </p:clrMapOvr>
  <p:transition spd="med"/>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40494900"/>
      </p:ext>
    </p:extLst>
  </p:cSld>
  <p:clrMapOvr>
    <a:masterClrMapping/>
  </p:clrMapOvr>
  <p:transition spd="med"/>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6449531"/>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16127233"/>
      </p:ext>
    </p:extLst>
  </p:cSld>
  <p:clrMapOvr>
    <a:masterClrMapping/>
  </p:clrMapOvr>
  <p:transition spd="med"/>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18705198"/>
      </p:ext>
    </p:extLst>
  </p:cSld>
  <p:clrMapOvr>
    <a:masterClrMapping/>
  </p:clrMapOvr>
  <p:transition spd="med"/>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68865436"/>
      </p:ext>
    </p:extLst>
  </p:cSld>
  <p:clrMapOvr>
    <a:masterClrMapping/>
  </p:clrMapOvr>
  <p:transition spd="med"/>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94829514"/>
      </p:ext>
    </p:extLst>
  </p:cSld>
  <p:clrMapOvr>
    <a:masterClrMapping/>
  </p:clrMapOvr>
  <p:transition spd="med"/>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57352467"/>
      </p:ext>
    </p:extLst>
  </p:cSld>
  <p:clrMapOvr>
    <a:masterClrMapping/>
  </p:clrMapOvr>
  <p:transition spd="med"/>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52885979"/>
      </p:ext>
    </p:extLst>
  </p:cSld>
  <p:clrMapOvr>
    <a:masterClrMapping/>
  </p:clrMapOvr>
  <p:transition spd="med"/>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70640958"/>
      </p:ext>
    </p:extLst>
  </p:cSld>
  <p:clrMapOvr>
    <a:masterClrMapping/>
  </p:clrMapOvr>
  <p:transition spd="med"/>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0541343"/>
      </p:ext>
    </p:extLst>
  </p:cSld>
  <p:clrMapOvr>
    <a:masterClrMapping/>
  </p:clrMapOvr>
  <p:transition spd="med"/>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19706946"/>
      </p:ext>
    </p:extLst>
  </p:cSld>
  <p:clrMapOvr>
    <a:masterClrMapping/>
  </p:clrMapOvr>
  <p:transition spd="med"/>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71980282"/>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79587445"/>
      </p:ext>
    </p:extLst>
  </p:cSld>
  <p:clrMapOvr>
    <a:masterClrMapping/>
  </p:clrMapOvr>
  <p:transition spd="med"/>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68736025"/>
      </p:ext>
    </p:extLst>
  </p:cSld>
  <p:clrMapOvr>
    <a:masterClrMapping/>
  </p:clrMapOvr>
  <p:transition spd="med"/>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649393834"/>
      </p:ext>
    </p:extLst>
  </p:cSld>
  <p:clrMapOvr>
    <a:masterClrMapping/>
  </p:clrMapOvr>
  <p:transition spd="med"/>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540692470"/>
      </p:ext>
    </p:extLst>
  </p:cSld>
  <p:clrMapOvr>
    <a:masterClrMapping/>
  </p:clrMapOvr>
  <p:transition spd="med"/>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978799538"/>
      </p:ext>
    </p:extLst>
  </p:cSld>
  <p:clrMapOvr>
    <a:masterClrMapping/>
  </p:clrMapOvr>
  <p:transition spd="med"/>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231646486"/>
      </p:ext>
    </p:extLst>
  </p:cSld>
  <p:clrMapOvr>
    <a:masterClrMapping/>
  </p:clrMapOvr>
  <p:transition spd="med"/>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971119078"/>
      </p:ext>
    </p:extLst>
  </p:cSld>
  <p:clrMapOvr>
    <a:masterClrMapping/>
  </p:clrMapOvr>
  <p:transition spd="med"/>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68728214"/>
      </p:ext>
    </p:extLst>
  </p:cSld>
  <p:clrMapOvr>
    <a:masterClrMapping/>
  </p:clrMapOvr>
  <p:transition spd="med"/>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94326893"/>
      </p:ext>
    </p:extLst>
  </p:cSld>
  <p:clrMapOvr>
    <a:masterClrMapping/>
  </p:clrMapOvr>
  <p:transition spd="med"/>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9781163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29622215"/>
      </p:ext>
    </p:extLst>
  </p:cSld>
  <p:clrMapOvr>
    <a:masterClrMapping/>
  </p:clrMapOvr>
  <p:transition spd="med"/>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22334638"/>
      </p:ext>
    </p:extLst>
  </p:cSld>
  <p:clrMapOvr>
    <a:masterClrMapping/>
  </p:clrMapOvr>
  <p:transition spd="med"/>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1735469745"/>
      </p:ext>
    </p:extLst>
  </p:cSld>
  <p:clrMapOvr>
    <a:masterClrMapping/>
  </p:clrMapOvr>
  <p:transition spd="med"/>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4457245"/>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5"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16969965"/>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94409087"/>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08" y="536448"/>
            <a:ext cx="11047209" cy="11452352"/>
          </a:xfrm>
        </p:spPr>
        <p:txBody>
          <a:bodyPr/>
          <a:lstStyle>
            <a:lvl1pPr>
              <a:defRPr>
                <a:solidFill>
                  <a:schemeClr val="tx1"/>
                </a:solidFill>
              </a:defRPr>
            </a:lvl1pPr>
          </a:lstStyle>
          <a:p>
            <a:r>
              <a:rPr lang="pt-BR"/>
              <a:t>Clique para editar o título Mestre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44364872"/>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2"/>
            <a:ext cx="24387175" cy="12001501"/>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6" y="420625"/>
            <a:ext cx="11050588" cy="6288088"/>
          </a:xfrm>
        </p:spPr>
        <p:txBody>
          <a:bodyPr/>
          <a:lstStyle>
            <a:lvl1pPr>
              <a:lnSpc>
                <a:spcPct val="100000"/>
              </a:lnSpc>
              <a:defRPr sz="8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68326" y="12001503"/>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81029" y="12001503"/>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314877" y="12558347"/>
            <a:ext cx="1638301" cy="609600"/>
          </a:xfrm>
          <a:prstGeom prst="rect">
            <a:avLst/>
          </a:prstGeom>
        </p:spPr>
      </p:pic>
    </p:spTree>
    <p:extLst>
      <p:ext uri="{BB962C8B-B14F-4D97-AF65-F5344CB8AC3E}">
        <p14:creationId xmlns:p14="http://schemas.microsoft.com/office/powerpoint/2010/main" val="4185522167"/>
      </p:ext>
    </p:extLst>
  </p:cSld>
  <p:clrMapOvr>
    <a:masterClrMapping/>
  </p:clrMapOvr>
  <p:transition spd="med"/>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indent="0" algn="l" defTabSz="914411"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6" y="420625"/>
            <a:ext cx="11050588" cy="4573587"/>
          </a:xfrm>
        </p:spPr>
        <p:txBody>
          <a:bodyPr/>
          <a:lstStyle>
            <a:lvl1pPr>
              <a:lnSpc>
                <a:spcPct val="100000"/>
              </a:lnSpc>
              <a:defRPr sz="8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68326" y="12001503"/>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67500" y="12001503"/>
            <a:ext cx="4951413"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314877" y="12558347"/>
            <a:ext cx="1638301" cy="609600"/>
          </a:xfrm>
          <a:prstGeom prst="rect">
            <a:avLst/>
          </a:prstGeom>
        </p:spPr>
      </p:pic>
    </p:spTree>
    <p:extLst>
      <p:ext uri="{BB962C8B-B14F-4D97-AF65-F5344CB8AC3E}">
        <p14:creationId xmlns:p14="http://schemas.microsoft.com/office/powerpoint/2010/main" val="2788946676"/>
      </p:ext>
    </p:extLst>
  </p:cSld>
  <p:clrMapOvr>
    <a:masterClrMapping/>
  </p:clrMapOvr>
  <p:transition spd="med"/>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6" y="420625"/>
            <a:ext cx="11050588" cy="4573587"/>
          </a:xfrm>
        </p:spPr>
        <p:txBody>
          <a:bodyPr/>
          <a:lstStyle>
            <a:lvl1pPr>
              <a:lnSpc>
                <a:spcPct val="100000"/>
              </a:lnSpc>
              <a:defRPr sz="8600"/>
            </a:lvl1pPr>
          </a:lstStyle>
          <a:p>
            <a:r>
              <a:rPr lang="en-US"/>
              <a:t>Click to edit Master title style</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314877" y="12558347"/>
            <a:ext cx="1638301" cy="609600"/>
          </a:xfrm>
          <a:prstGeom prst="rect">
            <a:avLst/>
          </a:prstGeom>
        </p:spPr>
      </p:pic>
    </p:spTree>
    <p:extLst>
      <p:ext uri="{BB962C8B-B14F-4D97-AF65-F5344CB8AC3E}">
        <p14:creationId xmlns:p14="http://schemas.microsoft.com/office/powerpoint/2010/main" val="3771670230"/>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6" y="420625"/>
            <a:ext cx="11050588" cy="4573587"/>
          </a:xfrm>
        </p:spPr>
        <p:txBody>
          <a:bodyPr/>
          <a:lstStyle>
            <a:lvl1pPr>
              <a:lnSpc>
                <a:spcPct val="100000"/>
              </a:lnSpc>
              <a:defRPr sz="8600">
                <a:solidFill>
                  <a:schemeClr val="tx2"/>
                </a:solidFill>
              </a:defRPr>
            </a:lvl1pPr>
          </a:lstStyle>
          <a:p>
            <a:r>
              <a:rPr lang="en-US"/>
              <a:t>Click to edit Master title style</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314877" y="12558347"/>
            <a:ext cx="1638301" cy="609600"/>
          </a:xfrm>
          <a:prstGeom prst="rect">
            <a:avLst/>
          </a:prstGeom>
        </p:spPr>
      </p:pic>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68326" y="12484533"/>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95986677"/>
      </p:ext>
    </p:extLst>
  </p:cSld>
  <p:clrMapOvr>
    <a:masterClrMapping/>
  </p:clrMapOvr>
  <p:transition spd="med"/>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66931" y="420624"/>
            <a:ext cx="10101072" cy="10479088"/>
          </a:xfrm>
        </p:spPr>
        <p:txBody>
          <a:bodyPr/>
          <a:lstStyle>
            <a:lvl1pPr>
              <a:lnSpc>
                <a:spcPct val="100000"/>
              </a:lnSpc>
              <a:defRPr sz="8600">
                <a:solidFill>
                  <a:schemeClr val="tx2"/>
                </a:solidFill>
              </a:defRPr>
            </a:lvl1pPr>
          </a:lstStyle>
          <a:p>
            <a:r>
              <a:rPr lang="en-US"/>
              <a:t>Click to edit Master title style</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50985" y="12558347"/>
            <a:ext cx="1638301" cy="609600"/>
          </a:xfrm>
          <a:prstGeom prst="rect">
            <a:avLst/>
          </a:prstGeom>
        </p:spPr>
      </p:pic>
    </p:spTree>
    <p:extLst>
      <p:ext uri="{BB962C8B-B14F-4D97-AF65-F5344CB8AC3E}">
        <p14:creationId xmlns:p14="http://schemas.microsoft.com/office/powerpoint/2010/main" val="2354332818"/>
      </p:ext>
    </p:extLst>
  </p:cSld>
  <p:clrMapOvr>
    <a:masterClrMapping/>
  </p:clrMapOvr>
  <p:transition spd="med"/>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68326" y="1711325"/>
            <a:ext cx="10099675" cy="9337675"/>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68326" y="571500"/>
            <a:ext cx="10099675" cy="571501"/>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50985" y="12558347"/>
            <a:ext cx="1638301" cy="609600"/>
          </a:xfrm>
          <a:prstGeom prst="rect">
            <a:avLst/>
          </a:prstGeom>
        </p:spPr>
      </p:pic>
    </p:spTree>
    <p:extLst>
      <p:ext uri="{BB962C8B-B14F-4D97-AF65-F5344CB8AC3E}">
        <p14:creationId xmlns:p14="http://schemas.microsoft.com/office/powerpoint/2010/main" val="490057201"/>
      </p:ext>
    </p:extLst>
  </p:cSld>
  <p:clrMapOvr>
    <a:masterClrMapping/>
  </p:clrMapOvr>
  <p:transition spd="med"/>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5" y="448057"/>
            <a:ext cx="4956176" cy="4573587"/>
          </a:xfrm>
        </p:spPr>
        <p:txBody>
          <a:bodyPr/>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0" cy="11431587"/>
          </a:xfrm>
        </p:spPr>
        <p:txBody>
          <a:bodyPr/>
          <a:lstStyle>
            <a:lvl1pPr defTabSz="1161303">
              <a:spcBef>
                <a:spcPts val="0"/>
              </a:spcBef>
              <a:defRPr>
                <a:solidFill>
                  <a:schemeClr val="tx1"/>
                </a:solidFill>
              </a:defRPr>
            </a:lvl1pPr>
            <a:lvl2pPr defTabSz="1161303">
              <a:spcBef>
                <a:spcPts val="0"/>
              </a:spcBef>
              <a:defRPr>
                <a:solidFill>
                  <a:schemeClr val="tx1"/>
                </a:solidFill>
              </a:defRPr>
            </a:lvl2pPr>
            <a:lvl3pPr defTabSz="1161303">
              <a:spcBef>
                <a:spcPts val="0"/>
              </a:spcBef>
              <a:defRPr>
                <a:solidFill>
                  <a:schemeClr val="tx1"/>
                </a:solidFill>
              </a:defRPr>
            </a:lvl3pPr>
            <a:lvl4pPr defTabSz="1161303">
              <a:spcBef>
                <a:spcPts val="0"/>
              </a:spcBef>
              <a:defRPr>
                <a:solidFill>
                  <a:schemeClr val="tx1"/>
                </a:solidFill>
              </a:defRPr>
            </a:lvl4pPr>
            <a:lvl5pPr defTabSz="116130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6"/>
            <a:ext cx="4949826" cy="11431587"/>
          </a:xfrm>
        </p:spPr>
        <p:txBody>
          <a:bodyPr/>
          <a:lstStyle>
            <a:lvl1pPr defTabSz="1161303">
              <a:spcBef>
                <a:spcPts val="0"/>
              </a:spcBef>
              <a:defRPr>
                <a:solidFill>
                  <a:schemeClr val="tx1"/>
                </a:solidFill>
              </a:defRPr>
            </a:lvl1pPr>
            <a:lvl2pPr defTabSz="1161303">
              <a:spcBef>
                <a:spcPts val="0"/>
              </a:spcBef>
              <a:defRPr>
                <a:solidFill>
                  <a:schemeClr val="tx1"/>
                </a:solidFill>
              </a:defRPr>
            </a:lvl2pPr>
            <a:lvl3pPr defTabSz="1161303">
              <a:spcBef>
                <a:spcPts val="0"/>
              </a:spcBef>
              <a:defRPr>
                <a:solidFill>
                  <a:schemeClr val="tx1"/>
                </a:solidFill>
              </a:defRPr>
            </a:lvl3pPr>
            <a:lvl4pPr defTabSz="1161303">
              <a:spcBef>
                <a:spcPts val="0"/>
              </a:spcBef>
              <a:defRPr>
                <a:solidFill>
                  <a:schemeClr val="tx1"/>
                </a:solidFill>
              </a:defRPr>
            </a:lvl4pPr>
            <a:lvl5pPr defTabSz="116130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Slide Number Placeholder">
            <a:extLst>
              <a:ext uri="{FF2B5EF4-FFF2-40B4-BE49-F238E27FC236}">
                <a16:creationId xmlns:a16="http://schemas.microsoft.com/office/drawing/2014/main" id="{7F4D3A79-AFC3-BF88-B6CC-E6183F6158F1}"/>
              </a:ext>
            </a:extLst>
          </p:cNvPr>
          <p:cNvSpPr>
            <a:spLocks noGrp="1"/>
          </p:cNvSpPr>
          <p:nvPr>
            <p:ph type="sldNum" sz="quarter" idx="12"/>
          </p:nvPr>
        </p:nvSpPr>
        <p:spPr>
          <a:xfrm>
            <a:off x="23538885" y="12900740"/>
            <a:ext cx="273617"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2C2DCF13-4170-1EDA-F05B-655609585EC6}"/>
              </a:ext>
            </a:extLst>
          </p:cNvPr>
          <p:cNvSpPr>
            <a:spLocks noGrp="1"/>
          </p:cNvSpPr>
          <p:nvPr>
            <p:ph type="ftr" sz="quarter" idx="13"/>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2905564004"/>
      </p:ext>
    </p:extLst>
  </p:cSld>
  <p:clrMapOvr>
    <a:masterClrMapping/>
  </p:clrMapOvr>
  <p:transition spd="med"/>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6" y="448056"/>
            <a:ext cx="11050588" cy="2859088"/>
          </a:xfrm>
        </p:spPr>
        <p:txBody>
          <a:bodyPr rIns="457200"/>
          <a:lstStyle>
            <a:lvl1pPr>
              <a:lnSpc>
                <a:spcPct val="100000"/>
              </a:lnSpc>
              <a:defRPr sz="6400">
                <a:solidFill>
                  <a:schemeClr val="tx2"/>
                </a:solidFill>
              </a:defRPr>
            </a:lvl1pPr>
          </a:lstStyle>
          <a:p>
            <a:r>
              <a:rPr lang="en-US"/>
              <a:t>Click to edit Master title style</a:t>
            </a:r>
          </a:p>
        </p:txBody>
      </p:sp>
      <p:sp>
        <p:nvSpPr>
          <p:cNvPr id="6" name="Slide Number Placeholder">
            <a:extLst>
              <a:ext uri="{FF2B5EF4-FFF2-40B4-BE49-F238E27FC236}">
                <a16:creationId xmlns:a16="http://schemas.microsoft.com/office/drawing/2014/main" id="{B1796CE7-FE67-2667-09E7-6A5DEF68AEB7}"/>
              </a:ext>
            </a:extLst>
          </p:cNvPr>
          <p:cNvSpPr>
            <a:spLocks noGrp="1"/>
          </p:cNvSpPr>
          <p:nvPr>
            <p:ph type="sldNum" sz="quarter" idx="11"/>
          </p:nvPr>
        </p:nvSpPr>
        <p:spPr>
          <a:xfrm>
            <a:off x="23538885" y="12900740"/>
            <a:ext cx="273617"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45FA44BF-58DD-7FDA-8FF0-96DD7616B72B}"/>
              </a:ext>
            </a:extLst>
          </p:cNvPr>
          <p:cNvSpPr>
            <a:spLocks noGrp="1"/>
          </p:cNvSpPr>
          <p:nvPr>
            <p:ph type="ftr" sz="quarter" idx="12"/>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3886998731"/>
      </p:ext>
    </p:extLst>
  </p:cSld>
  <p:clrMapOvr>
    <a:masterClrMapping/>
  </p:clrMapOvr>
  <p:transition spd="med"/>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381002"/>
            <a:ext cx="17141824" cy="8191501"/>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p>
        </p:txBody>
      </p:sp>
      <p:sp>
        <p:nvSpPr>
          <p:cNvPr id="6" name="Slide Number Placeholder">
            <a:extLst>
              <a:ext uri="{FF2B5EF4-FFF2-40B4-BE49-F238E27FC236}">
                <a16:creationId xmlns:a16="http://schemas.microsoft.com/office/drawing/2014/main" id="{40C9739F-E9DC-E9F7-C95C-1CC2D2A4AD60}"/>
              </a:ext>
            </a:extLst>
          </p:cNvPr>
          <p:cNvSpPr>
            <a:spLocks noGrp="1"/>
          </p:cNvSpPr>
          <p:nvPr>
            <p:ph type="sldNum" sz="quarter" idx="11"/>
          </p:nvPr>
        </p:nvSpPr>
        <p:spPr>
          <a:xfrm>
            <a:off x="23538885" y="12900740"/>
            <a:ext cx="273617"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E759283E-393C-983A-4DEF-680312DA49CF}"/>
              </a:ext>
            </a:extLst>
          </p:cNvPr>
          <p:cNvSpPr>
            <a:spLocks noGrp="1"/>
          </p:cNvSpPr>
          <p:nvPr>
            <p:ph type="ftr" sz="quarter" idx="12"/>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3696308205"/>
      </p:ext>
    </p:extLst>
  </p:cSld>
  <p:clrMapOvr>
    <a:masterClrMapping/>
  </p:clrMapOvr>
  <p:transition spd="med"/>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6" y="448056"/>
            <a:ext cx="9909175" cy="2859088"/>
          </a:xfrm>
        </p:spPr>
        <p:txBody>
          <a:bodyPr/>
          <a:lstStyle>
            <a:lvl1pPr>
              <a:lnSpc>
                <a:spcPct val="100000"/>
              </a:lnSpc>
              <a:defRPr sz="64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70428" y="448057"/>
            <a:ext cx="11042072" cy="8574088"/>
          </a:xfrm>
        </p:spPr>
        <p:txBody>
          <a:bodyPr/>
          <a:lstStyle>
            <a:lvl1pPr>
              <a:lnSpc>
                <a:spcPct val="100000"/>
              </a:lnSpc>
              <a:spcBef>
                <a:spcPts val="0"/>
              </a:spcBef>
              <a:defRPr sz="6400">
                <a:solidFill>
                  <a:schemeClr val="tx2"/>
                </a:solidFill>
              </a:defRPr>
            </a:lvl1pPr>
            <a:lvl2pPr marL="585223" indent="-585223">
              <a:lnSpc>
                <a:spcPct val="100000"/>
              </a:lnSpc>
              <a:spcBef>
                <a:spcPts val="0"/>
              </a:spcBef>
              <a:defRPr sz="6400">
                <a:solidFill>
                  <a:schemeClr val="tx2"/>
                </a:solidFill>
              </a:defRPr>
            </a:lvl2pPr>
            <a:lvl3pPr marL="1097294" indent="-585223">
              <a:lnSpc>
                <a:spcPct val="100000"/>
              </a:lnSpc>
              <a:spcBef>
                <a:spcPts val="0"/>
              </a:spcBef>
              <a:defRPr sz="6400">
                <a:solidFill>
                  <a:schemeClr val="tx2"/>
                </a:solidFill>
              </a:defRPr>
            </a:lvl3pPr>
            <a:lvl4pPr marL="1755670">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Placeholder">
            <a:extLst>
              <a:ext uri="{FF2B5EF4-FFF2-40B4-BE49-F238E27FC236}">
                <a16:creationId xmlns:a16="http://schemas.microsoft.com/office/drawing/2014/main" id="{B8A15A1C-3CA6-9F1A-8EB1-9457489FC986}"/>
              </a:ext>
            </a:extLst>
          </p:cNvPr>
          <p:cNvSpPr>
            <a:spLocks noGrp="1"/>
          </p:cNvSpPr>
          <p:nvPr>
            <p:ph type="sldNum" sz="quarter" idx="11"/>
          </p:nvPr>
        </p:nvSpPr>
        <p:spPr>
          <a:xfrm>
            <a:off x="23538886" y="12900738"/>
            <a:ext cx="273614"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F22A9BFF-2196-C7EB-8D92-65A919712113}"/>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2655416778"/>
      </p:ext>
    </p:extLst>
  </p:cSld>
  <p:clrMapOvr>
    <a:masterClrMapping/>
  </p:clrMapOvr>
  <p:transition spd="med"/>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5" y="402336"/>
            <a:ext cx="14662149" cy="9717088"/>
          </a:xfrm>
        </p:spPr>
        <p:txBody>
          <a:bodyPr/>
          <a:lstStyle>
            <a:lvl1pPr>
              <a:lnSpc>
                <a:spcPct val="100000"/>
              </a:lnSpc>
              <a:defRPr sz="8600">
                <a:solidFill>
                  <a:schemeClr val="tx2"/>
                </a:solidFill>
              </a:defRPr>
            </a:lvl1pPr>
          </a:lstStyle>
          <a:p>
            <a:r>
              <a:rPr lang="en-US"/>
              <a:t>Click to edit Master title style</a:t>
            </a:r>
          </a:p>
        </p:txBody>
      </p:sp>
      <p:sp>
        <p:nvSpPr>
          <p:cNvPr id="7" name="Slide Number Placeholder">
            <a:extLst>
              <a:ext uri="{FF2B5EF4-FFF2-40B4-BE49-F238E27FC236}">
                <a16:creationId xmlns:a16="http://schemas.microsoft.com/office/drawing/2014/main" id="{1AC698F3-E0DB-1FF3-7445-7480226D1D37}"/>
              </a:ext>
            </a:extLst>
          </p:cNvPr>
          <p:cNvSpPr>
            <a:spLocks noGrp="1"/>
          </p:cNvSpPr>
          <p:nvPr>
            <p:ph type="sldNum" sz="quarter" idx="11"/>
          </p:nvPr>
        </p:nvSpPr>
        <p:spPr>
          <a:xfrm>
            <a:off x="23538885" y="12900740"/>
            <a:ext cx="273617"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2D937611-FC61-E2BE-9D7D-38E4AAB40ED4}"/>
              </a:ext>
            </a:extLst>
          </p:cNvPr>
          <p:cNvSpPr>
            <a:spLocks noGrp="1"/>
          </p:cNvSpPr>
          <p:nvPr>
            <p:ph type="ftr" sz="quarter" idx="12"/>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3023823785"/>
      </p:ext>
    </p:extLst>
  </p:cSld>
  <p:clrMapOvr>
    <a:masterClrMapping/>
  </p:clrMapOvr>
  <p:transition spd="med"/>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68326" y="9296400"/>
            <a:ext cx="11050588" cy="3543301"/>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499" y="9296400"/>
            <a:ext cx="11049001" cy="3543301"/>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a:t>+00%</a:t>
            </a:r>
          </a:p>
        </p:txBody>
      </p:sp>
      <p:sp>
        <p:nvSpPr>
          <p:cNvPr id="3" name="Slide Number Placeholder 2">
            <a:extLst>
              <a:ext uri="{FF2B5EF4-FFF2-40B4-BE49-F238E27FC236}">
                <a16:creationId xmlns:a16="http://schemas.microsoft.com/office/drawing/2014/main" id="{15CC6925-298E-960E-CA92-0BC8FB18CE39}"/>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499" y="569913"/>
            <a:ext cx="7620000" cy="6288088"/>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68327" y="569913"/>
            <a:ext cx="7623174" cy="6288088"/>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D61E6B91-2983-AF71-00DD-3FBCA7243F8E}"/>
              </a:ext>
            </a:extLst>
          </p:cNvPr>
          <p:cNvSpPr>
            <a:spLocks noGrp="1"/>
          </p:cNvSpPr>
          <p:nvPr>
            <p:ph type="ftr" sz="quarter" idx="15"/>
          </p:nvPr>
        </p:nvSpPr>
        <p:spPr/>
        <p:txBody>
          <a:bodyPr/>
          <a:lstStyle/>
          <a:p>
            <a:endParaRPr lang="en-US"/>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91530265"/>
      </p:ext>
    </p:extLst>
  </p:cSld>
  <p:clrMapOvr>
    <a:masterClrMapping/>
  </p:clrMapOvr>
  <p:transition spd="med"/>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4" y="426482"/>
            <a:ext cx="4949826" cy="1906589"/>
          </a:xfrm>
        </p:spPr>
        <p:txBody>
          <a:bodyPr/>
          <a:lstStyle>
            <a:lvl1pPr>
              <a:lnSpc>
                <a:spcPct val="90000"/>
              </a:lnSpc>
              <a:defRPr sz="13000">
                <a:solidFill>
                  <a:schemeClr val="accent1"/>
                </a:solidFill>
              </a:defRPr>
            </a:lvl1pPr>
          </a:lstStyle>
          <a:p>
            <a:pPr lvl="0"/>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4"/>
            <a:ext cx="4949826" cy="1903413"/>
          </a:xfrm>
        </p:spPr>
        <p:txBody>
          <a:bodyPr/>
          <a:lstStyle>
            <a:lvl1pPr>
              <a:lnSpc>
                <a:spcPct val="90000"/>
              </a:lnSpc>
              <a:defRPr sz="13000">
                <a:solidFill>
                  <a:schemeClr val="accent1"/>
                </a:solidFill>
              </a:defRPr>
            </a:lvl1pPr>
          </a:lstStyle>
          <a:p>
            <a:pPr lvl="0"/>
            <a:r>
              <a:rPr lang="en-US"/>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6457"/>
            <a:ext cx="4951413" cy="1907912"/>
          </a:xfrm>
        </p:spPr>
        <p:txBody>
          <a:bodyPr/>
          <a:lstStyle>
            <a:lvl1pPr>
              <a:lnSpc>
                <a:spcPct val="90000"/>
              </a:lnSpc>
              <a:defRPr sz="13000">
                <a:solidFill>
                  <a:schemeClr val="accent1"/>
                </a:solidFill>
              </a:defRPr>
            </a:lvl1pPr>
            <a:lvl2pPr marL="0" indent="0">
              <a:buNone/>
              <a:defRPr/>
            </a:lvl2pPr>
          </a:lstStyle>
          <a:p>
            <a:pPr lvl="0"/>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4676" y="569912"/>
            <a:ext cx="4949826" cy="2859088"/>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01503"/>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9"/>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98531" y="2333068"/>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AAEFAA-EB42-1E87-74E6-FE0BC9198F83}"/>
              </a:ext>
            </a:extLst>
          </p:cNvPr>
          <p:cNvSpPr>
            <a:spLocks noGrp="1"/>
          </p:cNvSpPr>
          <p:nvPr>
            <p:ph type="ftr" sz="quarter" idx="18"/>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437443978"/>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6"/>
            <a:ext cx="4949826" cy="5335589"/>
          </a:xfrm>
        </p:spPr>
        <p:txBody>
          <a:bodyPr/>
          <a:lstStyle>
            <a:lvl1pPr>
              <a:lnSpc>
                <a:spcPct val="100000"/>
              </a:lnSpc>
              <a:defRPr sz="8600">
                <a:solidFill>
                  <a:schemeClr val="accent1"/>
                </a:solidFill>
              </a:defRPr>
            </a:lvl1pPr>
          </a:lstStyle>
          <a:p>
            <a:r>
              <a:rPr lang="en-US"/>
              <a:t>+000%</a:t>
            </a:r>
          </a:p>
        </p:txBody>
      </p:sp>
      <p:sp>
        <p:nvSpPr>
          <p:cNvPr id="3" name="Slide Number Placeholder 2">
            <a:extLst>
              <a:ext uri="{FF2B5EF4-FFF2-40B4-BE49-F238E27FC236}">
                <a16:creationId xmlns:a16="http://schemas.microsoft.com/office/drawing/2014/main" id="{12E26407-6C5D-60C9-0C0E-7B195B9AB4F9}"/>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7"/>
            <a:ext cx="11049001" cy="5335587"/>
          </a:xfrm>
        </p:spPr>
        <p:txBody>
          <a:bodyPr/>
          <a:lstStyle>
            <a:lvl1pPr>
              <a:lnSpc>
                <a:spcPct val="100000"/>
              </a:lnSpc>
              <a:spcBef>
                <a:spcPts val="0"/>
              </a:spcBef>
              <a:defRPr sz="8600">
                <a:solidFill>
                  <a:schemeClr val="tx1"/>
                </a:solidFill>
              </a:defRPr>
            </a:lvl1pPr>
            <a:lvl2pPr marL="786394" indent="-786394">
              <a:lnSpc>
                <a:spcPct val="100000"/>
              </a:lnSpc>
              <a:spcBef>
                <a:spcPts val="0"/>
              </a:spcBef>
              <a:defRPr sz="8600">
                <a:solidFill>
                  <a:schemeClr val="tx1"/>
                </a:solidFill>
              </a:defRPr>
            </a:lvl2pPr>
            <a:lvl3pPr marL="1499635" indent="-786394">
              <a:lnSpc>
                <a:spcPct val="100000"/>
              </a:lnSpc>
              <a:spcBef>
                <a:spcPts val="0"/>
              </a:spcBef>
              <a:defRPr sz="8600">
                <a:solidFill>
                  <a:schemeClr val="tx1"/>
                </a:solidFill>
              </a:defRPr>
            </a:lvl3pPr>
            <a:lvl4pPr marL="2286029" indent="-78639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p:spPr>
        <p:txBody>
          <a:bodyPr/>
          <a:lstStyle>
            <a:lvl1pPr>
              <a:lnSpc>
                <a:spcPct val="100000"/>
              </a:lnSpc>
              <a:spcBef>
                <a:spcPts val="0"/>
              </a:spcBef>
              <a:defRPr sz="8600">
                <a:solidFill>
                  <a:schemeClr val="tx1"/>
                </a:solidFill>
              </a:defRPr>
            </a:lvl1pPr>
            <a:lvl2pPr marL="786394" indent="-786394">
              <a:lnSpc>
                <a:spcPct val="100000"/>
              </a:lnSpc>
              <a:spcBef>
                <a:spcPts val="0"/>
              </a:spcBef>
              <a:defRPr sz="8600">
                <a:solidFill>
                  <a:schemeClr val="tx1"/>
                </a:solidFill>
              </a:defRPr>
            </a:lvl2pPr>
            <a:lvl3pPr marL="1499635" indent="-786394">
              <a:lnSpc>
                <a:spcPct val="100000"/>
              </a:lnSpc>
              <a:spcBef>
                <a:spcPts val="0"/>
              </a:spcBef>
              <a:defRPr sz="8600">
                <a:solidFill>
                  <a:schemeClr val="tx1"/>
                </a:solidFill>
              </a:defRPr>
            </a:lvl3pPr>
            <a:lvl4pPr marL="2286029" indent="-78639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FCB180B3-2893-7D56-D6DE-1FBBB98BCFF4}"/>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1973453339"/>
      </p:ext>
    </p:extLst>
  </p:cSld>
  <p:clrMapOvr>
    <a:masterClrMapping/>
  </p:clrMapOvr>
  <p:transition spd="med"/>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3000">
                <a:solidFill>
                  <a:schemeClr val="accent1"/>
                </a:solidFill>
              </a:defRPr>
            </a:lvl1pPr>
            <a:lvl2pPr marL="0" indent="0">
              <a:buNone/>
              <a:defRPr/>
            </a:lvl2pPr>
          </a:lstStyle>
          <a:p>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4676" y="569912"/>
            <a:ext cx="4949826" cy="2859088"/>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01503"/>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56991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381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572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7"/>
          </a:xfrm>
        </p:spPr>
        <p:txBody>
          <a:bodyPr/>
          <a:lstStyle>
            <a:lvl1pPr>
              <a:lnSpc>
                <a:spcPct val="90000"/>
              </a:lnSpc>
              <a:defRPr sz="13000">
                <a:solidFill>
                  <a:schemeClr val="accent1"/>
                </a:solidFill>
              </a:defRPr>
            </a:lvl1pPr>
          </a:lstStyle>
          <a:p>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4" y="8403337"/>
            <a:ext cx="4951410" cy="2857507"/>
          </a:xfrm>
        </p:spPr>
        <p:txBody>
          <a:bodyPr/>
          <a:lstStyle>
            <a:lvl1pPr>
              <a:lnSpc>
                <a:spcPct val="90000"/>
              </a:lnSpc>
              <a:defRPr sz="13000">
                <a:solidFill>
                  <a:schemeClr val="accent1"/>
                </a:solidFill>
              </a:defRPr>
            </a:lvl1pPr>
          </a:lstStyle>
          <a:p>
            <a:r>
              <a:rPr lang="en-US"/>
              <a:t>00%</a:t>
            </a:r>
          </a:p>
        </p:txBody>
      </p:sp>
      <p:sp>
        <p:nvSpPr>
          <p:cNvPr id="4" name="Footer Placeholder 3">
            <a:extLst>
              <a:ext uri="{FF2B5EF4-FFF2-40B4-BE49-F238E27FC236}">
                <a16:creationId xmlns:a16="http://schemas.microsoft.com/office/drawing/2014/main" id="{42C83D42-3DD5-2001-8C3E-782B4D95A03E}"/>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1709422347"/>
      </p:ext>
    </p:extLst>
  </p:cSld>
  <p:clrMapOvr>
    <a:masterClrMapping/>
  </p:clrMapOvr>
  <p:transition spd="med"/>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68325" y="3429000"/>
            <a:ext cx="4956176"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725F833F-819E-FEB3-6037-605097B8421D}"/>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892668152"/>
      </p:ext>
    </p:extLst>
  </p:cSld>
  <p:clrMapOvr>
    <a:masterClrMapping/>
  </p:clrMapOvr>
  <p:transition spd="med"/>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69916"/>
            <a:ext cx="4956176"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3088"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C21FF02-34C5-308A-3988-828D780376CD}"/>
              </a:ext>
            </a:extLst>
          </p:cNvPr>
          <p:cNvSpPr>
            <a:spLocks noGrp="1"/>
          </p:cNvSpPr>
          <p:nvPr>
            <p:ph type="ftr" sz="quarter" idx="20"/>
          </p:nvPr>
        </p:nvSpPr>
        <p:spPr/>
        <p:txBody>
          <a:bodyPr/>
          <a:lstStyle/>
          <a:p>
            <a:endParaRPr lang="en-US"/>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0"/>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64796632"/>
      </p:ext>
    </p:extLst>
  </p:cSld>
  <p:clrMapOvr>
    <a:masterClrMapping/>
  </p:clrMapOvr>
  <p:transition spd="med"/>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69916"/>
            <a:ext cx="4956176"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6"/>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6"/>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D1DE0B47-A14A-7711-58D6-E30775CBE07B}"/>
              </a:ext>
            </a:extLst>
          </p:cNvPr>
          <p:cNvSpPr>
            <a:spLocks noGrp="1"/>
          </p:cNvSpPr>
          <p:nvPr>
            <p:ph type="ftr" sz="quarter" idx="18"/>
          </p:nvPr>
        </p:nvSpPr>
        <p:spPr/>
        <p:txBody>
          <a:bodyPr/>
          <a:lstStyle/>
          <a:p>
            <a:endParaRPr lang="en-US"/>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24110"/>
      </p:ext>
    </p:extLst>
  </p:cSld>
  <p:clrMapOvr>
    <a:masterClrMapping/>
  </p:clrMapOvr>
  <p:transition spd="med"/>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4676" y="569912"/>
            <a:ext cx="4949826" cy="2097088"/>
          </a:xfrm>
        </p:spPr>
        <p:txBody>
          <a:bodyPr/>
          <a:lstStyle>
            <a:lvl1pPr>
              <a:lnSpc>
                <a:spcPct val="110000"/>
              </a:lnSpc>
              <a:defRPr sz="2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66676393-AEDE-7EDE-3939-625DBAB04E98}"/>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68325" y="3429000"/>
            <a:ext cx="4956176" cy="4000501"/>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74380" y="3429000"/>
            <a:ext cx="4942121"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3000"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2" y="569912"/>
            <a:ext cx="1142999" cy="1141413"/>
          </a:xfrm>
        </p:spPr>
        <p:txBody>
          <a:bodyPr anchor="ctr"/>
          <a:lstStyle>
            <a:lvl1pPr algn="ctr">
              <a:defRPr sz="1600">
                <a:solidFill>
                  <a:schemeClr val="tx1"/>
                </a:solidFill>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6" y="569912"/>
            <a:ext cx="1142999" cy="1141413"/>
          </a:xfrm>
        </p:spPr>
        <p:txBody>
          <a:bodyPr anchor="ctr"/>
          <a:lstStyle>
            <a:lvl1pPr algn="ctr">
              <a:defRPr sz="1600">
                <a:solidFill>
                  <a:schemeClr val="tx1"/>
                </a:solidFill>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2" y="572294"/>
            <a:ext cx="1142999" cy="1141413"/>
          </a:xfrm>
        </p:spPr>
        <p:txBody>
          <a:bodyPr anchor="ctr"/>
          <a:lstStyle>
            <a:lvl1pPr algn="ctr">
              <a:defRPr sz="16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1790703"/>
      </p:ext>
    </p:extLst>
  </p:cSld>
  <p:clrMapOvr>
    <a:masterClrMapping/>
  </p:clrMapOvr>
  <p:transition spd="med"/>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6" y="402336"/>
            <a:ext cx="4949826" cy="1141413"/>
          </a:xfrm>
        </p:spPr>
        <p:txBody>
          <a:bodyPr/>
          <a:lstStyle>
            <a:lvl1pPr>
              <a:lnSpc>
                <a:spcPct val="100000"/>
              </a:lnSpc>
              <a:defRPr sz="6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1"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402336"/>
            <a:ext cx="4956176" cy="1141413"/>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486995565"/>
      </p:ext>
    </p:extLst>
  </p:cSld>
  <p:clrMapOvr>
    <a:masterClrMapping/>
  </p:clrMapOvr>
  <p:transition spd="med"/>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4676" y="569914"/>
            <a:ext cx="7424927" cy="1906589"/>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5734B11-1656-9EAF-DD45-A5D6A33842D4}"/>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68326" y="3429000"/>
            <a:ext cx="10099675"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1"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1569407648"/>
      </p:ext>
    </p:extLst>
  </p:cSld>
  <p:clrMapOvr>
    <a:masterClrMapping/>
  </p:clrMapOvr>
  <p:transition spd="med"/>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4676" y="448057"/>
            <a:ext cx="11045825" cy="4573587"/>
          </a:xfrm>
        </p:spPr>
        <p:txBody>
          <a:bodyPr rIns="457200"/>
          <a:lstStyle>
            <a:lvl1pPr>
              <a:lnSpc>
                <a:spcPct val="100000"/>
              </a:lnSpc>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1535012558"/>
      </p:ext>
    </p:extLst>
  </p:cSld>
  <p:clrMapOvr>
    <a:masterClrMapping/>
  </p:clrMapOvr>
  <p:transition spd="med"/>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4676" y="569916"/>
            <a:ext cx="4953000" cy="4573587"/>
          </a:xfrm>
        </p:spPr>
        <p:txBody>
          <a:bodyPr/>
          <a:lstStyle>
            <a:lvl1pPr>
              <a:lnSpc>
                <a:spcPct val="10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4186005298"/>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4674" y="448057"/>
            <a:ext cx="11039477" cy="4573587"/>
          </a:xfrm>
        </p:spPr>
        <p:txBody>
          <a:bodyPr rIns="457200"/>
          <a:lstStyle>
            <a:lvl1pPr>
              <a:lnSpc>
                <a:spcPct val="100000"/>
              </a:lnSpc>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69916"/>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69916"/>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1834986522"/>
      </p:ext>
    </p:extLst>
  </p:cSld>
  <p:clrMapOvr>
    <a:masterClrMapping/>
  </p:clrMapOvr>
  <p:transition spd="med"/>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4676" y="569916"/>
            <a:ext cx="4949826" cy="4573587"/>
          </a:xfrm>
        </p:spPr>
        <p:txBody>
          <a:bodyPr rIns="0"/>
          <a:lstStyle>
            <a:lvl1pPr>
              <a:lnSpc>
                <a:spcPct val="10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69916"/>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69916"/>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4260768313"/>
      </p:ext>
    </p:extLst>
  </p:cSld>
  <p:clrMapOvr>
    <a:masterClrMapping/>
  </p:clrMapOvr>
  <p:transition spd="med"/>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6" y="402336"/>
            <a:ext cx="4949826" cy="1141413"/>
          </a:xfrm>
        </p:spPr>
        <p:txBody>
          <a:bodyPr/>
          <a:lstStyle>
            <a:lvl1pPr>
              <a:lnSpc>
                <a:spcPct val="100000"/>
              </a:lnSpc>
              <a:defRPr sz="6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402336"/>
            <a:ext cx="4956176" cy="1141413"/>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p:cNvSpPr>
          <p:nvPr>
            <p:ph type="pic" sz="quarter" idx="16" hasCustomPrompt="1"/>
          </p:nvPr>
        </p:nvSpPr>
        <p:spPr>
          <a:xfrm>
            <a:off x="12763501" y="569912"/>
            <a:ext cx="1142999" cy="1141413"/>
          </a:xfrm>
        </p:spPr>
        <p:txBody>
          <a:bodyPr anchor="ctr"/>
          <a:lstStyle>
            <a:lvl1pPr algn="ctr">
              <a:defRPr sz="1600">
                <a:solidFill>
                  <a:schemeClr val="tx1"/>
                </a:solidFill>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p:cNvSpPr>
          <p:nvPr>
            <p:ph type="pic" sz="quarter" idx="17" hasCustomPrompt="1"/>
          </p:nvPr>
        </p:nvSpPr>
        <p:spPr>
          <a:xfrm>
            <a:off x="18859502" y="569912"/>
            <a:ext cx="1142999" cy="1141413"/>
          </a:xfrm>
        </p:spPr>
        <p:txBody>
          <a:bodyPr anchor="ctr"/>
          <a:lstStyle>
            <a:lvl1pPr algn="ctr">
              <a:defRPr sz="16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274910"/>
      </p:ext>
    </p:extLst>
  </p:cSld>
  <p:clrMapOvr>
    <a:masterClrMapping/>
  </p:clrMapOvr>
  <p:transition spd="med"/>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1EAF36-C07D-DC5F-83A7-C84A1CC9D60A}"/>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68329" y="2476501"/>
            <a:ext cx="6670674"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1"/>
            <a:ext cx="6667500"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68325" y="8382000"/>
            <a:ext cx="6670676"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3" y="8382000"/>
            <a:ext cx="6667500"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69911" y="569912"/>
            <a:ext cx="1146176" cy="1141413"/>
          </a:xfrm>
        </p:spPr>
        <p:txBody>
          <a:bodyPr anchor="ctr"/>
          <a:lstStyle>
            <a:lvl1pPr algn="ctr">
              <a:defRPr sz="1600"/>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69912"/>
            <a:ext cx="1142999" cy="1141413"/>
          </a:xfrm>
        </p:spPr>
        <p:txBody>
          <a:bodyPr anchor="ctr"/>
          <a:lstStyle>
            <a:lvl1pPr algn="ctr">
              <a:defRPr sz="1600"/>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69911" y="6477001"/>
            <a:ext cx="1146176" cy="1143000"/>
          </a:xfrm>
        </p:spPr>
        <p:txBody>
          <a:bodyPr anchor="ctr"/>
          <a:lstStyle>
            <a:lvl1pPr algn="ctr">
              <a:defRPr sz="1600"/>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1"/>
            <a:ext cx="1142999" cy="1143000"/>
          </a:xfrm>
        </p:spPr>
        <p:txBody>
          <a:bodyPr anchor="ctr"/>
          <a:lstStyle>
            <a:lvl1pPr algn="ctr">
              <a:defRPr sz="1600"/>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09074950"/>
      </p:ext>
    </p:extLst>
  </p:cSld>
  <p:clrMapOvr>
    <a:masterClrMapping/>
  </p:clrMapOvr>
  <p:transition spd="med"/>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5" y="1711327"/>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68325" y="569912"/>
            <a:ext cx="4956176" cy="1141413"/>
          </a:xfrm>
        </p:spPr>
        <p:txBody>
          <a:bodyPr/>
          <a:lstStyle>
            <a:lvl1pPr>
              <a:defRPr sz="28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81093242"/>
      </p:ext>
    </p:extLst>
  </p:cSld>
  <p:clrMapOvr>
    <a:masterClrMapping/>
  </p:clrMapOvr>
  <p:transition spd="med"/>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5" y="1527049"/>
            <a:ext cx="11044238" cy="2276856"/>
          </a:xfrm>
        </p:spPr>
        <p:txBody>
          <a:bodyPr rIns="457200"/>
          <a:lstStyle>
            <a:lvl1pPr>
              <a:lnSpc>
                <a:spcPct val="110000"/>
              </a:lnSpc>
              <a:defRPr sz="6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68325" y="569913"/>
            <a:ext cx="4956176" cy="448056"/>
          </a:xfrm>
        </p:spPr>
        <p:txBody>
          <a:bodyPr/>
          <a:lstStyle>
            <a:lvl1pPr>
              <a:defRPr sz="28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342927949"/>
      </p:ext>
    </p:extLst>
  </p:cSld>
  <p:clrMapOvr>
    <a:masterClrMapping/>
  </p:clrMapOvr>
  <p:transition spd="med"/>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68325" y="569913"/>
            <a:ext cx="4956176" cy="4573587"/>
          </a:xfrm>
        </p:spPr>
        <p:txBody>
          <a:bodyPr/>
          <a:lstStyle>
            <a:lvl1pPr>
              <a:lnSpc>
                <a:spcPct val="10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4676" y="6656584"/>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70936"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3639679953"/>
      </p:ext>
    </p:extLst>
  </p:cSld>
  <p:clrMapOvr>
    <a:masterClrMapping/>
  </p:clrMapOvr>
  <p:transition spd="med"/>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68326" y="448057"/>
            <a:ext cx="11050588" cy="4573587"/>
          </a:xfrm>
        </p:spPr>
        <p:txBody>
          <a:bodyPr rIns="457200"/>
          <a:lstStyle>
            <a:lvl1pPr>
              <a:lnSpc>
                <a:spcPct val="100000"/>
              </a:lnSpc>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4676" y="6656584"/>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70936"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798032842"/>
      </p:ext>
    </p:extLst>
  </p:cSld>
  <p:clrMapOvr>
    <a:masterClrMapping/>
  </p:clrMapOvr>
  <p:transition spd="med"/>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6" y="569912"/>
            <a:ext cx="4949826" cy="4573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66928"/>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5978"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2184559067"/>
      </p:ext>
    </p:extLst>
  </p:cSld>
  <p:clrMapOvr>
    <a:masterClrMapping/>
  </p:clrMapOvr>
  <p:transition spd="med"/>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4676" y="569912"/>
            <a:ext cx="4949826" cy="28590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28B9E673-95F7-7EF4-87D5-476568C52D4B}"/>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1"/>
            <a:ext cx="4951413"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3" y="1333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2" y="1333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1"/>
            <a:ext cx="4951413"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499"/>
            <a:ext cx="4951413" cy="3792683"/>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2" y="7429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49279"/>
            <a:ext cx="402335" cy="403224"/>
          </a:xfrm>
        </p:spPr>
        <p:txBody>
          <a:bodyPr/>
          <a:lstStyle>
            <a:lvl1pPr>
              <a:defRPr sz="1400">
                <a:solidFill>
                  <a:schemeClr val="tx1"/>
                </a:solidFill>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49279"/>
            <a:ext cx="402335" cy="403224"/>
          </a:xfrm>
        </p:spPr>
        <p:txBody>
          <a:bodyPr/>
          <a:lstStyle>
            <a:lvl1pPr>
              <a:defRPr sz="1400">
                <a:solidFill>
                  <a:schemeClr val="tx1"/>
                </a:solidFill>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49279"/>
            <a:ext cx="402335" cy="403224"/>
          </a:xfrm>
        </p:spPr>
        <p:txBody>
          <a:bodyPr/>
          <a:lstStyle>
            <a:lvl1pPr>
              <a:defRPr sz="1400">
                <a:solidFill>
                  <a:schemeClr val="tx1"/>
                </a:solidFill>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3"/>
            <a:ext cx="402335" cy="403224"/>
          </a:xfrm>
        </p:spPr>
        <p:txBody>
          <a:bodyPr/>
          <a:lstStyle>
            <a:lvl1pPr>
              <a:defRPr sz="1400">
                <a:solidFill>
                  <a:schemeClr val="tx1"/>
                </a:solidFill>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3"/>
            <a:ext cx="402335" cy="403224"/>
          </a:xfrm>
        </p:spPr>
        <p:txBody>
          <a:bodyPr/>
          <a:lstStyle>
            <a:lvl1pPr>
              <a:defRPr sz="1400">
                <a:solidFill>
                  <a:schemeClr val="tx1"/>
                </a:solidFill>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3"/>
            <a:ext cx="402335" cy="403224"/>
          </a:xfrm>
        </p:spPr>
        <p:txBody>
          <a:bodyPr/>
          <a:lstStyle>
            <a:lvl1pPr>
              <a:defRPr sz="1400">
                <a:solidFill>
                  <a:schemeClr val="tx1"/>
                </a:solidFill>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576912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4675" y="448056"/>
            <a:ext cx="11039475" cy="3413125"/>
          </a:xfrm>
        </p:spPr>
        <p:txBody>
          <a:bodyPr rIns="457200"/>
          <a:lstStyle>
            <a:lvl1pPr>
              <a:lnSpc>
                <a:spcPct val="100000"/>
              </a:lnSpc>
              <a:defRPr sz="6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69915"/>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5852" y="569915"/>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5852"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65152"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5209030"/>
      </p:ext>
    </p:extLst>
  </p:cSld>
  <p:clrMapOvr>
    <a:masterClrMapping/>
  </p:clrMapOvr>
  <p:transition spd="med"/>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4676" y="569912"/>
            <a:ext cx="4949826" cy="3413125"/>
          </a:xfrm>
        </p:spPr>
        <p:txBody>
          <a:bodyPr rIns="0"/>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69915"/>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5852" y="569915"/>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5852"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65152"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6611422"/>
      </p:ext>
    </p:extLst>
  </p:cSld>
  <p:clrMapOvr>
    <a:masterClrMapping/>
  </p:clrMapOvr>
  <p:transition spd="med"/>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68325"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
        <p:nvSpPr>
          <p:cNvPr id="11" name="Picture Placeholder 10">
            <a:extLst>
              <a:ext uri="{FF2B5EF4-FFF2-40B4-BE49-F238E27FC236}">
                <a16:creationId xmlns:a16="http://schemas.microsoft.com/office/drawing/2014/main" id="{A3525DFF-EC8A-8C67-14A3-80DE024D87E2}"/>
              </a:ext>
            </a:extLst>
          </p:cNvPr>
          <p:cNvSpPr>
            <a:spLocks noGrp="1"/>
          </p:cNvSpPr>
          <p:nvPr>
            <p:ph type="pic" sz="quarter" idx="15"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972049965"/>
      </p:ext>
    </p:extLst>
  </p:cSld>
  <p:clrMapOvr>
    <a:masterClrMapping/>
  </p:clrMapOvr>
  <p:transition spd="med"/>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68325"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5999" y="0"/>
            <a:ext cx="18291176" cy="13716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468867199"/>
      </p:ext>
    </p:extLst>
  </p:cSld>
  <p:clrMapOvr>
    <a:masterClrMapping/>
  </p:clrMapOvr>
  <p:transition spd="med"/>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68325"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2" y="565152"/>
            <a:ext cx="17151350" cy="12579349"/>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66768253"/>
      </p:ext>
    </p:extLst>
  </p:cSld>
  <p:clrMapOvr>
    <a:masterClrMapping/>
  </p:clrMapOvr>
  <p:transition spd="med"/>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953594461"/>
      </p:ext>
    </p:extLst>
  </p:cSld>
  <p:clrMapOvr>
    <a:masterClrMapping/>
  </p:clrMapOvr>
  <p:transition spd="med"/>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3"/>
            <a:ext cx="23244176"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520652945"/>
      </p:ext>
    </p:extLst>
  </p:cSld>
  <p:clrMapOvr>
    <a:masterClrMapping/>
  </p:clrMapOvr>
  <p:transition spd="med"/>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68324" y="61214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68324" y="9525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68324" y="2667000"/>
            <a:ext cx="2473325" cy="2476501"/>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1" y="61214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7" y="61214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1" y="9525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7" y="9525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1" y="2667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7" y="2667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24556470"/>
      </p:ext>
    </p:extLst>
  </p:cSld>
  <p:clrMapOvr>
    <a:masterClrMapping/>
  </p:clrMapOvr>
  <p:transition spd="med"/>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6" y="569913"/>
            <a:ext cx="4949826" cy="4573587"/>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3393591790"/>
      </p:ext>
    </p:extLst>
  </p:cSld>
  <p:clrMapOvr>
    <a:masterClrMapping/>
  </p:clrMapOvr>
  <p:transition spd="med"/>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6" y="569912"/>
            <a:ext cx="4949826" cy="1525589"/>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1893795228"/>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28863-5461-63E4-5E4C-381DE7E84E65}"/>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68325" y="569912"/>
            <a:ext cx="4956176"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1367259089"/>
      </p:ext>
    </p:extLst>
  </p:cSld>
  <p:clrMapOvr>
    <a:masterClrMapping/>
  </p:clrMapOvr>
  <p:transition spd="med"/>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28863-5461-63E4-5E4C-381DE7E84E65}"/>
              </a:ext>
            </a:extLst>
          </p:cNvPr>
          <p:cNvSpPr>
            <a:spLocks noGrp="1"/>
          </p:cNvSpPr>
          <p:nvPr>
            <p:ph type="sldNum" sz="quarter" idx="10"/>
          </p:nvPr>
        </p:nvSpPr>
        <p:spPr>
          <a:xfrm>
            <a:off x="23538886" y="12900738"/>
            <a:ext cx="273614" cy="246221"/>
          </a:xfrm>
          <a:prstGeom prst="rect">
            <a:avLst/>
          </a:prstGeom>
        </p:spPr>
        <p:txBody>
          <a:bodyPr/>
          <a:lstStyle/>
          <a:p>
            <a:fld id="{86CB4B4D-7CA3-9044-876B-883B54F8677D}" type="slidenum">
              <a:rPr lang="en-US" smtClean="0"/>
              <a:t>‹#›</a:t>
            </a:fld>
            <a:endParaRPr lang="en-US"/>
          </a:p>
        </p:txBody>
      </p:sp>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68325" y="569912"/>
            <a:ext cx="4956176"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Tree>
    <p:extLst>
      <p:ext uri="{BB962C8B-B14F-4D97-AF65-F5344CB8AC3E}">
        <p14:creationId xmlns:p14="http://schemas.microsoft.com/office/powerpoint/2010/main" val="423210731"/>
      </p:ext>
    </p:extLst>
  </p:cSld>
  <p:clrMapOvr>
    <a:masterClrMapping/>
  </p:clrMapOvr>
  <p:transition spd="med"/>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6087" y="6186140"/>
            <a:ext cx="3456431" cy="1379080"/>
          </a:xfrm>
          <a:prstGeom prst="rect">
            <a:avLst/>
          </a:prstGeom>
        </p:spPr>
      </p:pic>
    </p:spTree>
    <p:extLst>
      <p:ext uri="{BB962C8B-B14F-4D97-AF65-F5344CB8AC3E}">
        <p14:creationId xmlns:p14="http://schemas.microsoft.com/office/powerpoint/2010/main" val="1274606597"/>
      </p:ext>
    </p:extLst>
  </p:cSld>
  <p:clrMapOvr>
    <a:masterClrMapping/>
  </p:clrMapOvr>
  <p:transition spd="med"/>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2386422" y="12547344"/>
            <a:ext cx="1391080" cy="554955"/>
          </a:xfrm>
          <a:prstGeom prst="rect">
            <a:avLst/>
          </a:prstGeom>
        </p:spPr>
      </p:pic>
    </p:spTree>
    <p:extLst>
      <p:ext uri="{BB962C8B-B14F-4D97-AF65-F5344CB8AC3E}">
        <p14:creationId xmlns:p14="http://schemas.microsoft.com/office/powerpoint/2010/main" val="1534736916"/>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tx1"/>
                </a:solidFill>
              </a:defRPr>
            </a:lvl1pPr>
          </a:lstStyle>
          <a:p>
            <a:r>
              <a:rPr lang="pt-BR"/>
              <a:t>Clique para editar o título Mestre</a:t>
            </a:r>
            <a:endParaRPr lang="en-US"/>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7" name="Content Placeholder 3"/>
          <p:cNvSpPr>
            <a:spLocks noGrp="1"/>
          </p:cNvSpPr>
          <p:nvPr>
            <p:ph sz="quarter" idx="20"/>
          </p:nvPr>
        </p:nvSpPr>
        <p:spPr>
          <a:xfrm>
            <a:off x="0" y="6853775"/>
            <a:ext cx="12193588" cy="6862232"/>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4" name="Content Placeholder 4"/>
          <p:cNvSpPr>
            <a:spLocks noGrp="1"/>
          </p:cNvSpPr>
          <p:nvPr>
            <p:ph sz="quarter" idx="19"/>
          </p:nvPr>
        </p:nvSpPr>
        <p:spPr>
          <a:xfrm>
            <a:off x="12193587" y="6853775"/>
            <a:ext cx="12193588" cy="6862232"/>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6"/>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6"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303"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43"/>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6117275"/>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426037571"/>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518687717"/>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261454178"/>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463224" y="6167693"/>
            <a:ext cx="3460733" cy="1380619"/>
          </a:xfrm>
          <a:prstGeom prst="rect">
            <a:avLst/>
          </a:prstGeom>
        </p:spPr>
      </p:pic>
    </p:spTree>
    <p:extLst>
      <p:ext uri="{BB962C8B-B14F-4D97-AF65-F5344CB8AC3E}">
        <p14:creationId xmlns:p14="http://schemas.microsoft.com/office/powerpoint/2010/main" val="2459806501"/>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875829644"/>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803774370"/>
      </p:ext>
    </p:extLst>
  </p:cSld>
  <p:clrMapOvr>
    <a:masterClrMapping/>
  </p:clrMapOvr>
  <p:transition spd="med"/>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212214961"/>
      </p:ext>
    </p:extLst>
  </p:cSld>
  <p:clrMapOvr>
    <a:masterClrMapping/>
  </p:clrMapOvr>
  <p:transition spd="med"/>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801189209"/>
      </p:ext>
    </p:extLst>
  </p:cSld>
  <p:clrMapOvr>
    <a:masterClrMapping/>
  </p:clrMapOvr>
  <p:transition spd="med"/>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4055052834"/>
      </p:ext>
    </p:extLst>
  </p:cSld>
  <p:clrMapOvr>
    <a:masterClrMapping/>
  </p:clrMapOvr>
  <p:transition spd="med"/>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1666601509"/>
      </p:ext>
    </p:extLst>
  </p:cSld>
  <p:clrMapOvr>
    <a:masterClrMapping/>
  </p:clrMapOvr>
  <p:transition spd="med"/>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81360208"/>
      </p:ext>
    </p:extLst>
  </p:cSld>
  <p:clrMapOvr>
    <a:masterClrMapping/>
  </p:clrMapOvr>
  <p:transition spd="med"/>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13429138"/>
      </p:ext>
    </p:extLst>
  </p:cSld>
  <p:clrMapOvr>
    <a:masterClrMapping/>
  </p:clrMapOvr>
  <p:transition spd="med"/>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59545806"/>
      </p:ext>
    </p:extLst>
  </p:cSld>
  <p:clrMapOvr>
    <a:masterClrMapping/>
  </p:clrMapOvr>
  <p:transition spd="med"/>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72830529"/>
      </p:ext>
    </p:extLst>
  </p:cSld>
  <p:clrMapOvr>
    <a:masterClrMapping/>
  </p:clrMapOvr>
  <p:transition spd="med"/>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31577903"/>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609682" y="12874752"/>
            <a:ext cx="17071025" cy="365760"/>
          </a:xfrm>
        </p:spPr>
        <p:txBody>
          <a:bodyPr/>
          <a:lstStyle>
            <a:lvl1pPr>
              <a:defRPr>
                <a:solidFill>
                  <a:schemeClr val="bg2"/>
                </a:solidFill>
              </a:defRPr>
            </a:lvl1pPr>
          </a:lstStyle>
          <a:p>
            <a:r>
              <a:rPr lang="de-DE" dirty="0"/>
              <a:t>Group Name / DOC ID / Month XX, 2017 / © 2017 IBM Corporation</a:t>
            </a:r>
            <a:endParaRPr lang="en-US" dirty="0"/>
          </a:p>
        </p:txBody>
      </p:sp>
      <p:sp>
        <p:nvSpPr>
          <p:cNvPr id="4" name="Title 3"/>
          <p:cNvSpPr>
            <a:spLocks noGrp="1"/>
          </p:cNvSpPr>
          <p:nvPr>
            <p:ph type="title"/>
          </p:nvPr>
        </p:nvSpPr>
        <p:spPr>
          <a:xfrm>
            <a:off x="609680" y="543419"/>
            <a:ext cx="10974235" cy="11944918"/>
          </a:xfrm>
        </p:spPr>
        <p:txBody>
          <a:bodyPr/>
          <a:lstStyle>
            <a:lvl1pPr>
              <a:lnSpc>
                <a:spcPct val="90000"/>
              </a:lnSpc>
              <a:defRPr sz="6398"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386415" y="12547604"/>
            <a:ext cx="1391085" cy="563880"/>
          </a:xfrm>
          <a:prstGeom prst="rect">
            <a:avLst/>
          </a:prstGeom>
        </p:spPr>
      </p:pic>
    </p:spTree>
    <p:extLst>
      <p:ext uri="{BB962C8B-B14F-4D97-AF65-F5344CB8AC3E}">
        <p14:creationId xmlns:p14="http://schemas.microsoft.com/office/powerpoint/2010/main" val="1103646544"/>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19039917"/>
      </p:ext>
    </p:extLst>
  </p:cSld>
  <p:clrMapOvr>
    <a:masterClrMapping/>
  </p:clrMapOvr>
  <p:transition spd="med"/>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99041690"/>
      </p:ext>
    </p:extLst>
  </p:cSld>
  <p:clrMapOvr>
    <a:masterClrMapping/>
  </p:clrMapOvr>
  <p:transition spd="med"/>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31621783"/>
      </p:ext>
    </p:extLst>
  </p:cSld>
  <p:clrMapOvr>
    <a:masterClrMapping/>
  </p:clrMapOvr>
  <p:transition spd="med"/>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51886878"/>
      </p:ext>
    </p:extLst>
  </p:cSld>
  <p:clrMapOvr>
    <a:masterClrMapping/>
  </p:clrMapOvr>
  <p:transition spd="med"/>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23550886"/>
      </p:ext>
    </p:extLst>
  </p:cSld>
  <p:clrMapOvr>
    <a:masterClrMapping/>
  </p:clrMapOvr>
  <p:transition spd="med"/>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03388738"/>
      </p:ext>
    </p:extLst>
  </p:cSld>
  <p:clrMapOvr>
    <a:masterClrMapping/>
  </p:clrMapOvr>
  <p:transition spd="med"/>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27933668"/>
      </p:ext>
    </p:extLst>
  </p:cSld>
  <p:clrMapOvr>
    <a:masterClrMapping/>
  </p:clrMapOvr>
  <p:transition spd="med"/>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08857114"/>
      </p:ext>
    </p:extLst>
  </p:cSld>
  <p:clrMapOvr>
    <a:masterClrMapping/>
  </p:clrMapOvr>
  <p:transition spd="med"/>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18777777"/>
      </p:ext>
    </p:extLst>
  </p:cSld>
  <p:clrMapOvr>
    <a:masterClrMapping/>
  </p:clrMapOvr>
  <p:transition spd="med"/>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15238074"/>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dirty="0"/>
              <a:t>Group Name / DOC ID / Month XX, 2017 / © 2017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609681" y="536453"/>
            <a:ext cx="10974229" cy="11983338"/>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045509002"/>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36377429"/>
      </p:ext>
    </p:extLst>
  </p:cSld>
  <p:clrMapOvr>
    <a:masterClrMapping/>
  </p:clrMapOvr>
  <p:transition spd="med"/>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56268659"/>
      </p:ext>
    </p:extLst>
  </p:cSld>
  <p:clrMapOvr>
    <a:masterClrMapping/>
  </p:clrMapOvr>
  <p:transition spd="med"/>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30584477"/>
      </p:ext>
    </p:extLst>
  </p:cSld>
  <p:clrMapOvr>
    <a:masterClrMapping/>
  </p:clrMapOvr>
  <p:transition spd="med"/>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watsonx.governance | © 2023 IBM Corporation</a:t>
            </a:r>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04836844"/>
      </p:ext>
    </p:extLst>
  </p:cSld>
  <p:clrMapOvr>
    <a:masterClrMapping/>
  </p:clrMapOvr>
  <p:transition spd="med"/>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watsonx.governance | © 2023 IBM Corporation</a:t>
            </a:r>
            <a:endParaRPr lang="en-US" dirty="0"/>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68194752"/>
      </p:ext>
    </p:extLst>
  </p:cSld>
  <p:clrMapOvr>
    <a:masterClrMapping/>
  </p:clrMapOvr>
  <p:transition spd="med"/>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watsonx.governance | © 2023 IBM Corporation</a:t>
            </a:r>
            <a:endParaRPr lang="en-US" dirty="0"/>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76857700"/>
      </p:ext>
    </p:extLst>
  </p:cSld>
  <p:clrMapOvr>
    <a:masterClrMapping/>
  </p:clrMapOvr>
  <p:transition spd="med"/>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65605799"/>
      </p:ext>
    </p:extLst>
  </p:cSld>
  <p:clrMapOvr>
    <a:masterClrMapping/>
  </p:clrMapOvr>
  <p:transition spd="med"/>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8005673"/>
      </p:ext>
    </p:extLst>
  </p:cSld>
  <p:clrMapOvr>
    <a:masterClrMapping/>
  </p:clrMapOvr>
  <p:transition spd="med"/>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10981036"/>
      </p:ext>
    </p:extLst>
  </p:cSld>
  <p:clrMapOvr>
    <a:masterClrMapping/>
  </p:clrMapOvr>
  <p:transition spd="med"/>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35506290"/>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48"/>
            <a:ext cx="10974229" cy="228193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609681" y="2997200"/>
            <a:ext cx="10974229" cy="9558528"/>
          </a:xfrm>
        </p:spPr>
        <p:txBody>
          <a:bodyPr/>
          <a:lstStyle>
            <a:lvl1pPr marL="0" indent="0">
              <a:spcBef>
                <a:spcPts val="0"/>
              </a:spcBef>
              <a:tabLst>
                <a:tab pos="10504244" algn="dec"/>
              </a:tabLst>
              <a:defRPr/>
            </a:lvl1pPr>
            <a:lvl2pPr marL="461308" indent="-461308">
              <a:spcBef>
                <a:spcPts val="0"/>
              </a:spcBef>
              <a:tabLst/>
              <a:defRPr/>
            </a:lvl2pPr>
            <a:lvl3pPr>
              <a:spcBef>
                <a:spcPts val="0"/>
              </a:spcBef>
              <a:defRPr/>
            </a:lvl3pPr>
            <a:lvl4pPr>
              <a:spcBef>
                <a:spcPts val="0"/>
              </a:spcBef>
              <a:defRPr/>
            </a:lvl4pPr>
            <a:lvl5pPr>
              <a:spcBef>
                <a:spcPts val="0"/>
              </a:spcBef>
              <a:defRPr/>
            </a:lvl5pPr>
          </a:lstStyle>
          <a:p>
            <a:pPr marL="0" marR="0" lvl="0" indent="0" algn="l" defTabSz="1218866" rtl="0" eaLnBrk="1" fontAlgn="auto" latinLnBrk="0" hangingPunct="1">
              <a:lnSpc>
                <a:spcPct val="100000"/>
              </a:lnSpc>
              <a:spcBef>
                <a:spcPts val="0"/>
              </a:spcBef>
              <a:spcAft>
                <a:spcPts val="0"/>
              </a:spcAft>
              <a:buClrTx/>
              <a:buSzTx/>
              <a:buFont typeface="Arial"/>
              <a:buNone/>
              <a:tabLst>
                <a:tab pos="1072601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12803267" y="2997200"/>
            <a:ext cx="10974229" cy="9558528"/>
          </a:xfrm>
        </p:spPr>
        <p:txBody>
          <a:bodyPr/>
          <a:lstStyle>
            <a:lvl1pPr marL="0" indent="0">
              <a:spcBef>
                <a:spcPts val="0"/>
              </a:spcBef>
              <a:tabLst>
                <a:tab pos="1050424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1218866" rtl="0" eaLnBrk="1" fontAlgn="auto" latinLnBrk="0" hangingPunct="1">
              <a:lnSpc>
                <a:spcPct val="100000"/>
              </a:lnSpc>
              <a:spcBef>
                <a:spcPts val="2934"/>
              </a:spcBef>
              <a:spcAft>
                <a:spcPts val="0"/>
              </a:spcAft>
              <a:buClrTx/>
              <a:buSzTx/>
              <a:buFont typeface="Arial"/>
              <a:buNone/>
              <a:tabLst>
                <a:tab pos="1072601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0495080"/>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54091077"/>
      </p:ext>
    </p:extLst>
  </p:cSld>
  <p:clrMapOvr>
    <a:masterClrMapping/>
  </p:clrMapOvr>
  <p:transition spd="med"/>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watsonx.governance | © 2023 IBM Corporation</a:t>
            </a:r>
            <a:endParaRPr lang="en-US" dirty="0"/>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82778778"/>
      </p:ext>
    </p:extLst>
  </p:cSld>
  <p:clrMapOvr>
    <a:masterClrMapping/>
  </p:clrMapOvr>
  <p:transition spd="med"/>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58861961"/>
      </p:ext>
    </p:extLst>
  </p:cSld>
  <p:clrMapOvr>
    <a:masterClrMapping/>
  </p:clrMapOvr>
  <p:transition spd="med"/>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25532949"/>
      </p:ext>
    </p:extLst>
  </p:cSld>
  <p:clrMapOvr>
    <a:masterClrMapping/>
  </p:clrMapOvr>
  <p:transition spd="med"/>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watsonx.governance | © 2023 IBM Corporation</a:t>
            </a:r>
            <a:endParaRPr lang="en-US" dirty="0"/>
          </a:p>
        </p:txBody>
      </p:sp>
    </p:spTree>
    <p:extLst>
      <p:ext uri="{BB962C8B-B14F-4D97-AF65-F5344CB8AC3E}">
        <p14:creationId xmlns:p14="http://schemas.microsoft.com/office/powerpoint/2010/main" val="3280697362"/>
      </p:ext>
    </p:extLst>
  </p:cSld>
  <p:clrMapOvr>
    <a:masterClrMapping/>
  </p:clrMapOvr>
  <p:transition spd="med"/>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watsonx.governance | © 2023 IBM Corporation</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11146278"/>
      </p:ext>
    </p:extLst>
  </p:cSld>
  <p:clrMapOvr>
    <a:masterClrMapping/>
  </p:clrMapOvr>
  <p:transition spd="med"/>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watsonx.governance | © 2023 IBM Corporation</a:t>
            </a:r>
            <a:endParaRPr lang="en-US" dirty="0"/>
          </a:p>
        </p:txBody>
      </p:sp>
    </p:spTree>
    <p:extLst>
      <p:ext uri="{BB962C8B-B14F-4D97-AF65-F5344CB8AC3E}">
        <p14:creationId xmlns:p14="http://schemas.microsoft.com/office/powerpoint/2010/main" val="3328153611"/>
      </p:ext>
    </p:extLst>
  </p:cSld>
  <p:clrMapOvr>
    <a:masterClrMapping/>
  </p:clrMapOvr>
  <p:transition spd="med"/>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383361574"/>
      </p:ext>
    </p:extLst>
  </p:cSld>
  <p:clrMapOvr>
    <a:masterClrMapping/>
  </p:clrMapOvr>
  <p:transition spd="med"/>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130675223"/>
      </p:ext>
    </p:extLst>
  </p:cSld>
  <p:clrMapOvr>
    <a:masterClrMapping/>
  </p:clrMapOvr>
  <p:transition spd="med"/>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2495982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4152614004"/>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609681" y="560841"/>
            <a:ext cx="10974229" cy="2676818"/>
          </a:xfrm>
        </p:spPr>
        <p:txBody>
          <a:bodyPr/>
          <a:lstStyle>
            <a:lvl1pPr>
              <a:defRPr sz="4266">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2017 / © 2017 IBM Corporation</a:t>
            </a:r>
            <a:endParaRPr lang="en-US" dirty="0"/>
          </a:p>
        </p:txBody>
      </p:sp>
      <p:sp>
        <p:nvSpPr>
          <p:cNvPr id="8" name="Text Placeholder 7"/>
          <p:cNvSpPr>
            <a:spLocks noGrp="1"/>
          </p:cNvSpPr>
          <p:nvPr>
            <p:ph type="body" sz="quarter" idx="12"/>
          </p:nvPr>
        </p:nvSpPr>
        <p:spPr>
          <a:xfrm>
            <a:off x="609681" y="4030814"/>
            <a:ext cx="10974229" cy="8290560"/>
          </a:xfrm>
        </p:spPr>
        <p:txBody>
          <a:bodyPr/>
          <a:lstStyle>
            <a:lvl1pPr>
              <a:lnSpc>
                <a:spcPct val="90000"/>
              </a:lnSpc>
              <a:spcBef>
                <a:spcPts val="0"/>
              </a:spcBef>
              <a:defRPr sz="25594"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93005606"/>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50032976"/>
      </p:ext>
    </p:extLst>
  </p:cSld>
  <p:clrMapOvr>
    <a:masterClrMapping/>
  </p:clrMapOvr>
  <p:transition spd="med"/>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watsonx.governance | © 2023 IBM Corporation</a:t>
            </a:r>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65925542"/>
      </p:ext>
    </p:extLst>
  </p:cSld>
  <p:clrMapOvr>
    <a:masterClrMapping/>
  </p:clrMapOvr>
  <p:transition spd="med"/>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54756216"/>
      </p:ext>
    </p:extLst>
  </p:cSld>
  <p:clrMapOvr>
    <a:masterClrMapping/>
  </p:clrMapOvr>
  <p:transition spd="med"/>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r>
              <a:rPr lang="en-US"/>
              <a:t>IBM watsonx.governance | © 2023 IBM Corporation</a:t>
            </a:r>
            <a:endParaRPr lang="en-US" dirty="0"/>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77852556"/>
      </p:ext>
    </p:extLst>
  </p:cSld>
  <p:clrMapOvr>
    <a:masterClrMapping/>
  </p:clrMapOvr>
  <p:transition spd="med"/>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3069307069"/>
      </p:ext>
    </p:extLst>
  </p:cSld>
  <p:clrMapOvr>
    <a:masterClrMapping/>
  </p:clrMapOvr>
  <p:transition spd="med"/>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901913976"/>
      </p:ext>
    </p:extLst>
  </p:cSld>
  <p:clrMapOvr>
    <a:masterClrMapping/>
  </p:clrMapOvr>
  <p:transition spd="med"/>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054840772"/>
      </p:ext>
    </p:extLst>
  </p:cSld>
  <p:clrMapOvr>
    <a:masterClrMapping/>
  </p:clrMapOvr>
  <p:transition spd="med"/>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784242834"/>
      </p:ext>
    </p:extLst>
  </p:cSld>
  <p:clrMapOvr>
    <a:masterClrMapping/>
  </p:clrMapOvr>
  <p:transition spd="med"/>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354495984"/>
      </p:ext>
    </p:extLst>
  </p:cSld>
  <p:clrMapOvr>
    <a:masterClrMapping/>
  </p:clrMapOvr>
  <p:transition spd="med"/>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54503942"/>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609681" y="560841"/>
            <a:ext cx="10974229" cy="2676818"/>
          </a:xfrm>
        </p:spPr>
        <p:txBody>
          <a:bodyPr/>
          <a:lstStyle>
            <a:lvl1pPr>
              <a:defRPr sz="4266">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2017 / © 2017 IBM Corporation</a:t>
            </a:r>
            <a:endParaRPr lang="en-US" dirty="0"/>
          </a:p>
        </p:txBody>
      </p:sp>
      <p:sp>
        <p:nvSpPr>
          <p:cNvPr id="8" name="Text Placeholder 7"/>
          <p:cNvSpPr>
            <a:spLocks noGrp="1"/>
          </p:cNvSpPr>
          <p:nvPr>
            <p:ph type="body" sz="quarter" idx="12"/>
          </p:nvPr>
        </p:nvSpPr>
        <p:spPr>
          <a:xfrm>
            <a:off x="609681" y="4030814"/>
            <a:ext cx="10974229" cy="8290560"/>
          </a:xfrm>
        </p:spPr>
        <p:txBody>
          <a:bodyPr/>
          <a:lstStyle>
            <a:lvl1pPr>
              <a:lnSpc>
                <a:spcPct val="90000"/>
              </a:lnSpc>
              <a:spcBef>
                <a:spcPts val="0"/>
              </a:spcBef>
              <a:defRPr sz="25594"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12193590" y="0"/>
            <a:ext cx="12193590" cy="137160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271967833"/>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769803510"/>
      </p:ext>
    </p:extLst>
  </p:cSld>
  <p:clrMapOvr>
    <a:masterClrMapping/>
  </p:clrMapOvr>
  <p:transition spd="med"/>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625751356"/>
      </p:ext>
    </p:extLst>
  </p:cSld>
  <p:clrMapOvr>
    <a:masterClrMapping/>
  </p:clrMapOvr>
  <p:transition spd="med"/>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143570119"/>
      </p:ext>
    </p:extLst>
  </p:cSld>
  <p:clrMapOvr>
    <a:masterClrMapping/>
  </p:clrMapOvr>
  <p:transition spd="med"/>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688802587"/>
      </p:ext>
    </p:extLst>
  </p:cSld>
  <p:clrMapOvr>
    <a:masterClrMapping/>
  </p:clrMapOvr>
  <p:transition spd="med"/>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087537928"/>
      </p:ext>
    </p:extLst>
  </p:cSld>
  <p:clrMapOvr>
    <a:masterClrMapping/>
  </p:clrMapOvr>
  <p:transition spd="med"/>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841910359"/>
      </p:ext>
    </p:extLst>
  </p:cSld>
  <p:clrMapOvr>
    <a:masterClrMapping/>
  </p:clrMapOvr>
  <p:transition spd="med"/>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887887148"/>
      </p:ext>
    </p:extLst>
  </p:cSld>
  <p:clrMapOvr>
    <a:masterClrMapping/>
  </p:clrMapOvr>
  <p:transition spd="med"/>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688883168"/>
      </p:ext>
    </p:extLst>
  </p:cSld>
  <p:clrMapOvr>
    <a:masterClrMapping/>
  </p:clrMapOvr>
  <p:transition spd="med"/>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480717723"/>
      </p:ext>
    </p:extLst>
  </p:cSld>
  <p:clrMapOvr>
    <a:masterClrMapping/>
  </p:clrMapOvr>
  <p:transition spd="med"/>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740082520"/>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609682" y="707143"/>
            <a:ext cx="23167816" cy="11929534"/>
          </a:xfrm>
        </p:spPr>
        <p:txBody>
          <a:bodyPr/>
          <a:lstStyle>
            <a:lvl1pPr>
              <a:lnSpc>
                <a:spcPct val="90000"/>
              </a:lnSpc>
              <a:defRPr sz="25594"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Tree>
    <p:extLst>
      <p:ext uri="{BB962C8B-B14F-4D97-AF65-F5344CB8AC3E}">
        <p14:creationId xmlns:p14="http://schemas.microsoft.com/office/powerpoint/2010/main" val="2463376687"/>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184901100"/>
      </p:ext>
    </p:extLst>
  </p:cSld>
  <p:clrMapOvr>
    <a:masterClrMapping/>
  </p:clrMapOvr>
  <p:transition spd="med"/>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4175637065"/>
      </p:ext>
    </p:extLst>
  </p:cSld>
  <p:clrMapOvr>
    <a:masterClrMapping/>
  </p:clrMapOvr>
  <p:transition spd="med"/>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936892442"/>
      </p:ext>
    </p:extLst>
  </p:cSld>
  <p:clrMapOvr>
    <a:masterClrMapping/>
  </p:clrMapOvr>
  <p:transition spd="med"/>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50409200"/>
      </p:ext>
    </p:extLst>
  </p:cSld>
  <p:clrMapOvr>
    <a:masterClrMapping/>
  </p:clrMapOvr>
  <p:transition spd="med"/>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14149126"/>
      </p:ext>
    </p:extLst>
  </p:cSld>
  <p:clrMapOvr>
    <a:masterClrMapping/>
  </p:clrMapOvr>
  <p:transition spd="med"/>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04738615"/>
      </p:ext>
    </p:extLst>
  </p:cSld>
  <p:clrMapOvr>
    <a:masterClrMapping/>
  </p:clrMapOvr>
  <p:transition spd="med"/>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653604"/>
      </p:ext>
    </p:extLst>
  </p:cSld>
  <p:clrMapOvr>
    <a:masterClrMapping/>
  </p:clrMapOvr>
  <p:transition spd="med"/>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0173266"/>
      </p:ext>
    </p:extLst>
  </p:cSld>
  <p:clrMapOvr>
    <a:masterClrMapping/>
  </p:clrMapOvr>
  <p:transition spd="med"/>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98348846"/>
      </p:ext>
    </p:extLst>
  </p:cSld>
  <p:clrMapOvr>
    <a:masterClrMapping/>
  </p:clrMapOvr>
  <p:transition spd="med"/>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741361"/>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52"/>
            <a:ext cx="13835033" cy="12055480"/>
          </a:xfrm>
        </p:spPr>
        <p:txBody>
          <a:bodyPr/>
          <a:lstStyle>
            <a:lvl1pPr marL="313182" indent="-31318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2017 / © 2017 IBM Corporation</a:t>
            </a:r>
            <a:endParaRPr lang="en-US" dirty="0"/>
          </a:p>
        </p:txBody>
      </p:sp>
    </p:spTree>
    <p:extLst>
      <p:ext uri="{BB962C8B-B14F-4D97-AF65-F5344CB8AC3E}">
        <p14:creationId xmlns:p14="http://schemas.microsoft.com/office/powerpoint/2010/main" val="238203888"/>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88435584"/>
      </p:ext>
    </p:extLst>
  </p:cSld>
  <p:clrMapOvr>
    <a:masterClrMapping/>
  </p:clrMapOvr>
  <p:transition spd="med"/>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69208329"/>
      </p:ext>
    </p:extLst>
  </p:cSld>
  <p:clrMapOvr>
    <a:masterClrMapping/>
  </p:clrMapOvr>
  <p:transition spd="med"/>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67155526"/>
      </p:ext>
    </p:extLst>
  </p:cSld>
  <p:clrMapOvr>
    <a:masterClrMapping/>
  </p:clrMapOvr>
  <p:transition spd="med"/>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99093040"/>
      </p:ext>
    </p:extLst>
  </p:cSld>
  <p:clrMapOvr>
    <a:masterClrMapping/>
  </p:clrMapOvr>
  <p:transition spd="med"/>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77259520"/>
      </p:ext>
    </p:extLst>
  </p:cSld>
  <p:clrMapOvr>
    <a:masterClrMapping/>
  </p:clrMapOvr>
  <p:transition spd="med"/>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60691995"/>
      </p:ext>
    </p:extLst>
  </p:cSld>
  <p:clrMapOvr>
    <a:masterClrMapping/>
  </p:clrMapOvr>
  <p:transition spd="med"/>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19884760"/>
      </p:ext>
    </p:extLst>
  </p:cSld>
  <p:clrMapOvr>
    <a:masterClrMapping/>
  </p:clrMapOvr>
  <p:transition spd="med"/>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57574098"/>
      </p:ext>
    </p:extLst>
  </p:cSld>
  <p:clrMapOvr>
    <a:masterClrMapping/>
  </p:clrMapOvr>
  <p:transition spd="med"/>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43623545"/>
      </p:ext>
    </p:extLst>
  </p:cSld>
  <p:clrMapOvr>
    <a:masterClrMapping/>
  </p:clrMapOvr>
  <p:transition spd="med"/>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48693637"/>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609681" y="1097285"/>
            <a:ext cx="10974229" cy="1154146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12803267" y="1316736"/>
            <a:ext cx="10974229" cy="11199280"/>
          </a:xfrm>
        </p:spPr>
        <p:txBody>
          <a:bodyPr/>
          <a:lstStyle>
            <a:lvl1pPr>
              <a:spcBef>
                <a:spcPts val="2934"/>
              </a:spcBef>
              <a:spcAft>
                <a:spcPts val="0"/>
              </a:spcAft>
              <a:defRPr/>
            </a:lvl1pPr>
            <a:lvl2pPr>
              <a:spcBef>
                <a:spcPts val="2934"/>
              </a:spcBef>
              <a:defRPr/>
            </a:lvl2pPr>
            <a:lvl3pPr>
              <a:spcBef>
                <a:spcPts val="2934"/>
              </a:spcBef>
              <a:defRPr/>
            </a:lvl3pPr>
            <a:lvl4pPr>
              <a:spcBef>
                <a:spcPts val="2934"/>
              </a:spcBef>
              <a:defRPr/>
            </a:lvl4pPr>
            <a:lvl5pPr>
              <a:spcBef>
                <a:spcPts val="2934"/>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81" y="534843"/>
            <a:ext cx="10974229" cy="800098"/>
          </a:xfrm>
        </p:spPr>
        <p:txBody>
          <a:bodyPr/>
          <a:lstStyle>
            <a:lvl1pPr>
              <a:defRPr sz="2934"/>
            </a:lvl1pPr>
          </a:lstStyle>
          <a:p>
            <a:pPr lvl="0"/>
            <a:r>
              <a:rPr lang="en-US"/>
              <a:t>Click to edit Master text styles</a:t>
            </a:r>
          </a:p>
        </p:txBody>
      </p:sp>
    </p:spTree>
    <p:extLst>
      <p:ext uri="{BB962C8B-B14F-4D97-AF65-F5344CB8AC3E}">
        <p14:creationId xmlns:p14="http://schemas.microsoft.com/office/powerpoint/2010/main" val="4250599772"/>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881161714"/>
      </p:ext>
    </p:extLst>
  </p:cSld>
  <p:clrMapOvr>
    <a:masterClrMapping/>
  </p:clrMapOvr>
  <p:transition spd="med"/>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701542068"/>
      </p:ext>
    </p:extLst>
  </p:cSld>
  <p:clrMapOvr>
    <a:masterClrMapping/>
  </p:clrMapOvr>
  <p:transition spd="med"/>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647613801"/>
      </p:ext>
    </p:extLst>
  </p:cSld>
  <p:clrMapOvr>
    <a:masterClrMapping/>
  </p:clrMapOvr>
  <p:transition spd="med"/>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768413194"/>
      </p:ext>
    </p:extLst>
  </p:cSld>
  <p:clrMapOvr>
    <a:masterClrMapping/>
  </p:clrMapOvr>
  <p:transition spd="med"/>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146478062"/>
      </p:ext>
    </p:extLst>
  </p:cSld>
  <p:clrMapOvr>
    <a:masterClrMapping/>
  </p:clrMapOvr>
  <p:transition spd="med"/>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22239245"/>
      </p:ext>
    </p:extLst>
  </p:cSld>
  <p:clrMapOvr>
    <a:masterClrMapping/>
  </p:clrMapOvr>
  <p:transition spd="med"/>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78004638"/>
      </p:ext>
    </p:extLst>
  </p:cSld>
  <p:clrMapOvr>
    <a:masterClrMapping/>
  </p:clrMapOvr>
  <p:transition spd="med"/>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61107188"/>
      </p:ext>
    </p:extLst>
  </p:cSld>
  <p:clrMapOvr>
    <a:masterClrMapping/>
  </p:clrMapOvr>
  <p:transition spd="med"/>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84672591"/>
      </p:ext>
    </p:extLst>
  </p:cSld>
  <p:clrMapOvr>
    <a:masterClrMapping/>
  </p:clrMapOvr>
  <p:transition spd="med"/>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27727633"/>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48"/>
            <a:ext cx="10974229" cy="255828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8" name="Text Placeholder 7"/>
          <p:cNvSpPr>
            <a:spLocks noGrp="1"/>
          </p:cNvSpPr>
          <p:nvPr>
            <p:ph type="body" sz="quarter" idx="12"/>
          </p:nvPr>
        </p:nvSpPr>
        <p:spPr>
          <a:xfrm>
            <a:off x="609681" y="2999239"/>
            <a:ext cx="10974229" cy="9562254"/>
          </a:xfrm>
        </p:spPr>
        <p:txBody>
          <a:bodyPr/>
          <a:lstStyle>
            <a:lvl1pPr>
              <a:spcBef>
                <a:spcPts val="0"/>
              </a:spcBef>
              <a:defRPr sz="373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12803267" y="2999239"/>
            <a:ext cx="10974229" cy="9562254"/>
          </a:xfrm>
        </p:spPr>
        <p:txBody>
          <a:bodyPr/>
          <a:lstStyle>
            <a:lvl1pPr>
              <a:spcBef>
                <a:spcPts val="0"/>
              </a:spcBef>
              <a:defRPr sz="373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664318"/>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1494740949"/>
      </p:ext>
    </p:extLst>
  </p:cSld>
  <p:clrMapOvr>
    <a:masterClrMapping/>
  </p:clrMapOvr>
  <p:transition spd="med"/>
</p:sldLayout>
</file>

<file path=ppt/slideLayouts/slideLayout551.xml><?xml version="1.0" encoding="utf-8"?>
<p:sldLayout xmlns:a="http://schemas.openxmlformats.org/drawingml/2006/main" xmlns:r="http://schemas.openxmlformats.org/officeDocument/2006/relationships" xmlns:p="http://schemas.openxmlformats.org/presentationml/2006/main"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5685368"/>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5"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5259765"/>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49027612"/>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pPr marL="0" marR="0" lvl="0" indent="0" algn="r" defTabSz="1829379"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Tree>
    <p:extLst>
      <p:ext uri="{BB962C8B-B14F-4D97-AF65-F5344CB8AC3E}">
        <p14:creationId xmlns:p14="http://schemas.microsoft.com/office/powerpoint/2010/main" val="1648533660"/>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3"/>
            <a:ext cx="24387175" cy="12001502"/>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2305922775"/>
      </p:ext>
    </p:extLst>
  </p:cSld>
  <p:clrMapOvr>
    <a:masterClrMapping/>
  </p:clrMapOvr>
  <p:transition spd="med"/>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3"/>
            <a:ext cx="24387175" cy="1200150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8" tIns="91418" rIns="91418" bIns="91418" numCol="1" rtlCol="0" anchor="t" anchorCtr="0" compatLnSpc="1">
            <a:prstTxWarp prst="textNoShape">
              <a:avLst/>
            </a:prstTxWarp>
          </a:bodyPr>
          <a:lstStyle/>
          <a:p>
            <a:pPr marL="0" marR="0" indent="0" algn="l" defTabSz="91422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1422836475"/>
      </p:ext>
    </p:extLst>
  </p:cSld>
  <p:clrMapOvr>
    <a:masterClrMapping/>
  </p:clrMapOvr>
  <p:transition spd="med"/>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3417833651"/>
      </p:ext>
    </p:extLst>
  </p:cSld>
  <p:clrMapOvr>
    <a:masterClrMapping/>
  </p:clrMapOvr>
  <p:transition spd="med"/>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10316943"/>
      </p:ext>
    </p:extLst>
  </p:cSld>
  <p:clrMapOvr>
    <a:masterClrMapping/>
  </p:clrMapOvr>
  <p:transition spd="med"/>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240648530"/>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82" y="1097280"/>
            <a:ext cx="17071025" cy="1706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12803267" y="2915920"/>
            <a:ext cx="10974229" cy="9572416"/>
          </a:xfrm>
        </p:spPr>
        <p:txBody>
          <a:bodyPr/>
          <a:lstStyle>
            <a:lvl1pPr>
              <a:defRPr sz="426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81" y="536453"/>
            <a:ext cx="10974229" cy="800098"/>
          </a:xfrm>
        </p:spPr>
        <p:txBody>
          <a:bodyPr/>
          <a:lstStyle>
            <a:lvl1pPr>
              <a:defRPr sz="2934"/>
            </a:lvl1pPr>
          </a:lstStyle>
          <a:p>
            <a:pPr lvl="0"/>
            <a:r>
              <a:rPr lang="en-US"/>
              <a:t>Click to edit Master text styles</a:t>
            </a:r>
          </a:p>
        </p:txBody>
      </p:sp>
      <p:sp>
        <p:nvSpPr>
          <p:cNvPr id="7" name="Text Placeholder 6"/>
          <p:cNvSpPr>
            <a:spLocks noGrp="1"/>
          </p:cNvSpPr>
          <p:nvPr>
            <p:ph type="body" sz="quarter" idx="14"/>
          </p:nvPr>
        </p:nvSpPr>
        <p:spPr>
          <a:xfrm>
            <a:off x="609681" y="2915927"/>
            <a:ext cx="10974229" cy="9572414"/>
          </a:xfrm>
        </p:spPr>
        <p:txBody>
          <a:bodyPr/>
          <a:lstStyle>
            <a:lvl1pPr>
              <a:defRPr sz="426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8874991"/>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5" y="576073"/>
            <a:ext cx="10099675" cy="571502"/>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3022560985"/>
      </p:ext>
    </p:extLst>
  </p:cSld>
  <p:clrMapOvr>
    <a:masterClrMapping/>
  </p:clrMapOvr>
  <p:transition spd="med"/>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1" cy="11431588"/>
          </a:xfrm>
        </p:spPr>
        <p:txBody>
          <a:bodyPr/>
          <a:lstStyle>
            <a:lvl1pPr defTabSz="1161070">
              <a:spcBef>
                <a:spcPts val="0"/>
              </a:spcBef>
              <a:defRPr>
                <a:solidFill>
                  <a:schemeClr val="tx1"/>
                </a:solidFill>
              </a:defRPr>
            </a:lvl1pPr>
            <a:lvl2pPr defTabSz="1161070">
              <a:spcBef>
                <a:spcPts val="0"/>
              </a:spcBef>
              <a:defRPr>
                <a:solidFill>
                  <a:schemeClr val="tx1"/>
                </a:solidFill>
              </a:defRPr>
            </a:lvl2pPr>
            <a:lvl3pPr defTabSz="1161070">
              <a:spcBef>
                <a:spcPts val="0"/>
              </a:spcBef>
              <a:defRPr>
                <a:solidFill>
                  <a:schemeClr val="tx1"/>
                </a:solidFill>
              </a:defRPr>
            </a:lvl3pPr>
            <a:lvl4pPr defTabSz="1161070">
              <a:spcBef>
                <a:spcPts val="0"/>
              </a:spcBef>
              <a:defRPr>
                <a:solidFill>
                  <a:schemeClr val="tx1"/>
                </a:solidFill>
              </a:defRPr>
            </a:lvl4pPr>
            <a:lvl5pPr defTabSz="116107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7" y="569916"/>
            <a:ext cx="4949826" cy="11431588"/>
          </a:xfrm>
        </p:spPr>
        <p:txBody>
          <a:bodyPr/>
          <a:lstStyle>
            <a:lvl1pPr defTabSz="1161070">
              <a:spcBef>
                <a:spcPts val="0"/>
              </a:spcBef>
              <a:defRPr>
                <a:solidFill>
                  <a:schemeClr val="tx1"/>
                </a:solidFill>
              </a:defRPr>
            </a:lvl1pPr>
            <a:lvl2pPr defTabSz="1161070">
              <a:spcBef>
                <a:spcPts val="0"/>
              </a:spcBef>
              <a:defRPr>
                <a:solidFill>
                  <a:schemeClr val="tx1"/>
                </a:solidFill>
              </a:defRPr>
            </a:lvl2pPr>
            <a:lvl3pPr defTabSz="1161070">
              <a:spcBef>
                <a:spcPts val="0"/>
              </a:spcBef>
              <a:defRPr>
                <a:solidFill>
                  <a:schemeClr val="tx1"/>
                </a:solidFill>
              </a:defRPr>
            </a:lvl3pPr>
            <a:lvl4pPr defTabSz="1161070">
              <a:spcBef>
                <a:spcPts val="0"/>
              </a:spcBef>
              <a:defRPr>
                <a:solidFill>
                  <a:schemeClr val="tx1"/>
                </a:solidFill>
              </a:defRPr>
            </a:lvl4pPr>
            <a:lvl5pPr defTabSz="116107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670192157"/>
      </p:ext>
    </p:extLst>
  </p:cSld>
  <p:clrMapOvr>
    <a:masterClrMapping/>
  </p:clrMapOvr>
  <p:transition spd="med"/>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21582399"/>
      </p:ext>
    </p:extLst>
  </p:cSld>
  <p:clrMapOvr>
    <a:masterClrMapping/>
  </p:clrMapOvr>
  <p:transition spd="med"/>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7" y="420627"/>
            <a:ext cx="17141824" cy="8191502"/>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937593284"/>
      </p:ext>
    </p:extLst>
  </p:cSld>
  <p:clrMapOvr>
    <a:masterClrMapping/>
  </p:clrMapOvr>
  <p:transition spd="med"/>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5" y="448058"/>
            <a:ext cx="11042072" cy="8574088"/>
          </a:xfrm>
        </p:spPr>
        <p:txBody>
          <a:bodyPr/>
          <a:lstStyle>
            <a:lvl1pPr>
              <a:lnSpc>
                <a:spcPct val="100000"/>
              </a:lnSpc>
              <a:spcBef>
                <a:spcPts val="0"/>
              </a:spcBef>
              <a:defRPr sz="6398">
                <a:solidFill>
                  <a:schemeClr val="tx2"/>
                </a:solidFill>
              </a:defRPr>
            </a:lvl1pPr>
            <a:lvl2pPr marL="585106" indent="-585106">
              <a:lnSpc>
                <a:spcPct val="100000"/>
              </a:lnSpc>
              <a:spcBef>
                <a:spcPts val="0"/>
              </a:spcBef>
              <a:defRPr sz="6398">
                <a:solidFill>
                  <a:schemeClr val="tx2"/>
                </a:solidFill>
              </a:defRPr>
            </a:lvl2pPr>
            <a:lvl3pPr marL="1097074" indent="-585106">
              <a:lnSpc>
                <a:spcPct val="100000"/>
              </a:lnSpc>
              <a:spcBef>
                <a:spcPts val="0"/>
              </a:spcBef>
              <a:defRPr sz="6398">
                <a:solidFill>
                  <a:schemeClr val="tx2"/>
                </a:solidFill>
              </a:defRPr>
            </a:lvl3pPr>
            <a:lvl4pPr marL="1755318">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165148189"/>
      </p:ext>
    </p:extLst>
  </p:cSld>
  <p:clrMapOvr>
    <a:masterClrMapping/>
  </p:clrMapOvr>
  <p:transition spd="med"/>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49"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824315095"/>
      </p:ext>
    </p:extLst>
  </p:cSld>
  <p:clrMapOvr>
    <a:masterClrMapping/>
  </p:clrMapOvr>
  <p:transition spd="med"/>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9"/>
            <a:ext cx="11050589"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1"/>
            <a:ext cx="11049000"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4"/>
            <a:ext cx="7620000" cy="6288088"/>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4"/>
            <a:ext cx="7623174" cy="6288088"/>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387941182"/>
      </p:ext>
    </p:extLst>
  </p:cSld>
  <p:clrMapOvr>
    <a:masterClrMapping/>
  </p:clrMapOvr>
  <p:transition spd="med"/>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6" y="426483"/>
            <a:ext cx="4949826" cy="1906590"/>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3" y="429655"/>
            <a:ext cx="4949826"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70"/>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70"/>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7"/>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1"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248349316"/>
      </p:ext>
    </p:extLst>
  </p:cSld>
  <p:clrMapOvr>
    <a:masterClrMapping/>
  </p:clrMapOvr>
  <p:transition spd="med"/>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7"/>
            <a:ext cx="4949826" cy="5335590"/>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8"/>
            <a:ext cx="11049000" cy="5335588"/>
          </a:xfrm>
        </p:spPr>
        <p:txBody>
          <a:bodyPr/>
          <a:lstStyle>
            <a:lvl1pPr>
              <a:lnSpc>
                <a:spcPct val="100000"/>
              </a:lnSpc>
              <a:spcBef>
                <a:spcPts val="0"/>
              </a:spcBef>
              <a:defRPr sz="8598">
                <a:solidFill>
                  <a:schemeClr val="tx1"/>
                </a:solidFill>
              </a:defRPr>
            </a:lvl1pPr>
            <a:lvl2pPr marL="786236" indent="-786236">
              <a:lnSpc>
                <a:spcPct val="100000"/>
              </a:lnSpc>
              <a:spcBef>
                <a:spcPts val="0"/>
              </a:spcBef>
              <a:defRPr sz="8598">
                <a:solidFill>
                  <a:schemeClr val="tx1"/>
                </a:solidFill>
              </a:defRPr>
            </a:lvl2pPr>
            <a:lvl3pPr marL="1499336" indent="-786236">
              <a:lnSpc>
                <a:spcPct val="100000"/>
              </a:lnSpc>
              <a:spcBef>
                <a:spcPts val="0"/>
              </a:spcBef>
              <a:defRPr sz="8598">
                <a:solidFill>
                  <a:schemeClr val="tx1"/>
                </a:solidFill>
              </a:defRPr>
            </a:lvl3pPr>
            <a:lvl4pPr marL="2285572" indent="-78623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36" indent="-786236">
              <a:lnSpc>
                <a:spcPct val="100000"/>
              </a:lnSpc>
              <a:spcBef>
                <a:spcPts val="0"/>
              </a:spcBef>
              <a:defRPr sz="8598">
                <a:solidFill>
                  <a:schemeClr val="tx1"/>
                </a:solidFill>
              </a:defRPr>
            </a:lvl2pPr>
            <a:lvl3pPr marL="1499336" indent="-786236">
              <a:lnSpc>
                <a:spcPct val="100000"/>
              </a:lnSpc>
              <a:spcBef>
                <a:spcPts val="0"/>
              </a:spcBef>
              <a:defRPr sz="8598">
                <a:solidFill>
                  <a:schemeClr val="tx1"/>
                </a:solidFill>
              </a:defRPr>
            </a:lvl3pPr>
            <a:lvl4pPr marL="2285572" indent="-78623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19069561"/>
      </p:ext>
    </p:extLst>
  </p:cSld>
  <p:clrMapOvr>
    <a:masterClrMapping/>
  </p:clrMapOvr>
  <p:transition spd="med"/>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4"/>
            <a:ext cx="4951413" cy="2857508"/>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5" y="8403338"/>
            <a:ext cx="4951411" cy="2857508"/>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932862333"/>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48"/>
            <a:ext cx="10974229" cy="133908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Content Placeholder 5"/>
          <p:cNvSpPr>
            <a:spLocks noGrp="1"/>
          </p:cNvSpPr>
          <p:nvPr>
            <p:ph sz="quarter" idx="12"/>
          </p:nvPr>
        </p:nvSpPr>
        <p:spPr>
          <a:xfrm>
            <a:off x="609681" y="2654723"/>
            <a:ext cx="10974229" cy="9833618"/>
          </a:xfrm>
        </p:spPr>
        <p:txBody>
          <a:bodyPr/>
          <a:lstStyle>
            <a:lvl1pPr>
              <a:defRPr sz="6398"/>
            </a:lvl1pPr>
          </a:lstStyle>
          <a:p>
            <a:pPr lvl="0"/>
            <a:r>
              <a:rPr lang="en-US"/>
              <a:t>Click to edit Master text styles</a:t>
            </a:r>
          </a:p>
        </p:txBody>
      </p:sp>
      <p:sp>
        <p:nvSpPr>
          <p:cNvPr id="8" name="Content Placeholder 7"/>
          <p:cNvSpPr>
            <a:spLocks noGrp="1"/>
          </p:cNvSpPr>
          <p:nvPr>
            <p:ph sz="quarter" idx="13"/>
          </p:nvPr>
        </p:nvSpPr>
        <p:spPr>
          <a:xfrm>
            <a:off x="12803267" y="2977735"/>
            <a:ext cx="10974229" cy="9510606"/>
          </a:xfrm>
        </p:spPr>
        <p:txBody>
          <a:bodyPr/>
          <a:lstStyle>
            <a:lvl1pPr>
              <a:defRPr sz="3734"/>
            </a:lvl1pPr>
            <a:lvl2pPr>
              <a:defRPr sz="3734"/>
            </a:lvl2pPr>
            <a:lvl3pPr>
              <a:defRPr sz="3734"/>
            </a:lvl3pPr>
            <a:lvl4pPr>
              <a:defRPr sz="3734"/>
            </a:lvl4pPr>
            <a:lvl5pPr>
              <a:defRPr sz="37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98888"/>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1"/>
            <a:ext cx="4956175"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535451551"/>
      </p:ext>
    </p:extLst>
  </p:cSld>
  <p:clrMapOvr>
    <a:masterClrMapping/>
  </p:clrMapOvr>
  <p:transition spd="med"/>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9"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1"/>
            <a:ext cx="0" cy="8572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4059686885"/>
      </p:ext>
    </p:extLst>
  </p:cSld>
  <p:clrMapOvr>
    <a:masterClrMapping/>
  </p:clrMapOvr>
  <p:transition spd="med"/>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78261228"/>
      </p:ext>
    </p:extLst>
  </p:cSld>
  <p:clrMapOvr>
    <a:masterClrMapping/>
  </p:clrMapOvr>
  <p:transition spd="med"/>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1"/>
            <a:ext cx="4956175" cy="4000502"/>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1"/>
            <a:ext cx="4942121"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1"/>
            <a:ext cx="4953001"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4"/>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4"/>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3" y="576074"/>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22679016"/>
      </p:ext>
    </p:extLst>
  </p:cSld>
  <p:clrMapOvr>
    <a:masterClrMapping/>
  </p:clrMapOvr>
  <p:transition spd="med"/>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1"/>
            <a:ext cx="10096500"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9" y="384049"/>
            <a:ext cx="4956175" cy="1141414"/>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00789300"/>
      </p:ext>
    </p:extLst>
  </p:cSld>
  <p:clrMapOvr>
    <a:masterClrMapping/>
  </p:clrMapOvr>
  <p:transition spd="med"/>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5"/>
            <a:ext cx="7424927" cy="1906590"/>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5" y="3429001"/>
            <a:ext cx="10099675"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3" y="3429001"/>
            <a:ext cx="10096500"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9421596"/>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50"/>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4"/>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76074"/>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30088941"/>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576074"/>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69916"/>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64692185"/>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50"/>
            <a:ext cx="11039477"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6"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70091156"/>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4"/>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0839516"/>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82" y="1097280"/>
            <a:ext cx="17071025" cy="1706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12803267" y="2915925"/>
            <a:ext cx="4877435" cy="9572414"/>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609681" y="536453"/>
            <a:ext cx="10974229" cy="800098"/>
          </a:xfrm>
        </p:spPr>
        <p:txBody>
          <a:bodyPr/>
          <a:lstStyle>
            <a:lvl1pPr>
              <a:defRPr sz="2934"/>
            </a:lvl1pPr>
          </a:lstStyle>
          <a:p>
            <a:pPr lvl="0"/>
            <a:r>
              <a:rPr lang="en-US"/>
              <a:t>Click to edit Master text styles</a:t>
            </a:r>
          </a:p>
        </p:txBody>
      </p:sp>
      <p:sp>
        <p:nvSpPr>
          <p:cNvPr id="7" name="Text Placeholder 6"/>
          <p:cNvSpPr>
            <a:spLocks noGrp="1"/>
          </p:cNvSpPr>
          <p:nvPr>
            <p:ph type="body" sz="quarter" idx="14"/>
          </p:nvPr>
        </p:nvSpPr>
        <p:spPr>
          <a:xfrm>
            <a:off x="609681" y="2915925"/>
            <a:ext cx="4877435" cy="9572414"/>
          </a:xfrm>
        </p:spPr>
        <p:txBody>
          <a:bodyPr/>
          <a:lstStyle>
            <a:lvl1pPr>
              <a:spcBef>
                <a:spcPts val="2934"/>
              </a:spcBef>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6706475" y="2915925"/>
            <a:ext cx="4877435" cy="9572414"/>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18900061" y="2915925"/>
            <a:ext cx="4877435" cy="9572414"/>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8094376"/>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9"/>
            <a:ext cx="4956175" cy="1141414"/>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5"/>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2" y="576074"/>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37711991"/>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2"/>
            <a:ext cx="6667500"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4" y="8382000"/>
            <a:ext cx="6667500"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4"/>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4"/>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4"/>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2"/>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4933676"/>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8"/>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3"/>
            <a:ext cx="4956175" cy="1141414"/>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23455125"/>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4"/>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6785389"/>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4"/>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93594302"/>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50"/>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4"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8546813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4573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2"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19125285"/>
      </p:ext>
    </p:extLst>
  </p:cSld>
  <p:clrMapOvr>
    <a:masterClrMapping/>
  </p:clrMapOvr>
  <p:transition spd="med"/>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2"/>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2" y="1333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2"/>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0"/>
            <a:ext cx="4951413" cy="3792684"/>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4"/>
            <a:ext cx="402334"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5" y="576074"/>
            <a:ext cx="402334"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4"/>
            <a:ext cx="402334"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2"/>
            <a:ext cx="402334"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5" y="6694632"/>
            <a:ext cx="402334"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2"/>
            <a:ext cx="402334"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5"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05020192"/>
      </p:ext>
    </p:extLst>
  </p:cSld>
  <p:clrMapOvr>
    <a:masterClrMapping/>
  </p:clrMapOvr>
  <p:transition spd="med"/>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3" y="6665976"/>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49257845"/>
      </p:ext>
    </p:extLst>
  </p:cSld>
  <p:clrMapOvr>
    <a:masterClrMapping/>
  </p:clrMapOvr>
  <p:transition spd="med"/>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3"/>
            <a:ext cx="4949826"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1"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755207"/>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12193590" y="0"/>
            <a:ext cx="12193590" cy="13716000"/>
          </a:xfrm>
        </p:spPr>
        <p:txBody>
          <a:bodyPr/>
          <a:lstStyle/>
          <a:p>
            <a:r>
              <a:rPr lang="en-US" dirty="0"/>
              <a:t>Drag picture to placeholder or click icon to add</a:t>
            </a:r>
          </a:p>
        </p:txBody>
      </p:sp>
      <p:sp>
        <p:nvSpPr>
          <p:cNvPr id="2" name="Title 1"/>
          <p:cNvSpPr>
            <a:spLocks noGrp="1"/>
          </p:cNvSpPr>
          <p:nvPr>
            <p:ph type="title"/>
          </p:nvPr>
        </p:nvSpPr>
        <p:spPr>
          <a:xfrm>
            <a:off x="609681" y="1097280"/>
            <a:ext cx="10974229" cy="1706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12" name="Text Placeholder 11"/>
          <p:cNvSpPr>
            <a:spLocks noGrp="1"/>
          </p:cNvSpPr>
          <p:nvPr>
            <p:ph type="body" sz="quarter" idx="13"/>
          </p:nvPr>
        </p:nvSpPr>
        <p:spPr>
          <a:xfrm>
            <a:off x="609681" y="536453"/>
            <a:ext cx="10974229" cy="800098"/>
          </a:xfrm>
        </p:spPr>
        <p:txBody>
          <a:bodyPr/>
          <a:lstStyle>
            <a:lvl1pPr>
              <a:defRPr sz="2934"/>
            </a:lvl1pPr>
          </a:lstStyle>
          <a:p>
            <a:pPr lvl="0"/>
            <a:r>
              <a:rPr lang="en-US"/>
              <a:t>Click to edit Master text styles</a:t>
            </a:r>
          </a:p>
        </p:txBody>
      </p:sp>
      <p:sp>
        <p:nvSpPr>
          <p:cNvPr id="7" name="Text Placeholder 6"/>
          <p:cNvSpPr>
            <a:spLocks noGrp="1"/>
          </p:cNvSpPr>
          <p:nvPr>
            <p:ph type="body" sz="quarter" idx="14"/>
          </p:nvPr>
        </p:nvSpPr>
        <p:spPr>
          <a:xfrm>
            <a:off x="609681" y="2926085"/>
            <a:ext cx="10974229" cy="9562254"/>
          </a:xfrm>
        </p:spPr>
        <p:txBody>
          <a:bodyPr/>
          <a:lstStyle>
            <a:lvl1pPr>
              <a:defRPr sz="426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248439"/>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1"/>
            <a:ext cx="4951413"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757180150"/>
      </p:ext>
    </p:extLst>
  </p:cSld>
  <p:clrMapOvr>
    <a:masterClrMapping/>
  </p:clrMapOvr>
  <p:transition spd="med"/>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88422264"/>
      </p:ext>
    </p:extLst>
  </p:cSld>
  <p:clrMapOvr>
    <a:masterClrMapping/>
  </p:clrMapOvr>
  <p:transition spd="med"/>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3"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768658524"/>
      </p:ext>
    </p:extLst>
  </p:cSld>
  <p:clrMapOvr>
    <a:masterClrMapping/>
  </p:clrMapOvr>
  <p:transition spd="med"/>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396647354"/>
      </p:ext>
    </p:extLst>
  </p:cSld>
  <p:clrMapOvr>
    <a:masterClrMapping/>
  </p:clrMapOvr>
  <p:transition spd="med"/>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7" y="569914"/>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899643271"/>
      </p:ext>
    </p:extLst>
  </p:cSld>
  <p:clrMapOvr>
    <a:masterClrMapping/>
  </p:clrMapOvr>
  <p:transition spd="med"/>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4" y="61214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4" y="9525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1"/>
            <a:ext cx="2473324" cy="2476502"/>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4" y="2667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4" y="61214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8" y="61214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4" y="9525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8" y="9525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4" y="2667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8" y="2667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41747750"/>
      </p:ext>
    </p:extLst>
  </p:cSld>
  <p:clrMapOvr>
    <a:masterClrMapping/>
  </p:clrMapOvr>
  <p:transition spd="med"/>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51496701"/>
      </p:ext>
    </p:extLst>
  </p:cSld>
  <p:clrMapOvr>
    <a:masterClrMapping/>
  </p:clrMapOvr>
  <p:transition spd="med"/>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76016779"/>
      </p:ext>
    </p:extLst>
  </p:cSld>
  <p:clrMapOvr>
    <a:masterClrMapping/>
  </p:clrMapOvr>
  <p:transition spd="med"/>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30554087"/>
      </p:ext>
    </p:extLst>
  </p:cSld>
  <p:clrMapOvr>
    <a:masterClrMapping/>
  </p:clrMapOvr>
  <p:transition spd="med"/>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7" y="12804778"/>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8498947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340209367"/>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12193590" y="0"/>
            <a:ext cx="12193590" cy="13716000"/>
          </a:xfrm>
        </p:spPr>
        <p:txBody>
          <a:bodyPr/>
          <a:lstStyle/>
          <a:p>
            <a:r>
              <a:rPr lang="en-US" dirty="0"/>
              <a:t>Drag picture to placeholder or click icon to add</a:t>
            </a:r>
          </a:p>
        </p:txBody>
      </p:sp>
      <p:sp>
        <p:nvSpPr>
          <p:cNvPr id="2" name="Title 1"/>
          <p:cNvSpPr>
            <a:spLocks noGrp="1"/>
          </p:cNvSpPr>
          <p:nvPr>
            <p:ph type="title"/>
          </p:nvPr>
        </p:nvSpPr>
        <p:spPr>
          <a:xfrm>
            <a:off x="609681" y="536448"/>
            <a:ext cx="10974229" cy="1706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7" name="Text Placeholder 6"/>
          <p:cNvSpPr>
            <a:spLocks noGrp="1"/>
          </p:cNvSpPr>
          <p:nvPr>
            <p:ph type="body" sz="quarter" idx="14"/>
          </p:nvPr>
        </p:nvSpPr>
        <p:spPr>
          <a:xfrm>
            <a:off x="609681" y="2926085"/>
            <a:ext cx="4877435" cy="9562254"/>
          </a:xfrm>
        </p:spPr>
        <p:txBody>
          <a:bodyPr/>
          <a:lstStyle>
            <a:lvl1pPr>
              <a:spcBef>
                <a:spcPts val="2934"/>
              </a:spcBef>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6706475" y="2926085"/>
            <a:ext cx="4877435" cy="9562254"/>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4608462"/>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4" y="6168464"/>
            <a:ext cx="3456432" cy="1379080"/>
          </a:xfrm>
          <a:prstGeom prst="rect">
            <a:avLst/>
          </a:prstGeom>
        </p:spPr>
      </p:pic>
    </p:spTree>
    <p:extLst>
      <p:ext uri="{BB962C8B-B14F-4D97-AF65-F5344CB8AC3E}">
        <p14:creationId xmlns:p14="http://schemas.microsoft.com/office/powerpoint/2010/main" val="3234342172"/>
      </p:ext>
    </p:extLst>
  </p:cSld>
  <p:clrMapOvr>
    <a:masterClrMapping/>
  </p:clrMapOvr>
  <p:transition spd="med"/>
</p:sldLayout>
</file>

<file path=ppt/slideLayouts/slideLayout601.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781197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userDrawn="1">
  <p:cSld name="1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2"/>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30"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1"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30"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1"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07480414"/>
      </p:ext>
    </p:extLst>
  </p:cSld>
  <p:clrMapOvr>
    <a:masterClrMapping/>
  </p:clrMapOvr>
  <p:transition spd="med"/>
</p:sldLayout>
</file>

<file path=ppt/slideLayouts/slideLayout603.xml><?xml version="1.0" encoding="utf-8"?>
<p:sldLayout xmlns:a="http://schemas.openxmlformats.org/drawingml/2006/main" xmlns:r="http://schemas.openxmlformats.org/officeDocument/2006/relationships" xmlns:p="http://schemas.openxmlformats.org/presentationml/2006/main" userDrawn="1">
  <p:cSld name="1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3"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9"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44496829"/>
      </p:ext>
    </p:extLst>
  </p:cSld>
  <p:clrMapOvr>
    <a:masterClrMapping/>
  </p:clrMapOvr>
  <p:transition spd="med"/>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3"/>
            <a:ext cx="24387175" cy="12001502"/>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2917050788"/>
      </p:ext>
    </p:extLst>
  </p:cSld>
  <p:clrMapOvr>
    <a:masterClrMapping/>
  </p:clrMapOvr>
  <p:transition spd="med"/>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3"/>
            <a:ext cx="24387175" cy="1200150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8" tIns="91418" rIns="91418" bIns="91418" numCol="1" rtlCol="0" anchor="t" anchorCtr="0" compatLnSpc="1">
            <a:prstTxWarp prst="textNoShape">
              <a:avLst/>
            </a:prstTxWarp>
          </a:bodyPr>
          <a:lstStyle/>
          <a:p>
            <a:pPr marL="0" marR="0" indent="0" algn="l" defTabSz="91422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417414204"/>
      </p:ext>
    </p:extLst>
  </p:cSld>
  <p:clrMapOvr>
    <a:masterClrMapping/>
  </p:clrMapOvr>
  <p:transition spd="med"/>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3186837993"/>
      </p:ext>
    </p:extLst>
  </p:cSld>
  <p:clrMapOvr>
    <a:masterClrMapping/>
  </p:clrMapOvr>
  <p:transition spd="med"/>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407813849"/>
      </p:ext>
    </p:extLst>
  </p:cSld>
  <p:clrMapOvr>
    <a:masterClrMapping/>
  </p:clrMapOvr>
  <p:transition spd="med"/>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2951581089"/>
      </p:ext>
    </p:extLst>
  </p:cSld>
  <p:clrMapOvr>
    <a:masterClrMapping/>
  </p:clrMapOvr>
  <p:transition spd="med"/>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5" y="576073"/>
            <a:ext cx="10099675" cy="571502"/>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3961456217"/>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81" y="2755392"/>
            <a:ext cx="10974229" cy="95097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12803267" y="2926089"/>
            <a:ext cx="4877435" cy="9337186"/>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81" y="536453"/>
            <a:ext cx="10974229" cy="800098"/>
          </a:xfrm>
        </p:spPr>
        <p:txBody>
          <a:bodyPr/>
          <a:lstStyle>
            <a:lvl1pPr>
              <a:defRPr sz="2934"/>
            </a:lvl1pPr>
          </a:lstStyle>
          <a:p>
            <a:pPr lvl="0"/>
            <a:r>
              <a:rPr lang="en-US"/>
              <a:t>Click to edit Master text styles</a:t>
            </a:r>
          </a:p>
        </p:txBody>
      </p:sp>
      <p:sp>
        <p:nvSpPr>
          <p:cNvPr id="10" name="Text Placeholder 9"/>
          <p:cNvSpPr>
            <a:spLocks noGrp="1"/>
          </p:cNvSpPr>
          <p:nvPr>
            <p:ph type="body" sz="quarter" idx="16"/>
          </p:nvPr>
        </p:nvSpPr>
        <p:spPr>
          <a:xfrm>
            <a:off x="18900061" y="2926089"/>
            <a:ext cx="4877435" cy="9337186"/>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1513061"/>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1" cy="11431588"/>
          </a:xfrm>
        </p:spPr>
        <p:txBody>
          <a:bodyPr/>
          <a:lstStyle>
            <a:lvl1pPr defTabSz="1161070">
              <a:spcBef>
                <a:spcPts val="0"/>
              </a:spcBef>
              <a:defRPr>
                <a:solidFill>
                  <a:schemeClr val="tx1"/>
                </a:solidFill>
              </a:defRPr>
            </a:lvl1pPr>
            <a:lvl2pPr defTabSz="1161070">
              <a:spcBef>
                <a:spcPts val="0"/>
              </a:spcBef>
              <a:defRPr>
                <a:solidFill>
                  <a:schemeClr val="tx1"/>
                </a:solidFill>
              </a:defRPr>
            </a:lvl2pPr>
            <a:lvl3pPr defTabSz="1161070">
              <a:spcBef>
                <a:spcPts val="0"/>
              </a:spcBef>
              <a:defRPr>
                <a:solidFill>
                  <a:schemeClr val="tx1"/>
                </a:solidFill>
              </a:defRPr>
            </a:lvl3pPr>
            <a:lvl4pPr defTabSz="1161070">
              <a:spcBef>
                <a:spcPts val="0"/>
              </a:spcBef>
              <a:defRPr>
                <a:solidFill>
                  <a:schemeClr val="tx1"/>
                </a:solidFill>
              </a:defRPr>
            </a:lvl4pPr>
            <a:lvl5pPr defTabSz="116107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7" y="569916"/>
            <a:ext cx="4949826" cy="11431588"/>
          </a:xfrm>
        </p:spPr>
        <p:txBody>
          <a:bodyPr/>
          <a:lstStyle>
            <a:lvl1pPr defTabSz="1161070">
              <a:spcBef>
                <a:spcPts val="0"/>
              </a:spcBef>
              <a:defRPr>
                <a:solidFill>
                  <a:schemeClr val="tx1"/>
                </a:solidFill>
              </a:defRPr>
            </a:lvl1pPr>
            <a:lvl2pPr defTabSz="1161070">
              <a:spcBef>
                <a:spcPts val="0"/>
              </a:spcBef>
              <a:defRPr>
                <a:solidFill>
                  <a:schemeClr val="tx1"/>
                </a:solidFill>
              </a:defRPr>
            </a:lvl2pPr>
            <a:lvl3pPr defTabSz="1161070">
              <a:spcBef>
                <a:spcPts val="0"/>
              </a:spcBef>
              <a:defRPr>
                <a:solidFill>
                  <a:schemeClr val="tx1"/>
                </a:solidFill>
              </a:defRPr>
            </a:lvl3pPr>
            <a:lvl4pPr defTabSz="1161070">
              <a:spcBef>
                <a:spcPts val="0"/>
              </a:spcBef>
              <a:defRPr>
                <a:solidFill>
                  <a:schemeClr val="tx1"/>
                </a:solidFill>
              </a:defRPr>
            </a:lvl4pPr>
            <a:lvl5pPr defTabSz="116107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367866788"/>
      </p:ext>
    </p:extLst>
  </p:cSld>
  <p:clrMapOvr>
    <a:masterClrMapping/>
  </p:clrMapOvr>
  <p:transition spd="med"/>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340478280"/>
      </p:ext>
    </p:extLst>
  </p:cSld>
  <p:clrMapOvr>
    <a:masterClrMapping/>
  </p:clrMapOvr>
  <p:transition spd="med"/>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7" y="420627"/>
            <a:ext cx="17141824" cy="8191502"/>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528619401"/>
      </p:ext>
    </p:extLst>
  </p:cSld>
  <p:clrMapOvr>
    <a:masterClrMapping/>
  </p:clrMapOvr>
  <p:transition spd="med"/>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5" y="448058"/>
            <a:ext cx="11042072" cy="8574088"/>
          </a:xfrm>
        </p:spPr>
        <p:txBody>
          <a:bodyPr/>
          <a:lstStyle>
            <a:lvl1pPr>
              <a:lnSpc>
                <a:spcPct val="100000"/>
              </a:lnSpc>
              <a:spcBef>
                <a:spcPts val="0"/>
              </a:spcBef>
              <a:defRPr sz="6398">
                <a:solidFill>
                  <a:schemeClr val="tx2"/>
                </a:solidFill>
              </a:defRPr>
            </a:lvl1pPr>
            <a:lvl2pPr marL="585106" indent="-585106">
              <a:lnSpc>
                <a:spcPct val="100000"/>
              </a:lnSpc>
              <a:spcBef>
                <a:spcPts val="0"/>
              </a:spcBef>
              <a:defRPr sz="6398">
                <a:solidFill>
                  <a:schemeClr val="tx2"/>
                </a:solidFill>
              </a:defRPr>
            </a:lvl2pPr>
            <a:lvl3pPr marL="1097074" indent="-585106">
              <a:lnSpc>
                <a:spcPct val="100000"/>
              </a:lnSpc>
              <a:spcBef>
                <a:spcPts val="0"/>
              </a:spcBef>
              <a:defRPr sz="6398">
                <a:solidFill>
                  <a:schemeClr val="tx2"/>
                </a:solidFill>
              </a:defRPr>
            </a:lvl3pPr>
            <a:lvl4pPr marL="1755318">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717527245"/>
      </p:ext>
    </p:extLst>
  </p:cSld>
  <p:clrMapOvr>
    <a:masterClrMapping/>
  </p:clrMapOvr>
  <p:transition spd="med"/>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49"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940521690"/>
      </p:ext>
    </p:extLst>
  </p:cSld>
  <p:clrMapOvr>
    <a:masterClrMapping/>
  </p:clrMapOvr>
  <p:transition spd="med"/>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9"/>
            <a:ext cx="11050589"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1"/>
            <a:ext cx="11049000"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4"/>
            <a:ext cx="7620000" cy="6288088"/>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4"/>
            <a:ext cx="7623174" cy="6288088"/>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514966732"/>
      </p:ext>
    </p:extLst>
  </p:cSld>
  <p:clrMapOvr>
    <a:masterClrMapping/>
  </p:clrMapOvr>
  <p:transition spd="med"/>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6" y="426483"/>
            <a:ext cx="4949826" cy="1906590"/>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3" y="429655"/>
            <a:ext cx="4949826"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70"/>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70"/>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7"/>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1"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007995660"/>
      </p:ext>
    </p:extLst>
  </p:cSld>
  <p:clrMapOvr>
    <a:masterClrMapping/>
  </p:clrMapOvr>
  <p:transition spd="med"/>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7"/>
            <a:ext cx="4949826" cy="5335590"/>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8"/>
            <a:ext cx="11049000" cy="5335588"/>
          </a:xfrm>
        </p:spPr>
        <p:txBody>
          <a:bodyPr/>
          <a:lstStyle>
            <a:lvl1pPr>
              <a:lnSpc>
                <a:spcPct val="100000"/>
              </a:lnSpc>
              <a:spcBef>
                <a:spcPts val="0"/>
              </a:spcBef>
              <a:defRPr sz="8598">
                <a:solidFill>
                  <a:schemeClr val="tx1"/>
                </a:solidFill>
              </a:defRPr>
            </a:lvl1pPr>
            <a:lvl2pPr marL="786236" indent="-786236">
              <a:lnSpc>
                <a:spcPct val="100000"/>
              </a:lnSpc>
              <a:spcBef>
                <a:spcPts val="0"/>
              </a:spcBef>
              <a:defRPr sz="8598">
                <a:solidFill>
                  <a:schemeClr val="tx1"/>
                </a:solidFill>
              </a:defRPr>
            </a:lvl2pPr>
            <a:lvl3pPr marL="1499336" indent="-786236">
              <a:lnSpc>
                <a:spcPct val="100000"/>
              </a:lnSpc>
              <a:spcBef>
                <a:spcPts val="0"/>
              </a:spcBef>
              <a:defRPr sz="8598">
                <a:solidFill>
                  <a:schemeClr val="tx1"/>
                </a:solidFill>
              </a:defRPr>
            </a:lvl3pPr>
            <a:lvl4pPr marL="2285572" indent="-78623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36" indent="-786236">
              <a:lnSpc>
                <a:spcPct val="100000"/>
              </a:lnSpc>
              <a:spcBef>
                <a:spcPts val="0"/>
              </a:spcBef>
              <a:defRPr sz="8598">
                <a:solidFill>
                  <a:schemeClr val="tx1"/>
                </a:solidFill>
              </a:defRPr>
            </a:lvl2pPr>
            <a:lvl3pPr marL="1499336" indent="-786236">
              <a:lnSpc>
                <a:spcPct val="100000"/>
              </a:lnSpc>
              <a:spcBef>
                <a:spcPts val="0"/>
              </a:spcBef>
              <a:defRPr sz="8598">
                <a:solidFill>
                  <a:schemeClr val="tx1"/>
                </a:solidFill>
              </a:defRPr>
            </a:lvl3pPr>
            <a:lvl4pPr marL="2285572" indent="-78623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470479165"/>
      </p:ext>
    </p:extLst>
  </p:cSld>
  <p:clrMapOvr>
    <a:masterClrMapping/>
  </p:clrMapOvr>
  <p:transition spd="med"/>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4"/>
            <a:ext cx="4951413" cy="2857508"/>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5" y="8403338"/>
            <a:ext cx="4951411" cy="2857508"/>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908282529"/>
      </p:ext>
    </p:extLst>
  </p:cSld>
  <p:clrMapOvr>
    <a:masterClrMapping/>
  </p:clrMapOvr>
  <p:transition spd="med"/>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1"/>
            <a:ext cx="4956175"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491829086"/>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12193590" y="0"/>
            <a:ext cx="12193590" cy="13716000"/>
          </a:xfrm>
          <a:prstGeom prst="rect">
            <a:avLst/>
          </a:prstGeom>
          <a:solidFill>
            <a:schemeClr val="tx1"/>
          </a:solidFill>
        </p:spPr>
        <p:txBody>
          <a:bodyPr wrap="square" lIns="0" tIns="0" rIns="0" bIns="0" rtlCol="0" anchor="ctr">
            <a:noAutofit/>
          </a:bodyPr>
          <a:lstStyle/>
          <a:p>
            <a:pPr algn="ctr"/>
            <a:endParaRPr lang="en-US" sz="3200" dirty="0">
              <a:solidFill>
                <a:srgbClr val="FFFFFF"/>
              </a:solidFill>
              <a:latin typeface="Arial"/>
              <a:cs typeface="Arial"/>
            </a:endParaRPr>
          </a:p>
        </p:txBody>
      </p:sp>
      <p:sp>
        <p:nvSpPr>
          <p:cNvPr id="2" name="Title 1"/>
          <p:cNvSpPr>
            <a:spLocks noGrp="1"/>
          </p:cNvSpPr>
          <p:nvPr>
            <p:ph type="title"/>
          </p:nvPr>
        </p:nvSpPr>
        <p:spPr>
          <a:xfrm>
            <a:off x="609681" y="2755392"/>
            <a:ext cx="10974229" cy="95097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12803267" y="2999239"/>
            <a:ext cx="10974229" cy="9337186"/>
          </a:xfrm>
        </p:spPr>
        <p:txBody>
          <a:bodyPr/>
          <a:lstStyle>
            <a:lvl1pPr>
              <a:defRPr>
                <a:solidFill>
                  <a:schemeClr val="bg2"/>
                </a:solidFill>
              </a:defRPr>
            </a:lvl1pPr>
            <a:lvl2pPr marL="0" indent="0">
              <a:spcBef>
                <a:spcPts val="2934"/>
              </a:spcBef>
              <a:buFontTx/>
              <a:buNone/>
              <a:defRPr sz="2934">
                <a:solidFill>
                  <a:schemeClr val="bg2"/>
                </a:solidFill>
              </a:defRPr>
            </a:lvl2pPr>
            <a:lvl3pPr>
              <a:defRPr sz="2934">
                <a:solidFill>
                  <a:schemeClr val="bg2"/>
                </a:solidFill>
              </a:defRPr>
            </a:lvl3pPr>
            <a:lvl4pPr>
              <a:defRPr sz="2934">
                <a:solidFill>
                  <a:schemeClr val="bg2"/>
                </a:solidFill>
              </a:defRPr>
            </a:lvl4pPr>
            <a:lvl5pPr>
              <a:defRPr sz="2934">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81" y="536453"/>
            <a:ext cx="10974229" cy="800098"/>
          </a:xfrm>
        </p:spPr>
        <p:txBody>
          <a:bodyPr/>
          <a:lstStyle>
            <a:lvl1pPr>
              <a:defRPr sz="2934"/>
            </a:lvl1pPr>
          </a:lstStyle>
          <a:p>
            <a:pPr lvl="0"/>
            <a:r>
              <a:rPr lang="en-US"/>
              <a:t>Click to edit Master text styles</a:t>
            </a:r>
          </a:p>
        </p:txBody>
      </p:sp>
    </p:spTree>
    <p:extLst>
      <p:ext uri="{BB962C8B-B14F-4D97-AF65-F5344CB8AC3E}">
        <p14:creationId xmlns:p14="http://schemas.microsoft.com/office/powerpoint/2010/main" val="2751592262"/>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9"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1"/>
            <a:ext cx="0" cy="8572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023402151"/>
      </p:ext>
    </p:extLst>
  </p:cSld>
  <p:clrMapOvr>
    <a:masterClrMapping/>
  </p:clrMapOvr>
  <p:transition spd="med"/>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571337653"/>
      </p:ext>
    </p:extLst>
  </p:cSld>
  <p:clrMapOvr>
    <a:masterClrMapping/>
  </p:clrMapOvr>
  <p:transition spd="med"/>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1"/>
            <a:ext cx="4956175" cy="4000502"/>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1"/>
            <a:ext cx="4942121"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1"/>
            <a:ext cx="4953001"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4"/>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4"/>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3" y="576074"/>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0741923"/>
      </p:ext>
    </p:extLst>
  </p:cSld>
  <p:clrMapOvr>
    <a:masterClrMapping/>
  </p:clrMapOvr>
  <p:transition spd="med"/>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1"/>
            <a:ext cx="10096500"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9" y="384049"/>
            <a:ext cx="4956175" cy="1141414"/>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05435095"/>
      </p:ext>
    </p:extLst>
  </p:cSld>
  <p:clrMapOvr>
    <a:masterClrMapping/>
  </p:clrMapOvr>
  <p:transition spd="med"/>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5"/>
            <a:ext cx="7424927" cy="1906590"/>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5" y="3429001"/>
            <a:ext cx="10099675"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3" y="3429001"/>
            <a:ext cx="10096500"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91370899"/>
      </p:ext>
    </p:extLst>
  </p:cSld>
  <p:clrMapOvr>
    <a:masterClrMapping/>
  </p:clrMapOvr>
  <p:transition spd="med"/>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50"/>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4"/>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76074"/>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46837217"/>
      </p:ext>
    </p:extLst>
  </p:cSld>
  <p:clrMapOvr>
    <a:masterClrMapping/>
  </p:clrMapOvr>
  <p:transition spd="med"/>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576074"/>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69916"/>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2620135"/>
      </p:ext>
    </p:extLst>
  </p:cSld>
  <p:clrMapOvr>
    <a:masterClrMapping/>
  </p:clrMapOvr>
  <p:transition spd="med"/>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50"/>
            <a:ext cx="11039477"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6"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07642309"/>
      </p:ext>
    </p:extLst>
  </p:cSld>
  <p:clrMapOvr>
    <a:masterClrMapping/>
  </p:clrMapOvr>
  <p:transition spd="med"/>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4"/>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20717676"/>
      </p:ext>
    </p:extLst>
  </p:cSld>
  <p:clrMapOvr>
    <a:masterClrMapping/>
  </p:clrMapOvr>
  <p:transition spd="med"/>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9"/>
            <a:ext cx="4956175" cy="1141414"/>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5"/>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2" y="576074"/>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32505798"/>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12193590" y="0"/>
            <a:ext cx="12193590" cy="13716000"/>
          </a:xfrm>
        </p:spPr>
        <p:txBody>
          <a:bodyPr/>
          <a:lstStyle/>
          <a:p>
            <a:r>
              <a:rPr lang="en-US" dirty="0"/>
              <a:t>Drag picture to placeholder or click icon to add</a:t>
            </a:r>
          </a:p>
        </p:txBody>
      </p:sp>
      <p:sp>
        <p:nvSpPr>
          <p:cNvPr id="2" name="Title 1"/>
          <p:cNvSpPr>
            <a:spLocks noGrp="1"/>
          </p:cNvSpPr>
          <p:nvPr>
            <p:ph type="title"/>
          </p:nvPr>
        </p:nvSpPr>
        <p:spPr>
          <a:xfrm>
            <a:off x="609681" y="536452"/>
            <a:ext cx="10974229" cy="1174106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Tree>
    <p:extLst>
      <p:ext uri="{BB962C8B-B14F-4D97-AF65-F5344CB8AC3E}">
        <p14:creationId xmlns:p14="http://schemas.microsoft.com/office/powerpoint/2010/main" val="1953593278"/>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2"/>
            <a:ext cx="6667500"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4" y="8382000"/>
            <a:ext cx="6667500"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4"/>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4"/>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4"/>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2"/>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41178418"/>
      </p:ext>
    </p:extLst>
  </p:cSld>
  <p:clrMapOvr>
    <a:masterClrMapping/>
  </p:clrMapOvr>
  <p:transition spd="med"/>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8"/>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3"/>
            <a:ext cx="4956175" cy="1141414"/>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89401898"/>
      </p:ext>
    </p:extLst>
  </p:cSld>
  <p:clrMapOvr>
    <a:masterClrMapping/>
  </p:clrMapOvr>
  <p:transition spd="med"/>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4"/>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36096331"/>
      </p:ext>
    </p:extLst>
  </p:cSld>
  <p:clrMapOvr>
    <a:masterClrMapping/>
  </p:clrMapOvr>
  <p:transition spd="med"/>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4"/>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3061280"/>
      </p:ext>
    </p:extLst>
  </p:cSld>
  <p:clrMapOvr>
    <a:masterClrMapping/>
  </p:clrMapOvr>
  <p:transition spd="med"/>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50"/>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4"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98934028"/>
      </p:ext>
    </p:extLst>
  </p:cSld>
  <p:clrMapOvr>
    <a:masterClrMapping/>
  </p:clrMapOvr>
  <p:transition spd="med"/>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4573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2"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75853812"/>
      </p:ext>
    </p:extLst>
  </p:cSld>
  <p:clrMapOvr>
    <a:masterClrMapping/>
  </p:clrMapOvr>
  <p:transition spd="med"/>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2"/>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2" y="1333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2"/>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0"/>
            <a:ext cx="4951413" cy="3792684"/>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4"/>
            <a:ext cx="402334"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5" y="576074"/>
            <a:ext cx="402334"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4"/>
            <a:ext cx="402334"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2"/>
            <a:ext cx="402334"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5" y="6694632"/>
            <a:ext cx="402334"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2"/>
            <a:ext cx="402334"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5"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25360417"/>
      </p:ext>
    </p:extLst>
  </p:cSld>
  <p:clrMapOvr>
    <a:masterClrMapping/>
  </p:clrMapOvr>
  <p:transition spd="med"/>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3" y="6665976"/>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15733305"/>
      </p:ext>
    </p:extLst>
  </p:cSld>
  <p:clrMapOvr>
    <a:masterClrMapping/>
  </p:clrMapOvr>
  <p:transition spd="med"/>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3"/>
            <a:ext cx="4949826"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1"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96738484"/>
      </p:ext>
    </p:extLst>
  </p:cSld>
  <p:clrMapOvr>
    <a:masterClrMapping/>
  </p:clrMapOvr>
  <p:transition spd="med"/>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1"/>
            <a:ext cx="4951413"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573170448"/>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52"/>
            <a:ext cx="10974229" cy="1174106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Tree>
    <p:extLst>
      <p:ext uri="{BB962C8B-B14F-4D97-AF65-F5344CB8AC3E}">
        <p14:creationId xmlns:p14="http://schemas.microsoft.com/office/powerpoint/2010/main" val="1356505133"/>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511744355"/>
      </p:ext>
    </p:extLst>
  </p:cSld>
  <p:clrMapOvr>
    <a:masterClrMapping/>
  </p:clrMapOvr>
  <p:transition spd="med"/>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3"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02631655"/>
      </p:ext>
    </p:extLst>
  </p:cSld>
  <p:clrMapOvr>
    <a:masterClrMapping/>
  </p:clrMapOvr>
  <p:transition spd="med"/>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886653035"/>
      </p:ext>
    </p:extLst>
  </p:cSld>
  <p:clrMapOvr>
    <a:masterClrMapping/>
  </p:clrMapOvr>
  <p:transition spd="med"/>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7" y="569914"/>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542092092"/>
      </p:ext>
    </p:extLst>
  </p:cSld>
  <p:clrMapOvr>
    <a:masterClrMapping/>
  </p:clrMapOvr>
  <p:transition spd="med"/>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4" y="61214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4" y="9525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1"/>
            <a:ext cx="2473324" cy="2476502"/>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4" y="2667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4" y="61214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8" y="61214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4" y="9525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8" y="9525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4" y="2667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8" y="2667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78143714"/>
      </p:ext>
    </p:extLst>
  </p:cSld>
  <p:clrMapOvr>
    <a:masterClrMapping/>
  </p:clrMapOvr>
  <p:transition spd="med"/>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65653202"/>
      </p:ext>
    </p:extLst>
  </p:cSld>
  <p:clrMapOvr>
    <a:masterClrMapping/>
  </p:clrMapOvr>
  <p:transition spd="med"/>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88711482"/>
      </p:ext>
    </p:extLst>
  </p:cSld>
  <p:clrMapOvr>
    <a:masterClrMapping/>
  </p:clrMapOvr>
  <p:transition spd="med"/>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69852554"/>
      </p:ext>
    </p:extLst>
  </p:cSld>
  <p:clrMapOvr>
    <a:masterClrMapping/>
  </p:clrMapOvr>
  <p:transition spd="med"/>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7" y="12804778"/>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94472369"/>
      </p:ext>
    </p:extLst>
  </p:cSld>
  <p:clrMapOvr>
    <a:masterClrMapping/>
  </p:clrMapOvr>
  <p:transition spd="med"/>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4" y="6168464"/>
            <a:ext cx="3456432" cy="1379080"/>
          </a:xfrm>
          <a:prstGeom prst="rect">
            <a:avLst/>
          </a:prstGeom>
        </p:spPr>
      </p:pic>
    </p:spTree>
    <p:extLst>
      <p:ext uri="{BB962C8B-B14F-4D97-AF65-F5344CB8AC3E}">
        <p14:creationId xmlns:p14="http://schemas.microsoft.com/office/powerpoint/2010/main" val="3602043222"/>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48"/>
            <a:ext cx="10974229" cy="1016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Tree>
    <p:extLst>
      <p:ext uri="{BB962C8B-B14F-4D97-AF65-F5344CB8AC3E}">
        <p14:creationId xmlns:p14="http://schemas.microsoft.com/office/powerpoint/2010/main" val="1752212903"/>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0922898"/>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userDrawn="1">
  <p:cSld name="1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2"/>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30"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1"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30"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1"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3944839"/>
      </p:ext>
    </p:extLst>
  </p:cSld>
  <p:clrMapOvr>
    <a:masterClrMapping/>
  </p:clrMapOvr>
  <p:transition spd="med"/>
</p:sldLayout>
</file>

<file path=ppt/slideLayouts/slideLayout652.xml><?xml version="1.0" encoding="utf-8"?>
<p:sldLayout xmlns:a="http://schemas.openxmlformats.org/drawingml/2006/main" xmlns:r="http://schemas.openxmlformats.org/officeDocument/2006/relationships" xmlns:p="http://schemas.openxmlformats.org/presentationml/2006/main" userDrawn="1">
  <p:cSld name="1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3"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9"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2932011"/>
      </p:ext>
    </p:extLst>
  </p:cSld>
  <p:clrMapOvr>
    <a:masterClrMapping/>
  </p:clrMapOvr>
  <p:transition spd="med"/>
</p:sldLayout>
</file>

<file path=ppt/slideLayouts/slideLayout653.xml><?xml version="1.0" encoding="utf-8"?>
<p:sldLayout xmlns:a="http://schemas.openxmlformats.org/drawingml/2006/main" xmlns:r="http://schemas.openxmlformats.org/officeDocument/2006/relationships" xmlns:p="http://schemas.openxmlformats.org/presentationml/2006/main" userDrawn="1">
  <p:cSld name="1_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385200"/>
            <a:ext cx="7424927" cy="1906588"/>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3" y="3429000"/>
            <a:ext cx="10183842" cy="8572500"/>
          </a:xfrm>
          <a:prstGeom prst="rect">
            <a:avLst/>
          </a:prstGeom>
        </p:spPr>
        <p:txBody>
          <a:bodyPr/>
          <a:lstStyle>
            <a:lvl1pPr defTabSz="1161056">
              <a:lnSpc>
                <a:spcPct val="100000"/>
              </a:lnSpc>
              <a:spcBef>
                <a:spcPts val="0"/>
              </a:spcBef>
              <a:defRPr sz="3600" b="0" i="0">
                <a:solidFill>
                  <a:schemeClr val="tx1"/>
                </a:solidFill>
                <a:latin typeface="IBM Plex Sans Light" panose="020B0403050203000203" pitchFamily="34" charset="0"/>
              </a:defRPr>
            </a:lvl1pPr>
            <a:lvl2pPr defTabSz="1161056">
              <a:lnSpc>
                <a:spcPct val="100000"/>
              </a:lnSpc>
              <a:spcBef>
                <a:spcPts val="0"/>
              </a:spcBef>
              <a:defRPr sz="3600" b="0" i="0">
                <a:solidFill>
                  <a:schemeClr val="tx1"/>
                </a:solidFill>
                <a:latin typeface="IBM Plex Sans Light" panose="020B0403050203000203" pitchFamily="34" charset="0"/>
              </a:defRPr>
            </a:lvl2pPr>
            <a:lvl3pPr defTabSz="1161056">
              <a:lnSpc>
                <a:spcPct val="100000"/>
              </a:lnSpc>
              <a:spcBef>
                <a:spcPts val="0"/>
              </a:spcBef>
              <a:defRPr sz="3600" b="0" i="0">
                <a:solidFill>
                  <a:schemeClr val="tx1"/>
                </a:solidFill>
                <a:latin typeface="IBM Plex Sans Light" panose="020B0403050203000203" pitchFamily="34" charset="0"/>
              </a:defRPr>
            </a:lvl3pPr>
            <a:lvl4pPr defTabSz="1161056">
              <a:lnSpc>
                <a:spcPct val="100000"/>
              </a:lnSpc>
              <a:spcBef>
                <a:spcPts val="0"/>
              </a:spcBef>
              <a:defRPr sz="3600" b="0" i="0">
                <a:solidFill>
                  <a:schemeClr val="tx1"/>
                </a:solidFill>
                <a:latin typeface="IBM Plex Sans Light" panose="020B0403050203000203" pitchFamily="34" charset="0"/>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20784363"/>
      </p:ext>
    </p:extLst>
  </p:cSld>
  <p:clrMapOvr>
    <a:masterClrMapping/>
  </p:clrMapOvr>
  <p:transition spd="med"/>
</p:sldLayout>
</file>

<file path=ppt/slideLayouts/slideLayout654.xml><?xml version="1.0" encoding="utf-8"?>
<p:sldLayout xmlns:a="http://schemas.openxmlformats.org/drawingml/2006/main" xmlns:r="http://schemas.openxmlformats.org/officeDocument/2006/relationships" xmlns:p="http://schemas.openxmlformats.org/presentationml/2006/main" userDrawn="1">
  <p:cSld name="1_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1130629"/>
      </p:ext>
    </p:extLst>
  </p:cSld>
  <p:clrMapOvr>
    <a:masterClrMapping/>
  </p:clrMapOvr>
  <p:transition spd="med"/>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A0899-AA88-E800-BB9C-DD5B82A00789}"/>
              </a:ext>
            </a:extLst>
          </p:cNvPr>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B75F31E8-36CA-EB17-F577-31F3FF610CA5}"/>
              </a:ext>
            </a:extLst>
          </p:cNvPr>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269E5C44-879C-7EB6-28BA-C47E21A9B5F9}"/>
              </a:ext>
            </a:extLst>
          </p:cNvPr>
          <p:cNvSpPr>
            <a:spLocks noGrp="1"/>
          </p:cNvSpPr>
          <p:nvPr>
            <p:ph type="dt" sz="half" idx="10"/>
          </p:nvPr>
        </p:nvSpPr>
        <p:spPr/>
        <p:txBody>
          <a:bodyPr/>
          <a:lstStyle/>
          <a:p>
            <a:fld id="{DBC32AA6-0895-414B-B462-08D30670E10D}" type="datetimeFigureOut">
              <a:rPr lang="en-US" smtClean="0"/>
              <a:t>12/11/23</a:t>
            </a:fld>
            <a:endParaRPr lang="en-US"/>
          </a:p>
        </p:txBody>
      </p:sp>
      <p:sp>
        <p:nvSpPr>
          <p:cNvPr id="5" name="Footer Placeholder 4">
            <a:extLst>
              <a:ext uri="{FF2B5EF4-FFF2-40B4-BE49-F238E27FC236}">
                <a16:creationId xmlns:a16="http://schemas.microsoft.com/office/drawing/2014/main" id="{F8761073-616D-EA5B-7F7E-2B18D5F86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C2E0B7-1E1E-9B5D-9123-07CD18681B80}"/>
              </a:ext>
            </a:extLst>
          </p:cNvPr>
          <p:cNvSpPr>
            <a:spLocks noGrp="1"/>
          </p:cNvSpPr>
          <p:nvPr>
            <p:ph type="sldNum" sz="quarter" idx="12"/>
          </p:nvPr>
        </p:nvSpPr>
        <p:spPr/>
        <p:txBody>
          <a:bodyPr/>
          <a:lstStyle/>
          <a:p>
            <a:fld id="{F9B62E93-F610-E741-81D1-EB74B803E79D}" type="slidenum">
              <a:rPr lang="en-US" smtClean="0"/>
              <a:t>‹#›</a:t>
            </a:fld>
            <a:endParaRPr lang="en-US"/>
          </a:p>
        </p:txBody>
      </p:sp>
    </p:spTree>
    <p:extLst>
      <p:ext uri="{BB962C8B-B14F-4D97-AF65-F5344CB8AC3E}">
        <p14:creationId xmlns:p14="http://schemas.microsoft.com/office/powerpoint/2010/main" val="947076509"/>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527701341"/>
      </p:ext>
    </p:extLst>
  </p:cSld>
  <p:clrMapOvr>
    <a:masterClrMapping/>
  </p:clrMapOvr>
  <p:transition spd="med"/>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024570503"/>
      </p:ext>
    </p:extLst>
  </p:cSld>
  <p:clrMapOvr>
    <a:masterClrMapping/>
  </p:clrMapOvr>
  <p:transition spd="med"/>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349965683"/>
      </p:ext>
    </p:extLst>
  </p:cSld>
  <p:clrMapOvr>
    <a:masterClrMapping/>
  </p:clrMapOvr>
  <p:transition spd="med"/>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369794272"/>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12193596" y="6858000"/>
            <a:ext cx="12193590" cy="6858000"/>
          </a:xfrm>
          <a:solidFill>
            <a:schemeClr val="accent2"/>
          </a:solidFill>
        </p:spPr>
        <p:txBody>
          <a:bodyPr lIns="228600" tIns="192024" rIns="228600" bIns="228600"/>
          <a:lstStyle>
            <a:lvl1pPr>
              <a:defRPr sz="3734">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12" name="Text Placeholder 11"/>
          <p:cNvSpPr>
            <a:spLocks noGrp="1"/>
          </p:cNvSpPr>
          <p:nvPr>
            <p:ph type="body" sz="quarter" idx="13"/>
          </p:nvPr>
        </p:nvSpPr>
        <p:spPr>
          <a:xfrm>
            <a:off x="609681" y="487687"/>
            <a:ext cx="10974229" cy="800098"/>
          </a:xfrm>
        </p:spPr>
        <p:txBody>
          <a:bodyPr/>
          <a:lstStyle>
            <a:lvl1pPr>
              <a:defRPr sz="4266"/>
            </a:lvl1pPr>
          </a:lstStyle>
          <a:p>
            <a:pPr lvl="0"/>
            <a:r>
              <a:rPr lang="en-US" dirty="0"/>
              <a:t>Click to edit Master text styles</a:t>
            </a:r>
          </a:p>
        </p:txBody>
      </p:sp>
      <p:sp>
        <p:nvSpPr>
          <p:cNvPr id="7" name="Text Placeholder 6"/>
          <p:cNvSpPr>
            <a:spLocks noGrp="1"/>
          </p:cNvSpPr>
          <p:nvPr>
            <p:ph type="body" sz="quarter" idx="14"/>
          </p:nvPr>
        </p:nvSpPr>
        <p:spPr>
          <a:xfrm>
            <a:off x="609681" y="2926085"/>
            <a:ext cx="10974229" cy="9303282"/>
          </a:xfrm>
        </p:spPr>
        <p:txBody>
          <a:bodyPr/>
          <a:lstStyle>
            <a:lvl1pPr>
              <a:defRPr sz="4266"/>
            </a:lvl1pPr>
            <a:lvl2pPr>
              <a:defRPr sz="3734"/>
            </a:lvl2pPr>
            <a:lvl3pPr>
              <a:defRPr sz="3734"/>
            </a:lvl3pPr>
            <a:lvl4pPr>
              <a:defRPr sz="3734"/>
            </a:lvl4pPr>
            <a:lvl5pPr>
              <a:defRPr sz="373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18290381" y="0"/>
            <a:ext cx="6096794" cy="6858000"/>
          </a:xfrm>
          <a:solidFill>
            <a:schemeClr val="bg1"/>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12193587" y="0"/>
            <a:ext cx="6096794" cy="6858000"/>
          </a:xfrm>
          <a:solidFill>
            <a:schemeClr val="accent3"/>
          </a:solidFill>
        </p:spPr>
        <p:txBody>
          <a:bodyPr lIns="228600" tIns="192024" rIns="228600" bIns="228600"/>
          <a:lstStyle>
            <a:lvl1pPr>
              <a:defRPr sz="3734">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476652681"/>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1442975738"/>
      </p:ext>
    </p:extLst>
  </p:cSld>
  <p:clrMapOvr>
    <a:masterClrMapping/>
  </p:clrMapOvr>
  <p:transition spd="med"/>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907887757"/>
      </p:ext>
    </p:extLst>
  </p:cSld>
  <p:clrMapOvr>
    <a:masterClrMapping/>
  </p:clrMapOvr>
  <p:transition spd="med"/>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87548454"/>
      </p:ext>
    </p:extLst>
  </p:cSld>
  <p:clrMapOvr>
    <a:masterClrMapping/>
  </p:clrMapOvr>
  <p:transition spd="med"/>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44698693"/>
      </p:ext>
    </p:extLst>
  </p:cSld>
  <p:clrMapOvr>
    <a:masterClrMapping/>
  </p:clrMapOvr>
  <p:transition spd="med"/>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67201397"/>
      </p:ext>
    </p:extLst>
  </p:cSld>
  <p:clrMapOvr>
    <a:masterClrMapping/>
  </p:clrMapOvr>
  <p:transition spd="med"/>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31379828"/>
      </p:ext>
    </p:extLst>
  </p:cSld>
  <p:clrMapOvr>
    <a:masterClrMapping/>
  </p:clrMapOvr>
  <p:transition spd="med"/>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82212422"/>
      </p:ext>
    </p:extLst>
  </p:cSld>
  <p:clrMapOvr>
    <a:masterClrMapping/>
  </p:clrMapOvr>
  <p:transition spd="med"/>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96742533"/>
      </p:ext>
    </p:extLst>
  </p:cSld>
  <p:clrMapOvr>
    <a:masterClrMapping/>
  </p:clrMapOvr>
  <p:transition spd="med"/>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10057086"/>
      </p:ext>
    </p:extLst>
  </p:cSld>
  <p:clrMapOvr>
    <a:masterClrMapping/>
  </p:clrMapOvr>
  <p:transition spd="med"/>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26226624"/>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12193596" y="6858000"/>
            <a:ext cx="12193590" cy="6858000"/>
          </a:xfrm>
          <a:solidFill>
            <a:schemeClr val="accent3"/>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3" y="6858000"/>
            <a:ext cx="12193590" cy="6858000"/>
          </a:xfrm>
          <a:solidFill>
            <a:schemeClr val="tx1"/>
          </a:solidFill>
        </p:spPr>
        <p:txBody>
          <a:bodyPr lIns="228600" tIns="192024" rIns="228600" bIns="228600"/>
          <a:lstStyle>
            <a:lvl1pPr>
              <a:defRPr sz="3734">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8" name="Content Placeholder 7"/>
          <p:cNvSpPr>
            <a:spLocks noGrp="1"/>
          </p:cNvSpPr>
          <p:nvPr>
            <p:ph sz="quarter" idx="15"/>
          </p:nvPr>
        </p:nvSpPr>
        <p:spPr>
          <a:xfrm>
            <a:off x="18290381" y="0"/>
            <a:ext cx="6096794" cy="6858000"/>
          </a:xfrm>
          <a:solidFill>
            <a:schemeClr val="tx1"/>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12193587" y="0"/>
            <a:ext cx="6096794" cy="6858000"/>
          </a:xfrm>
          <a:solidFill>
            <a:schemeClr val="tx2">
              <a:lumMod val="50000"/>
            </a:schemeClr>
          </a:solidFill>
        </p:spPr>
        <p:txBody>
          <a:bodyPr lIns="228600" tIns="192024" rIns="228600" bIns="228600"/>
          <a:lstStyle>
            <a:lvl1pPr>
              <a:defRPr sz="3734">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3" y="-1"/>
            <a:ext cx="12193585" cy="685800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9242025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23606085"/>
      </p:ext>
    </p:extLst>
  </p:cSld>
  <p:clrMapOvr>
    <a:masterClrMapping/>
  </p:clrMapOvr>
  <p:transition spd="med"/>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25734352"/>
      </p:ext>
    </p:extLst>
  </p:cSld>
  <p:clrMapOvr>
    <a:masterClrMapping/>
  </p:clrMapOvr>
  <p:transition spd="med"/>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74500952"/>
      </p:ext>
    </p:extLst>
  </p:cSld>
  <p:clrMapOvr>
    <a:masterClrMapping/>
  </p:clrMapOvr>
  <p:transition spd="med"/>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r>
              <a:rPr lang="en-US"/>
              <a:t>IBM data and AI | © 2023 IBM Corporation</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02263653"/>
      </p:ext>
    </p:extLst>
  </p:cSld>
  <p:clrMapOvr>
    <a:masterClrMapping/>
  </p:clrMapOvr>
  <p:transition spd="med"/>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48003667"/>
      </p:ext>
    </p:extLst>
  </p:cSld>
  <p:clrMapOvr>
    <a:masterClrMapping/>
  </p:clrMapOvr>
  <p:transition spd="med"/>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82430283"/>
      </p:ext>
    </p:extLst>
  </p:cSld>
  <p:clrMapOvr>
    <a:masterClrMapping/>
  </p:clrMapOvr>
  <p:transition spd="med"/>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20391857"/>
      </p:ext>
    </p:extLst>
  </p:cSld>
  <p:clrMapOvr>
    <a:masterClrMapping/>
  </p:clrMapOvr>
  <p:transition spd="med"/>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57143763"/>
      </p:ext>
    </p:extLst>
  </p:cSld>
  <p:clrMapOvr>
    <a:masterClrMapping/>
  </p:clrMapOvr>
  <p:transition spd="med"/>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63589484"/>
      </p:ext>
    </p:extLst>
  </p:cSld>
  <p:clrMapOvr>
    <a:masterClrMapping/>
  </p:clrMapOvr>
  <p:transition spd="med"/>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71770025"/>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8290375" y="6858000"/>
            <a:ext cx="6096794" cy="6858000"/>
          </a:xfrm>
          <a:solidFill>
            <a:schemeClr val="accent1"/>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794" y="6858000"/>
            <a:ext cx="6096794" cy="6858000"/>
          </a:xfrm>
          <a:solidFill>
            <a:schemeClr val="accent3"/>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12193593" y="6858000"/>
            <a:ext cx="6096786" cy="6858000"/>
          </a:xfrm>
          <a:solidFill>
            <a:schemeClr val="accent2"/>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6858000"/>
            <a:ext cx="6096794" cy="6858000"/>
          </a:xfrm>
          <a:solidFill>
            <a:schemeClr val="bg1"/>
          </a:solidFill>
        </p:spPr>
        <p:txBody>
          <a:bodyPr lIns="228600" tIns="192024" rIns="228600" bIns="228600"/>
          <a:lstStyle>
            <a:lvl1pPr>
              <a:defRPr sz="3734">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itle 5"/>
          <p:cNvSpPr>
            <a:spLocks noGrp="1"/>
          </p:cNvSpPr>
          <p:nvPr>
            <p:ph type="title"/>
          </p:nvPr>
        </p:nvSpPr>
        <p:spPr>
          <a:xfrm>
            <a:off x="3" y="-1"/>
            <a:ext cx="24387173" cy="6858002"/>
          </a:xfrm>
          <a:solidFill>
            <a:schemeClr val="tx1"/>
          </a:solidFill>
        </p:spPr>
        <p:txBody>
          <a:bodyPr lIns="228600" tIns="155448" rIns="228600" bIns="228600"/>
          <a:lstStyle>
            <a:lvl1pPr>
              <a:defRPr sz="12798">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2104061"/>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25801108"/>
      </p:ext>
    </p:extLst>
  </p:cSld>
  <p:clrMapOvr>
    <a:masterClrMapping/>
  </p:clrMapOvr>
  <p:transition spd="med"/>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data and AI | © 2023 IBM Corporation</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18551869"/>
      </p:ext>
    </p:extLst>
  </p:cSld>
  <p:clrMapOvr>
    <a:masterClrMapping/>
  </p:clrMapOvr>
  <p:transition spd="med"/>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data and AI | © 2023 IBM Corporation</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43799441"/>
      </p:ext>
    </p:extLst>
  </p:cSld>
  <p:clrMapOvr>
    <a:masterClrMapping/>
  </p:clrMapOvr>
  <p:transition spd="med"/>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37284541"/>
      </p:ext>
    </p:extLst>
  </p:cSld>
  <p:clrMapOvr>
    <a:masterClrMapping/>
  </p:clrMapOvr>
  <p:transition spd="med"/>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16142497"/>
      </p:ext>
    </p:extLst>
  </p:cSld>
  <p:clrMapOvr>
    <a:masterClrMapping/>
  </p:clrMapOvr>
  <p:transition spd="med"/>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96592423"/>
      </p:ext>
    </p:extLst>
  </p:cSld>
  <p:clrMapOvr>
    <a:masterClrMapping/>
  </p:clrMapOvr>
  <p:transition spd="med"/>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31540139"/>
      </p:ext>
    </p:extLst>
  </p:cSld>
  <p:clrMapOvr>
    <a:masterClrMapping/>
  </p:clrMapOvr>
  <p:transition spd="med"/>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25991010"/>
      </p:ext>
    </p:extLst>
  </p:cSld>
  <p:clrMapOvr>
    <a:masterClrMapping/>
  </p:clrMapOvr>
  <p:transition spd="med"/>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data and AI | © 2023 IBM Corporation</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52392284"/>
      </p:ext>
    </p:extLst>
  </p:cSld>
  <p:clrMapOvr>
    <a:masterClrMapping/>
  </p:clrMapOvr>
  <p:transition spd="med"/>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13841105"/>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itle 5"/>
          <p:cNvSpPr>
            <a:spLocks noGrp="1"/>
          </p:cNvSpPr>
          <p:nvPr>
            <p:ph type="title"/>
          </p:nvPr>
        </p:nvSpPr>
        <p:spPr>
          <a:xfrm>
            <a:off x="3" y="-2"/>
            <a:ext cx="24387173" cy="3441704"/>
          </a:xfrm>
          <a:solidFill>
            <a:schemeClr val="tx1"/>
          </a:solidFill>
        </p:spPr>
        <p:txBody>
          <a:bodyPr lIns="228600" tIns="201168" rIns="228600" bIns="228600"/>
          <a:lstStyle>
            <a:lvl1pPr>
              <a:defRPr sz="6398">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08279269"/>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07444534"/>
      </p:ext>
    </p:extLst>
  </p:cSld>
  <p:clrMapOvr>
    <a:masterClrMapping/>
  </p:clrMapOvr>
  <p:transition spd="med"/>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data and AI | © 2023 IBM Corporation</a:t>
            </a:r>
          </a:p>
        </p:txBody>
      </p:sp>
    </p:spTree>
    <p:extLst>
      <p:ext uri="{BB962C8B-B14F-4D97-AF65-F5344CB8AC3E}">
        <p14:creationId xmlns:p14="http://schemas.microsoft.com/office/powerpoint/2010/main" val="3231114716"/>
      </p:ext>
    </p:extLst>
  </p:cSld>
  <p:clrMapOvr>
    <a:masterClrMapping/>
  </p:clrMapOvr>
  <p:transition spd="med"/>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data and AI | © 2023 IBM Corporation</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88748061"/>
      </p:ext>
    </p:extLst>
  </p:cSld>
  <p:clrMapOvr>
    <a:masterClrMapping/>
  </p:clrMapOvr>
  <p:transition spd="med"/>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data and AI | © 2023 IBM Corporation</a:t>
            </a:r>
          </a:p>
        </p:txBody>
      </p:sp>
    </p:spTree>
    <p:extLst>
      <p:ext uri="{BB962C8B-B14F-4D97-AF65-F5344CB8AC3E}">
        <p14:creationId xmlns:p14="http://schemas.microsoft.com/office/powerpoint/2010/main" val="1847088301"/>
      </p:ext>
    </p:extLst>
  </p:cSld>
  <p:clrMapOvr>
    <a:masterClrMapping/>
  </p:clrMapOvr>
  <p:transition spd="med"/>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113100210"/>
      </p:ext>
    </p:extLst>
  </p:cSld>
  <p:clrMapOvr>
    <a:masterClrMapping/>
  </p:clrMapOvr>
  <p:transition spd="med"/>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818955986"/>
      </p:ext>
    </p:extLst>
  </p:cSld>
  <p:clrMapOvr>
    <a:masterClrMapping/>
  </p:clrMapOvr>
  <p:transition spd="med"/>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76822928"/>
      </p:ext>
    </p:extLst>
  </p:cSld>
  <p:clrMapOvr>
    <a:masterClrMapping/>
  </p:clrMapOvr>
  <p:transition spd="med"/>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5673083"/>
      </p:ext>
    </p:extLst>
  </p:cSld>
  <p:clrMapOvr>
    <a:masterClrMapping/>
  </p:clrMapOvr>
  <p:transition spd="med"/>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44546915"/>
      </p:ext>
    </p:extLst>
  </p:cSld>
  <p:clrMapOvr>
    <a:masterClrMapping/>
  </p:clrMapOvr>
  <p:transition spd="med"/>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6738975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CEECD73-1869-3DB0-AA71-BA427640113A}"/>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7620000"/>
            <a:ext cx="6096794" cy="6096000"/>
          </a:xfrm>
          <a:solidFill>
            <a:schemeClr val="tx1"/>
          </a:solidFill>
        </p:spPr>
        <p:txBody>
          <a:bodyPr lIns="228600" tIns="155448" rIns="228600" bIns="228600"/>
          <a:lstStyle>
            <a:lvl1pPr>
              <a:defRPr>
                <a:solidFill>
                  <a:schemeClr val="bg2"/>
                </a:solidFill>
              </a:defRPr>
            </a:lvl1pPr>
            <a:lvl2pPr>
              <a:defRPr sz="2666">
                <a:solidFill>
                  <a:schemeClr val="bg2"/>
                </a:solidFill>
              </a:defRPr>
            </a:lvl2pPr>
            <a:lvl3pPr>
              <a:defRPr sz="2666">
                <a:solidFill>
                  <a:schemeClr val="bg2"/>
                </a:solidFill>
              </a:defRPr>
            </a:lvl3pPr>
            <a:lvl4pPr>
              <a:defRPr sz="2666">
                <a:solidFill>
                  <a:schemeClr val="bg2"/>
                </a:solidFill>
              </a:defRPr>
            </a:lvl4pPr>
            <a:lvl5pPr>
              <a:defRPr sz="2666">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Tree>
    <p:extLst>
      <p:ext uri="{BB962C8B-B14F-4D97-AF65-F5344CB8AC3E}">
        <p14:creationId xmlns:p14="http://schemas.microsoft.com/office/powerpoint/2010/main" val="1830466827"/>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r>
              <a:rPr lang="en-US"/>
              <a:t>IBM data and AI | © 2023 IBM Corporation</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44035468"/>
      </p:ext>
    </p:extLst>
  </p:cSld>
  <p:clrMapOvr>
    <a:masterClrMapping/>
  </p:clrMapOvr>
  <p:transition spd="med"/>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1860019753"/>
      </p:ext>
    </p:extLst>
  </p:cSld>
  <p:clrMapOvr>
    <a:masterClrMapping/>
  </p:clrMapOvr>
  <p:transition spd="med"/>
</p:sldLayout>
</file>

<file path=ppt/slideLayouts/slideLayout702.xml><?xml version="1.0" encoding="utf-8"?>
<p:sldLayout xmlns:a="http://schemas.openxmlformats.org/drawingml/2006/main" xmlns:r="http://schemas.openxmlformats.org/officeDocument/2006/relationships" xmlns:p="http://schemas.openxmlformats.org/presentationml/2006/main" showMasterSp="0" type="tx">
  <p:cSld name="1_Text, 2 columns, large title">
    <p:spTree>
      <p:nvGrpSpPr>
        <p:cNvPr id="1" name=""/>
        <p:cNvGrpSpPr/>
        <p:nvPr/>
      </p:nvGrpSpPr>
      <p:grpSpPr>
        <a:xfrm>
          <a:off x="0" y="0"/>
          <a:ext cx="0" cy="0"/>
          <a:chOff x="0" y="0"/>
          <a:chExt cx="0" cy="0"/>
        </a:xfrm>
      </p:grpSpPr>
      <p:sp>
        <p:nvSpPr>
          <p:cNvPr id="561" name="Title Text"/>
          <p:cNvSpPr txBox="1">
            <a:spLocks noGrp="1"/>
          </p:cNvSpPr>
          <p:nvPr>
            <p:ph type="title"/>
          </p:nvPr>
        </p:nvSpPr>
        <p:spPr>
          <a:xfrm>
            <a:off x="550748" y="396574"/>
            <a:ext cx="11047262" cy="4573588"/>
          </a:xfrm>
          <a:prstGeom prst="rect">
            <a:avLst/>
          </a:prstGeom>
        </p:spPr>
        <p:txBody>
          <a:bodyPr>
            <a:normAutofit/>
          </a:bodyPr>
          <a:lstStyle>
            <a:lvl1pPr>
              <a:lnSpc>
                <a:spcPct val="100000"/>
              </a:lnSpc>
            </a:lvl1pPr>
          </a:lstStyle>
          <a:p>
            <a:r>
              <a:t>Title Text</a:t>
            </a:r>
          </a:p>
        </p:txBody>
      </p:sp>
      <p:sp>
        <p:nvSpPr>
          <p:cNvPr id="562" name="Body Level One…"/>
          <p:cNvSpPr txBox="1">
            <a:spLocks noGrp="1"/>
          </p:cNvSpPr>
          <p:nvPr>
            <p:ph type="body" sz="quarter" idx="1"/>
          </p:nvPr>
        </p:nvSpPr>
        <p:spPr>
          <a:xfrm>
            <a:off x="12765163" y="501093"/>
            <a:ext cx="4953647" cy="11431590"/>
          </a:xfrm>
          <a:prstGeom prst="rect">
            <a:avLst/>
          </a:prstGeom>
        </p:spPr>
        <p:txBody>
          <a:bodyPr>
            <a:normAutofit/>
          </a:bodyPr>
          <a:lstStyle>
            <a:lvl1pPr>
              <a:defRPr sz="2800"/>
            </a:lvl1pPr>
            <a:lvl2pPr marL="255928" indent="-255928">
              <a:defRPr sz="2800"/>
            </a:lvl2pPr>
            <a:lvl3pPr marL="511860" indent="-255928">
              <a:defRPr sz="2800"/>
            </a:lvl3pPr>
            <a:lvl4pPr marL="767788" indent="-255928">
              <a:defRPr sz="2800"/>
            </a:lvl4pPr>
            <a:lvl5pPr>
              <a:defRPr sz="2800"/>
            </a:lvl5pPr>
          </a:lstStyle>
          <a:p>
            <a:r>
              <a:t>Body Level One</a:t>
            </a:r>
          </a:p>
          <a:p>
            <a:pPr lvl="1"/>
            <a:r>
              <a:t>Body Level Two</a:t>
            </a:r>
          </a:p>
          <a:p>
            <a:pPr lvl="2"/>
            <a:r>
              <a:t>Body Level Three</a:t>
            </a:r>
          </a:p>
          <a:p>
            <a:pPr lvl="3"/>
            <a:r>
              <a:t>Body Level Four</a:t>
            </a:r>
          </a:p>
          <a:p>
            <a:pPr lvl="4"/>
            <a:r>
              <a:t>Body Level Five</a:t>
            </a:r>
          </a:p>
        </p:txBody>
      </p:sp>
      <p:sp>
        <p:nvSpPr>
          <p:cNvPr id="563" name="Text Placeholder 4"/>
          <p:cNvSpPr>
            <a:spLocks noGrp="1"/>
          </p:cNvSpPr>
          <p:nvPr>
            <p:ph type="body" sz="quarter" idx="21"/>
          </p:nvPr>
        </p:nvSpPr>
        <p:spPr>
          <a:xfrm>
            <a:off x="18861955" y="501091"/>
            <a:ext cx="4953647" cy="11431590"/>
          </a:xfrm>
          <a:prstGeom prst="rect">
            <a:avLst/>
          </a:prstGeom>
        </p:spPr>
        <p:txBody>
          <a:bodyPr>
            <a:normAutofit/>
          </a:bodyPr>
          <a:lstStyle/>
          <a:p>
            <a:pPr>
              <a:defRPr sz="2800"/>
            </a:pPr>
            <a:endParaRPr/>
          </a:p>
        </p:txBody>
      </p:sp>
      <p:sp>
        <p:nvSpPr>
          <p:cNvPr id="564" name="Slide Number"/>
          <p:cNvSpPr txBox="1">
            <a:spLocks noGrp="1"/>
          </p:cNvSpPr>
          <p:nvPr>
            <p:ph type="sldNum" sz="quarter" idx="2"/>
          </p:nvPr>
        </p:nvSpPr>
        <p:spPr>
          <a:xfrm>
            <a:off x="23544693" y="12938841"/>
            <a:ext cx="270907" cy="246222"/>
          </a:xfrm>
          <a:prstGeom prst="rect">
            <a:avLst/>
          </a:prstGeom>
        </p:spPr>
        <p:txBody>
          <a:bodyPr anchor="ctr"/>
          <a:lstStyle/>
          <a:p>
            <a:fld id="{86CB4B4D-7CA3-9044-876B-883B54F8677D}" type="slidenum">
              <a:t>‹#›</a:t>
            </a:fld>
            <a:endParaRPr/>
          </a:p>
        </p:txBody>
      </p:sp>
    </p:spTree>
    <p:extLst>
      <p:ext uri="{BB962C8B-B14F-4D97-AF65-F5344CB8AC3E}">
        <p14:creationId xmlns:p14="http://schemas.microsoft.com/office/powerpoint/2010/main" val="1166444241"/>
      </p:ext>
    </p:extLst>
  </p:cSld>
  <p:clrMapOvr>
    <a:masterClrMapping/>
  </p:clrMapOvr>
  <p:transition spd="med"/>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6" name="Picture"/>
          <p:cNvPicPr>
            <a:picLocks noChangeAspect="1"/>
          </p:cNvPicPr>
          <p:nvPr userDrawn="1"/>
        </p:nvPicPr>
        <p:blipFill>
          <a:blip r:embed="rId2"/>
          <a:srcRect/>
          <a:stretch/>
        </p:blipFill>
        <p:spPr>
          <a:xfrm>
            <a:off x="22386417" y="12547341"/>
            <a:ext cx="1391080" cy="554955"/>
          </a:xfrm>
          <a:prstGeom prst="rect">
            <a:avLst/>
          </a:prstGeom>
        </p:spPr>
      </p:pic>
    </p:spTree>
    <p:extLst>
      <p:ext uri="{BB962C8B-B14F-4D97-AF65-F5344CB8AC3E}">
        <p14:creationId xmlns:p14="http://schemas.microsoft.com/office/powerpoint/2010/main" val="77276051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0"/>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4124320567"/>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19"/>
            <a:ext cx="24359299"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593497556"/>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1" y="1219"/>
            <a:ext cx="24359294"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30906658"/>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1" y="1220"/>
            <a:ext cx="24359294"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83317868"/>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24387175" cy="1372925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p>
            <a:r>
              <a:rPr lang="en-US"/>
              <a:t>Data Fabric / March, 2022 / © 2022 IBM Corporation</a:t>
            </a:r>
            <a:endParaRPr lang="en-US" dirty="0"/>
          </a:p>
        </p:txBody>
      </p:sp>
      <p:pic>
        <p:nvPicPr>
          <p:cNvPr id="6" name="Picture"/>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2251394985"/>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8472307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6096794" cy="13716000"/>
          </a:xfrm>
          <a:solidFill>
            <a:schemeClr val="tx1"/>
          </a:solidFill>
        </p:spPr>
        <p:txBody>
          <a:bodyPr lIns="228600" tIns="182880" rIns="228600" bIns="228600"/>
          <a:lstStyle>
            <a:lvl1pPr>
              <a:defRPr sz="4266">
                <a:solidFill>
                  <a:schemeClr val="bg2"/>
                </a:solidFill>
              </a:defRPr>
            </a:lvl1pPr>
            <a:lvl2pPr>
              <a:defRPr sz="2934">
                <a:solidFill>
                  <a:schemeClr val="bg2"/>
                </a:solidFill>
              </a:defRPr>
            </a:lvl2pPr>
            <a:lvl3pPr>
              <a:defRPr sz="2934">
                <a:solidFill>
                  <a:schemeClr val="bg2"/>
                </a:solidFill>
              </a:defRPr>
            </a:lvl3pPr>
            <a:lvl4pPr>
              <a:defRPr sz="2934">
                <a:solidFill>
                  <a:schemeClr val="bg2"/>
                </a:solidFill>
              </a:defRPr>
            </a:lvl4pPr>
            <a:lvl5pPr>
              <a:defRPr sz="2934">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6096794" y="0"/>
            <a:ext cx="6096794" cy="13716000"/>
          </a:xfrm>
          <a:solidFill>
            <a:schemeClr val="accent2"/>
          </a:solidFill>
        </p:spPr>
        <p:txBody>
          <a:bodyPr lIns="228600" tIns="192024" rIns="228600" bIns="228600"/>
          <a:lstStyle>
            <a:lvl1pPr>
              <a:defRPr sz="3734">
                <a:solidFill>
                  <a:schemeClr val="bg2"/>
                </a:solidFill>
              </a:defRPr>
            </a:lvl1pPr>
            <a:lvl2pPr>
              <a:defRPr sz="2934">
                <a:solidFill>
                  <a:schemeClr val="bg2"/>
                </a:solidFill>
              </a:defRPr>
            </a:lvl2pPr>
            <a:lvl3pPr>
              <a:defRPr sz="2934">
                <a:solidFill>
                  <a:schemeClr val="bg2"/>
                </a:solidFill>
              </a:defRPr>
            </a:lvl3pPr>
            <a:lvl4pPr>
              <a:defRPr sz="2934">
                <a:solidFill>
                  <a:schemeClr val="bg2"/>
                </a:solidFill>
              </a:defRPr>
            </a:lvl4pPr>
            <a:lvl5pPr>
              <a:defRPr sz="2934">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12193587" y="0"/>
            <a:ext cx="6096794" cy="13716000"/>
          </a:xfrm>
          <a:solidFill>
            <a:schemeClr val="accent3"/>
          </a:solidFill>
        </p:spPr>
        <p:txBody>
          <a:bodyPr lIns="228600" tIns="192024" rIns="228600" bIns="228600"/>
          <a:lstStyle>
            <a:lvl1pPr>
              <a:defRPr sz="3734">
                <a:solidFill>
                  <a:schemeClr val="bg2"/>
                </a:solidFill>
              </a:defRPr>
            </a:lvl1pPr>
            <a:lvl2pPr>
              <a:defRPr sz="2934">
                <a:solidFill>
                  <a:schemeClr val="bg2"/>
                </a:solidFill>
              </a:defRPr>
            </a:lvl2pPr>
            <a:lvl3pPr>
              <a:defRPr sz="2934">
                <a:solidFill>
                  <a:schemeClr val="bg2"/>
                </a:solidFill>
              </a:defRPr>
            </a:lvl3pPr>
            <a:lvl4pPr>
              <a:defRPr sz="2934">
                <a:solidFill>
                  <a:schemeClr val="bg2"/>
                </a:solidFill>
              </a:defRPr>
            </a:lvl4pPr>
            <a:lvl5pPr>
              <a:defRPr sz="2934">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8290381" y="0"/>
            <a:ext cx="6096794" cy="13716000"/>
          </a:xfrm>
          <a:solidFill>
            <a:schemeClr val="tx2">
              <a:lumMod val="75000"/>
            </a:schemeClr>
          </a:solidFill>
        </p:spPr>
        <p:txBody>
          <a:bodyPr lIns="228600" tIns="192024" rIns="228600" bIns="228600"/>
          <a:lstStyle>
            <a:lvl1pPr>
              <a:defRPr sz="3734">
                <a:solidFill>
                  <a:schemeClr val="bg2"/>
                </a:solidFill>
              </a:defRPr>
            </a:lvl1pPr>
            <a:lvl2pPr>
              <a:defRPr sz="2934">
                <a:solidFill>
                  <a:schemeClr val="bg2"/>
                </a:solidFill>
              </a:defRPr>
            </a:lvl2pPr>
            <a:lvl3pPr>
              <a:defRPr sz="2934">
                <a:solidFill>
                  <a:schemeClr val="bg2"/>
                </a:solidFill>
              </a:defRPr>
            </a:lvl3pPr>
            <a:lvl4pPr>
              <a:defRPr sz="2934">
                <a:solidFill>
                  <a:schemeClr val="bg2"/>
                </a:solidFill>
              </a:defRPr>
            </a:lvl4pPr>
            <a:lvl5pPr>
              <a:defRPr sz="2934">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Tree>
    <p:extLst>
      <p:ext uri="{BB962C8B-B14F-4D97-AF65-F5344CB8AC3E}">
        <p14:creationId xmlns:p14="http://schemas.microsoft.com/office/powerpoint/2010/main" val="2479131416"/>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20"/>
            <a:ext cx="24359291"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715738401"/>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19"/>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2815466197"/>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99345815"/>
      </p:ext>
    </p:extLst>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47" indent="0">
              <a:buNone/>
              <a:defRPr/>
            </a:lvl3pPr>
            <a:lvl4pPr marL="1159964" indent="0">
              <a:buNone/>
              <a:defRPr/>
            </a:lvl4pPr>
            <a:lvl5pPr marL="1684909"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47" indent="0">
              <a:buNone/>
              <a:defRPr/>
            </a:lvl3pPr>
            <a:lvl4pPr marL="1159964" indent="0">
              <a:buNone/>
              <a:defRPr/>
            </a:lvl4pPr>
            <a:lvl5pPr marL="1684909"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0621650"/>
      </p:ext>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a:solidFill>
                  <a:schemeClr val="accent2"/>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7035743"/>
      </p:ext>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b="0" i="0">
                <a:solidFill>
                  <a:schemeClr val="accent2"/>
                </a:solidFill>
                <a:latin typeface="IBM Plex Sans Light" panose="020B0403050203000203" pitchFamily="34" charset="0"/>
              </a:defRPr>
            </a:lvl1pPr>
          </a:lstStyle>
          <a:p>
            <a:r>
              <a:rPr lang="pt-BR"/>
              <a:t>Clique para editar o título Mestre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pt-BR"/>
              <a:t>Clique para editar os estilos de texto Mestres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964410"/>
      </p:ext>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0" y="243840"/>
            <a:ext cx="23411507" cy="11744960"/>
          </a:xfrm>
        </p:spPr>
        <p:txBody>
          <a:bodyPr/>
          <a:lstStyle>
            <a:lvl1pPr>
              <a:defRPr sz="25600" b="0" i="0">
                <a:solidFill>
                  <a:schemeClr val="accent2"/>
                </a:solidFill>
                <a:latin typeface="IBM Plex Sans Light" panose="020B0403050203000203" pitchFamily="34" charset="0"/>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49121947"/>
      </p:ext>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09" y="536448"/>
            <a:ext cx="14835358" cy="11452352"/>
          </a:xfrm>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9001104"/>
      </p:ext>
    </p:extLst>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7878604"/>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2"/>
          </p:nvPr>
        </p:nvSpPr>
        <p:spPr>
          <a:xfrm>
            <a:off x="12778882"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852752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53"/>
            <a:ext cx="10974229" cy="238673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609681" y="2926089"/>
            <a:ext cx="4877435" cy="9337186"/>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797529"/>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pt-BR"/>
              <a:t>Clique para editar os estilos de texto Mestres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3244815"/>
      </p:ext>
    </p:extLst>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69223104"/>
      </p:ext>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58559914"/>
      </p:ext>
    </p:extLst>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pt-BR"/>
              <a:t>Clique para editar o título Mestre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97477258"/>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08" y="536448"/>
            <a:ext cx="11047209" cy="11452352"/>
          </a:xfrm>
        </p:spPr>
        <p:txBody>
          <a:bodyPr/>
          <a:lstStyle>
            <a:lvl1pPr>
              <a:defRPr>
                <a:solidFill>
                  <a:schemeClr val="tx1"/>
                </a:solidFill>
              </a:defRPr>
            </a:lvl1pPr>
          </a:lstStyle>
          <a:p>
            <a:r>
              <a:rPr lang="pt-BR"/>
              <a:t>Clique para editar o título Mestre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1301649"/>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pt-BR"/>
              <a:t>Clique para editar o título Mestre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16293257"/>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52381880"/>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8276402"/>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12" name="Content Placeholder 3"/>
          <p:cNvSpPr>
            <a:spLocks noGrp="1"/>
          </p:cNvSpPr>
          <p:nvPr>
            <p:ph sz="quarter" idx="19"/>
          </p:nvPr>
        </p:nvSpPr>
        <p:spPr>
          <a:xfrm>
            <a:off x="12193587" y="6853769"/>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1"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8"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510677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tx1"/>
                </a:solidFill>
              </a:defRPr>
            </a:lvl1pPr>
          </a:lstStyle>
          <a:p>
            <a:r>
              <a:rPr lang="pt-BR"/>
              <a:t>Clique para editar o título Mestre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7" name="Content Placeholder 3"/>
          <p:cNvSpPr>
            <a:spLocks noGrp="1"/>
          </p:cNvSpPr>
          <p:nvPr>
            <p:ph sz="quarter" idx="20"/>
          </p:nvPr>
        </p:nvSpPr>
        <p:spPr>
          <a:xfrm>
            <a:off x="0" y="6853769"/>
            <a:ext cx="12193588" cy="6862232"/>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4" name="Content Placeholder 4"/>
          <p:cNvSpPr>
            <a:spLocks noGrp="1"/>
          </p:cNvSpPr>
          <p:nvPr>
            <p:ph sz="quarter" idx="19"/>
          </p:nvPr>
        </p:nvSpPr>
        <p:spPr>
          <a:xfrm>
            <a:off x="12193587" y="6853769"/>
            <a:ext cx="12193588" cy="6862232"/>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1"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8"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12448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53"/>
            <a:ext cx="10974229" cy="238673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7" name="Text Placeholder 6"/>
          <p:cNvSpPr>
            <a:spLocks noGrp="1"/>
          </p:cNvSpPr>
          <p:nvPr>
            <p:ph type="body" sz="quarter" idx="12"/>
          </p:nvPr>
        </p:nvSpPr>
        <p:spPr>
          <a:xfrm>
            <a:off x="609681" y="2977307"/>
            <a:ext cx="4877435" cy="9211734"/>
          </a:xfrm>
        </p:spPr>
        <p:txBody>
          <a:bodyPr/>
          <a:lstStyle>
            <a:lvl1pPr>
              <a:defRPr sz="3734"/>
            </a:lvl1pPr>
            <a:lvl2pPr>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6706476" y="1778003"/>
            <a:ext cx="17071025" cy="10198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9371526"/>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24387175" cy="6851901"/>
          </a:xfrm>
          <a:noFill/>
        </p:spPr>
        <p:txBody>
          <a:bodyPr lIns="182880" tIns="164592" rIns="228600" bIns="228600"/>
          <a:lstStyle>
            <a:lvl1pPr>
              <a:defRPr sz="12800">
                <a:solidFill>
                  <a:schemeClr val="tx1"/>
                </a:solidFill>
              </a:defRPr>
            </a:lvl1pPr>
          </a:lstStyle>
          <a:p>
            <a:r>
              <a:rPr lang="pt-BR"/>
              <a:t>Clique para editar o título Mestre</a:t>
            </a:r>
            <a:endParaRPr lang="en-US" dirty="0"/>
          </a:p>
        </p:txBody>
      </p:sp>
      <p:sp>
        <p:nvSpPr>
          <p:cNvPr id="13" name="Content Placeholder 1"/>
          <p:cNvSpPr>
            <a:spLocks noGrp="1"/>
          </p:cNvSpPr>
          <p:nvPr>
            <p:ph sz="quarter" idx="20"/>
          </p:nvPr>
        </p:nvSpPr>
        <p:spPr>
          <a:xfrm>
            <a:off x="0" y="6853769"/>
            <a:ext cx="6096794" cy="6862232"/>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2" name="Content Placeholder 2"/>
          <p:cNvSpPr>
            <a:spLocks noGrp="1"/>
          </p:cNvSpPr>
          <p:nvPr>
            <p:ph sz="quarter" idx="19"/>
          </p:nvPr>
        </p:nvSpPr>
        <p:spPr>
          <a:xfrm>
            <a:off x="6096796" y="6853769"/>
            <a:ext cx="6096794" cy="6862232"/>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9" name="Content Placeholder 3"/>
          <p:cNvSpPr>
            <a:spLocks noGrp="1"/>
          </p:cNvSpPr>
          <p:nvPr>
            <p:ph sz="quarter" idx="17"/>
          </p:nvPr>
        </p:nvSpPr>
        <p:spPr>
          <a:xfrm>
            <a:off x="12193587" y="6853765"/>
            <a:ext cx="6096794" cy="6862235"/>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0" name="Content Placeholder 4"/>
          <p:cNvSpPr>
            <a:spLocks noGrp="1"/>
          </p:cNvSpPr>
          <p:nvPr>
            <p:ph sz="quarter" idx="18"/>
          </p:nvPr>
        </p:nvSpPr>
        <p:spPr>
          <a:xfrm>
            <a:off x="18290381" y="6853765"/>
            <a:ext cx="6096794" cy="6862235"/>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60920454"/>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pt-BR"/>
              <a:t>Clique para editar o título Mestre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5822682"/>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6" name="Text Placeholder"/>
          <p:cNvSpPr>
            <a:spLocks noGrp="1"/>
          </p:cNvSpPr>
          <p:nvPr>
            <p:ph type="body" sz="quarter" idx="12"/>
          </p:nvPr>
        </p:nvSpPr>
        <p:spPr>
          <a:xfrm>
            <a:off x="-7"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7">
                <a:solidFill>
                  <a:schemeClr val="tx1"/>
                </a:solidFill>
              </a:defRPr>
            </a:lvl2pPr>
            <a:lvl3pPr>
              <a:buClr>
                <a:srgbClr val="001141"/>
              </a:buClr>
              <a:defRPr sz="2667">
                <a:solidFill>
                  <a:schemeClr val="tx1"/>
                </a:solidFill>
              </a:defRPr>
            </a:lvl3pPr>
            <a:lvl4pPr>
              <a:buClr>
                <a:srgbClr val="001141"/>
              </a:buClr>
              <a:defRPr sz="2667">
                <a:solidFill>
                  <a:schemeClr val="tx1"/>
                </a:solidFill>
              </a:defRPr>
            </a:lvl4pPr>
            <a:lvl5pPr>
              <a:buClr>
                <a:srgbClr val="001141"/>
              </a:buClr>
              <a:defRPr sz="2667">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6565677"/>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4"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1"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2411647"/>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8573973"/>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0579494"/>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5"/>
          </p:nvPr>
        </p:nvSpPr>
        <p:spPr>
          <a:xfrm>
            <a:off x="6682086" y="3359003"/>
            <a:ext cx="4901822" cy="8672576"/>
          </a:xfrm>
        </p:spPr>
        <p:txBody>
          <a:bodyPr/>
          <a:lstStyle>
            <a:lvl1pPr>
              <a:spcBef>
                <a:spcPts val="800"/>
              </a:spcBef>
              <a:defRPr sz="3733">
                <a:solidFill>
                  <a:schemeClr val="tx1"/>
                </a:solidFill>
              </a:defRPr>
            </a:lvl1pPr>
            <a:lvl2pPr>
              <a:spcBef>
                <a:spcPts val="2933"/>
              </a:spcBef>
              <a:defRPr sz="3733">
                <a:solidFill>
                  <a:schemeClr val="tx1"/>
                </a:solidFill>
              </a:defRPr>
            </a:lvl2pPr>
            <a:lvl3pPr>
              <a:spcBef>
                <a:spcPts val="2933"/>
              </a:spcBef>
              <a:defRPr sz="3733">
                <a:solidFill>
                  <a:schemeClr val="tx1"/>
                </a:solidFill>
              </a:defRPr>
            </a:lvl3pPr>
            <a:lvl4pPr>
              <a:spcBef>
                <a:spcPts val="2933"/>
              </a:spcBef>
              <a:defRPr sz="3733">
                <a:solidFill>
                  <a:schemeClr val="tx1"/>
                </a:solidFill>
              </a:defRPr>
            </a:lvl4pPr>
            <a:lvl5pPr>
              <a:spcBef>
                <a:spcPts val="2933"/>
              </a:spcBef>
              <a:defRPr sz="3733">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3451737"/>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7">
                <a:solidFill>
                  <a:schemeClr val="tx1"/>
                </a:solidFill>
              </a:defRPr>
            </a:lvl1pPr>
            <a:lvl2pPr>
              <a:spcBef>
                <a:spcPts val="800"/>
              </a:spcBef>
              <a:defRPr sz="2667">
                <a:solidFill>
                  <a:schemeClr val="tx1"/>
                </a:solidFill>
              </a:defRPr>
            </a:lvl2pPr>
            <a:lvl3pPr>
              <a:spcBef>
                <a:spcPts val="800"/>
              </a:spcBef>
              <a:defRPr sz="2667">
                <a:solidFill>
                  <a:schemeClr val="tx1"/>
                </a:solidFill>
              </a:defRPr>
            </a:lvl3pPr>
            <a:lvl4pPr>
              <a:spcBef>
                <a:spcPts val="800"/>
              </a:spcBef>
              <a:defRPr sz="2667">
                <a:solidFill>
                  <a:schemeClr val="tx1"/>
                </a:solidFill>
              </a:defRPr>
            </a:lvl4pPr>
            <a:lvl5pPr>
              <a:spcBef>
                <a:spcPts val="800"/>
              </a:spcBef>
              <a:defRPr sz="2667">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7012663"/>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pt-BR"/>
              <a:t>Clique no ícone para adicionar tabela</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2685419"/>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50732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53"/>
            <a:ext cx="10974229" cy="238673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7" name="Text Placeholder 6"/>
          <p:cNvSpPr>
            <a:spLocks noGrp="1"/>
          </p:cNvSpPr>
          <p:nvPr>
            <p:ph type="body" sz="quarter" idx="12"/>
          </p:nvPr>
        </p:nvSpPr>
        <p:spPr>
          <a:xfrm>
            <a:off x="609681" y="2977307"/>
            <a:ext cx="4877435" cy="9211734"/>
          </a:xfrm>
        </p:spPr>
        <p:txBody>
          <a:bodyPr/>
          <a:lstStyle>
            <a:lvl1pPr>
              <a:defRPr sz="3734"/>
            </a:lvl1pPr>
            <a:lvl2pPr>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9737073"/>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652981"/>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7">
                <a:solidFill>
                  <a:schemeClr val="tx1"/>
                </a:solidFill>
              </a:defRPr>
            </a:lvl1pPr>
            <a:lvl2pPr marL="0" indent="0">
              <a:spcBef>
                <a:spcPts val="0"/>
              </a:spcBef>
              <a:buNone/>
              <a:defRPr/>
            </a:lvl2pPr>
            <a:lvl3pPr marL="537647" indent="0">
              <a:buNone/>
              <a:defRPr/>
            </a:lvl3pPr>
            <a:lvl4pPr marL="1159964" indent="0">
              <a:buNone/>
              <a:defRPr/>
            </a:lvl4pPr>
            <a:lvl5pPr marL="1684909" indent="0">
              <a:buNone/>
              <a:defRPr/>
            </a:lvl5pPr>
          </a:lstStyle>
          <a:p>
            <a:pPr lvl="0"/>
            <a:r>
              <a:rPr lang="pt-BR"/>
              <a:t>Clique para editar os estilos de texto Mestres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92860"/>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5"/>
            <a:ext cx="3460733" cy="1380616"/>
          </a:xfrm>
          <a:prstGeom prst="rect">
            <a:avLst/>
          </a:prstGeom>
        </p:spPr>
      </p:pic>
    </p:spTree>
    <p:extLst>
      <p:ext uri="{BB962C8B-B14F-4D97-AF65-F5344CB8AC3E}">
        <p14:creationId xmlns:p14="http://schemas.microsoft.com/office/powerpoint/2010/main" val="1688990845"/>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4" y="6167695"/>
            <a:ext cx="3460728" cy="1380616"/>
          </a:xfrm>
          <a:prstGeom prst="rect">
            <a:avLst/>
          </a:prstGeom>
        </p:spPr>
      </p:pic>
    </p:spTree>
    <p:extLst>
      <p:ext uri="{BB962C8B-B14F-4D97-AF65-F5344CB8AC3E}">
        <p14:creationId xmlns:p14="http://schemas.microsoft.com/office/powerpoint/2010/main" val="172887507"/>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1"/>
            <a:ext cx="3460733" cy="1380619"/>
          </a:xfrm>
          <a:prstGeom prst="rect">
            <a:avLst/>
          </a:prstGeom>
        </p:spPr>
      </p:pic>
    </p:spTree>
    <p:extLst>
      <p:ext uri="{BB962C8B-B14F-4D97-AF65-F5344CB8AC3E}">
        <p14:creationId xmlns:p14="http://schemas.microsoft.com/office/powerpoint/2010/main" val="2473692394"/>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384048"/>
            <a:ext cx="10101072" cy="10479088"/>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759792497"/>
      </p:ext>
    </p:extLst>
  </p:cSld>
  <p:clrMapOvr>
    <a:masterClrMapping/>
  </p:clrMapOvr>
  <p:transition spd="med"/>
</p:sldLayout>
</file>

<file path=ppt/slideLayouts/slideLayout746.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27583291"/>
      </p:ext>
    </p:extLst>
  </p:cSld>
  <p:clrMapOvr>
    <a:masterClrMapping/>
  </p:clrMapOvr>
  <p:transition spd="med"/>
</p:sldLayout>
</file>

<file path=ppt/slideLayouts/slideLayout747.xml><?xml version="1.0" encoding="utf-8"?>
<p:sldLayout xmlns:a="http://schemas.openxmlformats.org/drawingml/2006/main" xmlns:r="http://schemas.openxmlformats.org/officeDocument/2006/relationships" xmlns:p="http://schemas.openxmlformats.org/presentationml/2006/main"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6"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6" cy="381000"/>
          </a:xfrm>
        </p:spPr>
        <p:txBody>
          <a:bodyPr/>
          <a:lstStyle/>
          <a:p>
            <a:endParaRPr lang="en-US" dirty="0"/>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41116053"/>
      </p:ext>
    </p:extLst>
  </p:cSld>
  <p:clrMapOvr>
    <a:masterClrMapping/>
  </p:clrMapOvr>
  <p:transition spd="med"/>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4"/>
            <a:ext cx="24387175" cy="12001501"/>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2"/>
            <a:ext cx="11050588" cy="6288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6" y="12088372"/>
            <a:ext cx="4937888" cy="1143000"/>
          </a:xfrm>
        </p:spPr>
        <p:txBody>
          <a:bodyPr anchor="b"/>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5" y="12084743"/>
            <a:ext cx="4937888" cy="1143000"/>
          </a:xfrm>
        </p:spPr>
        <p:txBody>
          <a:bodyPr anchor="b"/>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5" y="12526965"/>
            <a:ext cx="1638301" cy="609600"/>
          </a:xfrm>
          <a:prstGeom prst="rect">
            <a:avLst/>
          </a:prstGeom>
        </p:spPr>
      </p:pic>
    </p:spTree>
    <p:extLst>
      <p:ext uri="{BB962C8B-B14F-4D97-AF65-F5344CB8AC3E}">
        <p14:creationId xmlns:p14="http://schemas.microsoft.com/office/powerpoint/2010/main" val="2772059302"/>
      </p:ext>
    </p:extLst>
  </p:cSld>
  <p:clrMapOvr>
    <a:masterClrMapping/>
  </p:clrMapOvr>
  <p:transition spd="med"/>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4"/>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9" tIns="91419" rIns="91419" bIns="91419" numCol="1" rtlCol="0" anchor="t" anchorCtr="0" compatLnSpc="1">
            <a:prstTxWarp prst="textNoShape">
              <a:avLst/>
            </a:prstTxWarp>
          </a:bodyPr>
          <a:lstStyle/>
          <a:p>
            <a:pPr marL="0" marR="0" indent="0" algn="l" defTabSz="914241"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1"/>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6" y="12088372"/>
            <a:ext cx="4937888" cy="1143000"/>
          </a:xfrm>
        </p:spPr>
        <p:txBody>
          <a:bodyPr anchor="b"/>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5" y="12084743"/>
            <a:ext cx="4937888" cy="1143000"/>
          </a:xfrm>
        </p:spPr>
        <p:txBody>
          <a:bodyPr anchor="b"/>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5" y="12526965"/>
            <a:ext cx="1638301" cy="609600"/>
          </a:xfrm>
          <a:prstGeom prst="rect">
            <a:avLst/>
          </a:prstGeom>
        </p:spPr>
      </p:pic>
    </p:spTree>
    <p:extLst>
      <p:ext uri="{BB962C8B-B14F-4D97-AF65-F5344CB8AC3E}">
        <p14:creationId xmlns:p14="http://schemas.microsoft.com/office/powerpoint/2010/main" val="3870377254"/>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53"/>
            <a:ext cx="10974229" cy="238673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7" name="Text Placeholder 6"/>
          <p:cNvSpPr>
            <a:spLocks noGrp="1"/>
          </p:cNvSpPr>
          <p:nvPr>
            <p:ph type="body" sz="quarter" idx="12"/>
          </p:nvPr>
        </p:nvSpPr>
        <p:spPr>
          <a:xfrm>
            <a:off x="609681" y="2926080"/>
            <a:ext cx="4877435" cy="9339072"/>
          </a:xfrm>
        </p:spPr>
        <p:txBody>
          <a:bodyPr/>
          <a:lstStyle>
            <a:lvl1pPr>
              <a:defRPr sz="4266"/>
            </a:lvl1pPr>
            <a:lvl2pPr>
              <a:defRPr sz="2934"/>
            </a:lvl2pPr>
            <a:lvl3pPr>
              <a:defRPr sz="2934"/>
            </a:lvl3pPr>
            <a:lvl4pPr>
              <a:defRPr sz="2934"/>
            </a:lvl4pPr>
            <a:lvl5pPr>
              <a:defRPr sz="293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6706475" y="2999232"/>
            <a:ext cx="4877435" cy="9217152"/>
          </a:xfrm>
        </p:spPr>
        <p:txBody>
          <a:bodyPr/>
          <a:lstStyle>
            <a:lvl1pPr>
              <a:defRPr sz="3734"/>
            </a:lvl1pPr>
            <a:lvl2pPr marL="0" indent="0">
              <a:buNone/>
              <a:defRPr sz="2666"/>
            </a:lvl2pPr>
            <a:lvl3pPr>
              <a:defRPr sz="2666"/>
            </a:lvl3pPr>
            <a:lvl4pPr>
              <a:defRPr sz="2666"/>
            </a:lvl4pPr>
            <a:lvl5pPr>
              <a:defRPr sz="26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12193590" y="0"/>
            <a:ext cx="12193590" cy="13716000"/>
          </a:xfrm>
        </p:spPr>
        <p:txBody>
          <a:bodyPr/>
          <a:lstStyle/>
          <a:p>
            <a:r>
              <a:rPr lang="en-US" dirty="0"/>
              <a:t>Drag picture to placeholder or click icon to add</a:t>
            </a:r>
          </a:p>
        </p:txBody>
      </p:sp>
    </p:spTree>
    <p:extLst>
      <p:ext uri="{BB962C8B-B14F-4D97-AF65-F5344CB8AC3E}">
        <p14:creationId xmlns:p14="http://schemas.microsoft.com/office/powerpoint/2010/main" val="2866055957"/>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1"/>
            <a:ext cx="11050588" cy="4573589"/>
          </a:xfrm>
        </p:spPr>
        <p:txBody>
          <a:bodyPr/>
          <a:lstStyle>
            <a:lvl1pPr>
              <a:lnSpc>
                <a:spcPct val="100000"/>
              </a:lnSpc>
              <a:defRPr sz="8597"/>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5" y="12526965"/>
            <a:ext cx="1638301" cy="609600"/>
          </a:xfrm>
          <a:prstGeom prst="rect">
            <a:avLst/>
          </a:prstGeom>
        </p:spPr>
      </p:pic>
    </p:spTree>
    <p:extLst>
      <p:ext uri="{BB962C8B-B14F-4D97-AF65-F5344CB8AC3E}">
        <p14:creationId xmlns:p14="http://schemas.microsoft.com/office/powerpoint/2010/main" val="54539568"/>
      </p:ext>
    </p:extLst>
  </p:cSld>
  <p:clrMapOvr>
    <a:masterClrMapping/>
  </p:clrMapOvr>
  <p:transition spd="med"/>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51"/>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6"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5" y="12526965"/>
            <a:ext cx="1638301" cy="609600"/>
          </a:xfrm>
          <a:prstGeom prst="rect">
            <a:avLst/>
          </a:prstGeom>
        </p:spPr>
      </p:pic>
    </p:spTree>
    <p:extLst>
      <p:ext uri="{BB962C8B-B14F-4D97-AF65-F5344CB8AC3E}">
        <p14:creationId xmlns:p14="http://schemas.microsoft.com/office/powerpoint/2010/main" val="567654704"/>
      </p:ext>
    </p:extLst>
  </p:cSld>
  <p:clrMapOvr>
    <a:masterClrMapping/>
  </p:clrMapOvr>
  <p:transition spd="med"/>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7" y="384048"/>
            <a:ext cx="10101072" cy="10479088"/>
          </a:xfrm>
        </p:spPr>
        <p:txBody>
          <a:bodyPr/>
          <a:lstStyle>
            <a:lvl1pPr>
              <a:lnSpc>
                <a:spcPct val="100000"/>
              </a:lnSpc>
              <a:defRPr sz="8597">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3" y="12526965"/>
            <a:ext cx="1638301" cy="609600"/>
          </a:xfrm>
          <a:prstGeom prst="rect">
            <a:avLst/>
          </a:prstGeom>
        </p:spPr>
      </p:pic>
    </p:spTree>
    <p:extLst>
      <p:ext uri="{BB962C8B-B14F-4D97-AF65-F5344CB8AC3E}">
        <p14:creationId xmlns:p14="http://schemas.microsoft.com/office/powerpoint/2010/main" val="878185524"/>
      </p:ext>
    </p:extLst>
  </p:cSld>
  <p:clrMapOvr>
    <a:masterClrMapping/>
  </p:clrMapOvr>
  <p:transition spd="med"/>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6" y="1527050"/>
            <a:ext cx="10099675" cy="9337677"/>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6" y="576073"/>
            <a:ext cx="10099675" cy="571501"/>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3" y="12526965"/>
            <a:ext cx="1638301" cy="609600"/>
          </a:xfrm>
          <a:prstGeom prst="rect">
            <a:avLst/>
          </a:prstGeom>
        </p:spPr>
      </p:pic>
    </p:spTree>
    <p:extLst>
      <p:ext uri="{BB962C8B-B14F-4D97-AF65-F5344CB8AC3E}">
        <p14:creationId xmlns:p14="http://schemas.microsoft.com/office/powerpoint/2010/main" val="2031514643"/>
      </p:ext>
    </p:extLst>
  </p:cSld>
  <p:clrMapOvr>
    <a:masterClrMapping/>
  </p:clrMapOvr>
  <p:transition spd="med"/>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51"/>
            <a:ext cx="4956176" cy="4573589"/>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499" y="569915"/>
            <a:ext cx="4953002" cy="11431589"/>
          </a:xfrm>
        </p:spPr>
        <p:txBody>
          <a:bodyPr/>
          <a:lstStyle>
            <a:lvl1pPr defTabSz="1161084">
              <a:spcBef>
                <a:spcPts val="0"/>
              </a:spcBef>
              <a:defRPr>
                <a:solidFill>
                  <a:schemeClr val="tx1"/>
                </a:solidFill>
              </a:defRPr>
            </a:lvl1pPr>
            <a:lvl2pPr defTabSz="1161084">
              <a:spcBef>
                <a:spcPts val="0"/>
              </a:spcBef>
              <a:defRPr>
                <a:solidFill>
                  <a:schemeClr val="tx1"/>
                </a:solidFill>
              </a:defRPr>
            </a:lvl2pPr>
            <a:lvl3pPr defTabSz="1161084">
              <a:spcBef>
                <a:spcPts val="0"/>
              </a:spcBef>
              <a:defRPr>
                <a:solidFill>
                  <a:schemeClr val="tx1"/>
                </a:solidFill>
              </a:defRPr>
            </a:lvl3pPr>
            <a:lvl4pPr defTabSz="1161084">
              <a:spcBef>
                <a:spcPts val="0"/>
              </a:spcBef>
              <a:defRPr>
                <a:solidFill>
                  <a:schemeClr val="tx1"/>
                </a:solidFill>
              </a:defRPr>
            </a:lvl4pPr>
            <a:lvl5pPr defTabSz="1161084">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8" y="569915"/>
            <a:ext cx="4949826" cy="11431589"/>
          </a:xfrm>
        </p:spPr>
        <p:txBody>
          <a:bodyPr/>
          <a:lstStyle>
            <a:lvl1pPr defTabSz="1161084">
              <a:spcBef>
                <a:spcPts val="0"/>
              </a:spcBef>
              <a:defRPr>
                <a:solidFill>
                  <a:schemeClr val="tx1"/>
                </a:solidFill>
              </a:defRPr>
            </a:lvl1pPr>
            <a:lvl2pPr defTabSz="1161084">
              <a:spcBef>
                <a:spcPts val="0"/>
              </a:spcBef>
              <a:defRPr>
                <a:solidFill>
                  <a:schemeClr val="tx1"/>
                </a:solidFill>
              </a:defRPr>
            </a:lvl2pPr>
            <a:lvl3pPr defTabSz="1161084">
              <a:spcBef>
                <a:spcPts val="0"/>
              </a:spcBef>
              <a:defRPr>
                <a:solidFill>
                  <a:schemeClr val="tx1"/>
                </a:solidFill>
              </a:defRPr>
            </a:lvl3pPr>
            <a:lvl4pPr defTabSz="1161084">
              <a:spcBef>
                <a:spcPts val="0"/>
              </a:spcBef>
              <a:defRPr>
                <a:solidFill>
                  <a:schemeClr val="tx1"/>
                </a:solidFill>
              </a:defRPr>
            </a:lvl4pPr>
            <a:lvl5pPr defTabSz="1161084">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822692658"/>
      </p:ext>
    </p:extLst>
  </p:cSld>
  <p:clrMapOvr>
    <a:masterClrMapping/>
  </p:clrMapOvr>
  <p:transition spd="med"/>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8" cy="2859088"/>
          </a:xfrm>
        </p:spPr>
        <p:txBody>
          <a:bodyPr rIns="457200"/>
          <a:lstStyle>
            <a:lvl1pPr>
              <a:lnSpc>
                <a:spcPct val="100000"/>
              </a:lnSpc>
              <a:defRPr sz="6397">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22436161"/>
      </p:ext>
    </p:extLst>
  </p:cSld>
  <p:clrMapOvr>
    <a:masterClrMapping/>
  </p:clrMapOvr>
  <p:transition spd="med"/>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9" y="420628"/>
            <a:ext cx="17141824" cy="8191501"/>
          </a:xfrm>
        </p:spPr>
        <p:txBody>
          <a:bodyPr/>
          <a:lstStyle>
            <a:lvl1pPr>
              <a:defRPr sz="171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883039116"/>
      </p:ext>
    </p:extLst>
  </p:cSld>
  <p:clrMapOvr>
    <a:masterClrMapping/>
  </p:clrMapOvr>
  <p:transition spd="med"/>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7" y="384048"/>
            <a:ext cx="9909175" cy="2859088"/>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4" y="448060"/>
            <a:ext cx="11042072" cy="8574088"/>
          </a:xfrm>
        </p:spPr>
        <p:txBody>
          <a:bodyPr/>
          <a:lstStyle>
            <a:lvl1pPr>
              <a:lnSpc>
                <a:spcPct val="100000"/>
              </a:lnSpc>
              <a:spcBef>
                <a:spcPts val="0"/>
              </a:spcBef>
              <a:defRPr sz="6397">
                <a:solidFill>
                  <a:schemeClr val="tx2"/>
                </a:solidFill>
              </a:defRPr>
            </a:lvl1pPr>
            <a:lvl2pPr marL="585114" indent="-585114">
              <a:lnSpc>
                <a:spcPct val="100000"/>
              </a:lnSpc>
              <a:spcBef>
                <a:spcPts val="0"/>
              </a:spcBef>
              <a:defRPr sz="6397">
                <a:solidFill>
                  <a:schemeClr val="tx2"/>
                </a:solidFill>
              </a:defRPr>
            </a:lvl2pPr>
            <a:lvl3pPr marL="1097088" indent="-585114">
              <a:lnSpc>
                <a:spcPct val="100000"/>
              </a:lnSpc>
              <a:spcBef>
                <a:spcPts val="0"/>
              </a:spcBef>
              <a:defRPr sz="6397">
                <a:solidFill>
                  <a:schemeClr val="tx2"/>
                </a:solidFill>
              </a:defRPr>
            </a:lvl3pPr>
            <a:lvl4pPr marL="1755339">
              <a:lnSpc>
                <a:spcPct val="100000"/>
              </a:lnSpc>
              <a:spcBef>
                <a:spcPts val="0"/>
              </a:spcBef>
              <a:defRPr sz="6397">
                <a:solidFill>
                  <a:schemeClr val="tx2"/>
                </a:solidFill>
              </a:defRPr>
            </a:lvl4pPr>
            <a:lvl5pPr>
              <a:lnSpc>
                <a:spcPct val="100000"/>
              </a:lnSpc>
              <a:spcBef>
                <a:spcPts val="0"/>
              </a:spcBef>
              <a:defRPr sz="6397"/>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555840068"/>
      </p:ext>
    </p:extLst>
  </p:cSld>
  <p:clrMapOvr>
    <a:masterClrMapping/>
  </p:clrMapOvr>
  <p:transition spd="med"/>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49" cy="9717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62873307"/>
      </p:ext>
    </p:extLst>
  </p:cSld>
  <p:clrMapOvr>
    <a:masterClrMapping/>
  </p:clrMapOvr>
  <p:transition spd="med"/>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6" y="9299451"/>
            <a:ext cx="11050588" cy="3543301"/>
          </a:xfrm>
        </p:spPr>
        <p:txBody>
          <a:bodyPr anchor="b"/>
          <a:lstStyle>
            <a:lvl1pPr>
              <a:lnSpc>
                <a:spcPct val="90000"/>
              </a:lnSpc>
              <a:spcBef>
                <a:spcPts val="0"/>
              </a:spcBef>
              <a:defRPr sz="25795"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2" y="9296403"/>
            <a:ext cx="11049001" cy="3543301"/>
          </a:xfrm>
        </p:spPr>
        <p:txBody>
          <a:bodyPr anchor="b"/>
          <a:lstStyle>
            <a:lvl1pPr>
              <a:lnSpc>
                <a:spcPct val="90000"/>
              </a:lnSpc>
              <a:spcBef>
                <a:spcPts val="0"/>
              </a:spcBef>
              <a:defRPr sz="25795"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499" y="576076"/>
            <a:ext cx="7620000" cy="6288088"/>
          </a:xfrm>
        </p:spPr>
        <p:txBody>
          <a:bodyPr/>
          <a:lstStyle>
            <a:lvl1pPr>
              <a:lnSpc>
                <a:spcPct val="100000"/>
              </a:lnSpc>
              <a:spcBef>
                <a:spcPts val="0"/>
              </a:spcBef>
              <a:defRPr sz="4400">
                <a:solidFill>
                  <a:schemeClr val="tx1"/>
                </a:solidFill>
              </a:defRPr>
            </a:lvl1pPr>
            <a:lvl2pPr marL="402266" indent="-402266">
              <a:lnSpc>
                <a:spcPct val="100000"/>
              </a:lnSpc>
              <a:spcBef>
                <a:spcPts val="0"/>
              </a:spcBef>
              <a:defRPr sz="4400">
                <a:solidFill>
                  <a:schemeClr val="tx1"/>
                </a:solidFill>
              </a:defRPr>
            </a:lvl2pPr>
            <a:lvl3pPr marL="804533" indent="-402266">
              <a:lnSpc>
                <a:spcPct val="100000"/>
              </a:lnSpc>
              <a:spcBef>
                <a:spcPts val="0"/>
              </a:spcBef>
              <a:defRPr sz="4400">
                <a:solidFill>
                  <a:schemeClr val="tx1"/>
                </a:solidFill>
              </a:defRPr>
            </a:lvl3pPr>
            <a:lvl4pPr marL="1115371" indent="-40226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6"/>
            <a:ext cx="7623174" cy="6288088"/>
          </a:xfrm>
        </p:spPr>
        <p:txBody>
          <a:bodyPr/>
          <a:lstStyle>
            <a:lvl1pPr>
              <a:lnSpc>
                <a:spcPct val="100000"/>
              </a:lnSpc>
              <a:spcBef>
                <a:spcPts val="0"/>
              </a:spcBef>
              <a:defRPr sz="4400">
                <a:solidFill>
                  <a:schemeClr val="tx1"/>
                </a:solidFill>
              </a:defRPr>
            </a:lvl1pPr>
            <a:lvl2pPr marL="402266" indent="-402266">
              <a:lnSpc>
                <a:spcPct val="100000"/>
              </a:lnSpc>
              <a:spcBef>
                <a:spcPts val="0"/>
              </a:spcBef>
              <a:defRPr sz="4400">
                <a:solidFill>
                  <a:schemeClr val="tx1"/>
                </a:solidFill>
              </a:defRPr>
            </a:lvl2pPr>
            <a:lvl3pPr marL="804533" indent="-402266">
              <a:lnSpc>
                <a:spcPct val="100000"/>
              </a:lnSpc>
              <a:spcBef>
                <a:spcPts val="0"/>
              </a:spcBef>
              <a:defRPr sz="4400">
                <a:solidFill>
                  <a:schemeClr val="tx1"/>
                </a:solidFill>
              </a:defRPr>
            </a:lvl3pPr>
            <a:lvl4pPr marL="1115371" indent="-40226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1682474049"/>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53"/>
            <a:ext cx="10974229" cy="238673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7" name="Text Placeholder 6"/>
          <p:cNvSpPr>
            <a:spLocks noGrp="1"/>
          </p:cNvSpPr>
          <p:nvPr>
            <p:ph type="body" sz="quarter" idx="12"/>
          </p:nvPr>
        </p:nvSpPr>
        <p:spPr>
          <a:xfrm>
            <a:off x="609681" y="2926080"/>
            <a:ext cx="4877435" cy="9339072"/>
          </a:xfrm>
        </p:spPr>
        <p:txBody>
          <a:bodyPr/>
          <a:lstStyle>
            <a:lvl1pPr>
              <a:defRPr sz="4266"/>
            </a:lvl1pPr>
            <a:lvl2pPr>
              <a:defRPr sz="2934"/>
            </a:lvl2pPr>
            <a:lvl3pPr>
              <a:defRPr sz="2934"/>
            </a:lvl3pPr>
            <a:lvl4pPr>
              <a:defRPr sz="2934"/>
            </a:lvl4pPr>
            <a:lvl5pPr>
              <a:defRPr sz="293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6706475" y="2999232"/>
            <a:ext cx="4877435" cy="9217152"/>
          </a:xfrm>
        </p:spPr>
        <p:txBody>
          <a:bodyPr/>
          <a:lstStyle>
            <a:lvl1pPr>
              <a:defRPr sz="3734"/>
            </a:lvl1pPr>
            <a:lvl2pPr marL="0" indent="0">
              <a:buNone/>
              <a:defRPr sz="2666"/>
            </a:lvl2pPr>
            <a:lvl3pPr>
              <a:defRPr sz="2666"/>
            </a:lvl3pPr>
            <a:lvl4pPr>
              <a:defRPr sz="2666"/>
            </a:lvl4pPr>
            <a:lvl5pPr>
              <a:defRPr sz="26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12536011" y="2909230"/>
            <a:ext cx="11241486" cy="9217152"/>
          </a:xfrm>
        </p:spPr>
        <p:txBody>
          <a:bodyPr/>
          <a:lstStyle>
            <a:lvl1pPr marL="313182" indent="-313182">
              <a:tabLst/>
              <a:defRPr sz="6398"/>
            </a:lvl1pPr>
            <a:lvl2pPr marL="0" indent="0">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7895248"/>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6" y="426484"/>
            <a:ext cx="4949826" cy="1906589"/>
          </a:xfrm>
        </p:spPr>
        <p:txBody>
          <a:bodyPr/>
          <a:lstStyle>
            <a:lvl1pPr>
              <a:lnSpc>
                <a:spcPct val="90000"/>
              </a:lnSpc>
              <a:defRPr sz="12997">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5" y="429656"/>
            <a:ext cx="4949826" cy="1903413"/>
          </a:xfrm>
        </p:spPr>
        <p:txBody>
          <a:bodyPr/>
          <a:lstStyle>
            <a:lvl1pPr>
              <a:lnSpc>
                <a:spcPct val="90000"/>
              </a:lnSpc>
              <a:defRPr sz="12997">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72"/>
            <a:ext cx="4951413" cy="1907912"/>
          </a:xfrm>
        </p:spPr>
        <p:txBody>
          <a:bodyPr/>
          <a:lstStyle>
            <a:lvl1pPr>
              <a:lnSpc>
                <a:spcPct val="90000"/>
              </a:lnSpc>
              <a:defRPr sz="12997">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6"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80"/>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9" indent="-146279">
              <a:lnSpc>
                <a:spcPct val="120000"/>
              </a:lnSpc>
              <a:spcBef>
                <a:spcPts val="0"/>
              </a:spcBef>
              <a:defRPr sz="1600" b="0" i="0">
                <a:solidFill>
                  <a:schemeClr val="tx1"/>
                </a:solidFill>
                <a:latin typeface="IBM Plex Sans" panose="020B0503050203000203" pitchFamily="34" charset="0"/>
              </a:defRPr>
            </a:lvl2pPr>
            <a:lvl3pPr marL="292558" indent="-146279">
              <a:lnSpc>
                <a:spcPct val="120000"/>
              </a:lnSpc>
              <a:spcBef>
                <a:spcPts val="0"/>
              </a:spcBef>
              <a:defRPr sz="1600" b="0" i="0">
                <a:solidFill>
                  <a:schemeClr val="tx1"/>
                </a:solidFill>
                <a:latin typeface="IBM Plex Sans" panose="020B0503050203000203" pitchFamily="34" charset="0"/>
              </a:defRPr>
            </a:lvl3pPr>
            <a:lvl4pPr marL="438835" indent="-146279">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9"/>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2334660"/>
            <a:ext cx="4953002"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1" y="2333071"/>
            <a:ext cx="4953002"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3990709789"/>
      </p:ext>
    </p:extLst>
  </p:cSld>
  <p:clrMapOvr>
    <a:masterClrMapping/>
  </p:clrMapOvr>
  <p:transition spd="med"/>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9" y="402339"/>
            <a:ext cx="4949826" cy="5335589"/>
          </a:xfrm>
        </p:spPr>
        <p:txBody>
          <a:bodyPr/>
          <a:lstStyle>
            <a:lvl1pPr>
              <a:lnSpc>
                <a:spcPct val="100000"/>
              </a:lnSpc>
              <a:defRPr sz="8597">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9"/>
            <a:ext cx="11049001" cy="5335589"/>
          </a:xfrm>
        </p:spPr>
        <p:txBody>
          <a:bodyPr/>
          <a:lstStyle>
            <a:lvl1pPr>
              <a:lnSpc>
                <a:spcPct val="100000"/>
              </a:lnSpc>
              <a:spcBef>
                <a:spcPts val="0"/>
              </a:spcBef>
              <a:defRPr sz="8597">
                <a:solidFill>
                  <a:schemeClr val="tx1"/>
                </a:solidFill>
              </a:defRPr>
            </a:lvl1pPr>
            <a:lvl2pPr marL="786247" indent="-786247">
              <a:lnSpc>
                <a:spcPct val="100000"/>
              </a:lnSpc>
              <a:spcBef>
                <a:spcPts val="0"/>
              </a:spcBef>
              <a:defRPr sz="8597">
                <a:solidFill>
                  <a:schemeClr val="tx1"/>
                </a:solidFill>
              </a:defRPr>
            </a:lvl2pPr>
            <a:lvl3pPr marL="1499355" indent="-786247">
              <a:lnSpc>
                <a:spcPct val="100000"/>
              </a:lnSpc>
              <a:spcBef>
                <a:spcPts val="0"/>
              </a:spcBef>
              <a:defRPr sz="8597">
                <a:solidFill>
                  <a:schemeClr val="tx1"/>
                </a:solidFill>
              </a:defRPr>
            </a:lvl3pPr>
            <a:lvl4pPr marL="2285602" indent="-786247">
              <a:lnSpc>
                <a:spcPct val="100000"/>
              </a:lnSpc>
              <a:spcBef>
                <a:spcPts val="0"/>
              </a:spcBef>
              <a:defRPr sz="8597">
                <a:solidFill>
                  <a:schemeClr val="tx1"/>
                </a:solidFill>
              </a:defRPr>
            </a:lvl4pPr>
            <a:lvl5pPr>
              <a:lnSpc>
                <a:spcPct val="100000"/>
              </a:lnSpc>
              <a:spcBef>
                <a:spcPts val="0"/>
              </a:spcBef>
              <a:defRPr sz="85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9" y="6477000"/>
            <a:ext cx="4949826" cy="5334000"/>
          </a:xfrm>
        </p:spPr>
        <p:txBody>
          <a:bodyPr/>
          <a:lstStyle>
            <a:lvl1pPr>
              <a:lnSpc>
                <a:spcPct val="100000"/>
              </a:lnSpc>
              <a:defRPr sz="8597">
                <a:solidFill>
                  <a:schemeClr val="accent1"/>
                </a:solidFill>
              </a:defRPr>
            </a:lvl1pPr>
            <a:lvl2pPr>
              <a:lnSpc>
                <a:spcPct val="100000"/>
              </a:lnSpc>
              <a:defRPr sz="8597">
                <a:solidFill>
                  <a:schemeClr val="accent1"/>
                </a:solidFill>
              </a:defRPr>
            </a:lvl2pPr>
            <a:lvl3pPr>
              <a:lnSpc>
                <a:spcPct val="100000"/>
              </a:lnSpc>
              <a:defRPr sz="8597">
                <a:solidFill>
                  <a:schemeClr val="accent1"/>
                </a:solidFill>
              </a:defRPr>
            </a:lvl3pPr>
            <a:lvl4pPr>
              <a:lnSpc>
                <a:spcPct val="100000"/>
              </a:lnSpc>
              <a:defRPr sz="8597">
                <a:solidFill>
                  <a:schemeClr val="accent1"/>
                </a:solidFill>
              </a:defRPr>
            </a:lvl4pPr>
            <a:lvl5pPr>
              <a:lnSpc>
                <a:spcPct val="100000"/>
              </a:lnSpc>
              <a:defRPr sz="8597">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p:spPr>
        <p:txBody>
          <a:bodyPr/>
          <a:lstStyle>
            <a:lvl1pPr>
              <a:lnSpc>
                <a:spcPct val="100000"/>
              </a:lnSpc>
              <a:spcBef>
                <a:spcPts val="0"/>
              </a:spcBef>
              <a:defRPr sz="8597">
                <a:solidFill>
                  <a:schemeClr val="tx1"/>
                </a:solidFill>
              </a:defRPr>
            </a:lvl1pPr>
            <a:lvl2pPr marL="786247" indent="-786247">
              <a:lnSpc>
                <a:spcPct val="100000"/>
              </a:lnSpc>
              <a:spcBef>
                <a:spcPts val="0"/>
              </a:spcBef>
              <a:defRPr sz="8597">
                <a:solidFill>
                  <a:schemeClr val="tx1"/>
                </a:solidFill>
              </a:defRPr>
            </a:lvl2pPr>
            <a:lvl3pPr marL="1499355" indent="-786247">
              <a:lnSpc>
                <a:spcPct val="100000"/>
              </a:lnSpc>
              <a:spcBef>
                <a:spcPts val="0"/>
              </a:spcBef>
              <a:defRPr sz="8597">
                <a:solidFill>
                  <a:schemeClr val="tx1"/>
                </a:solidFill>
              </a:defRPr>
            </a:lvl3pPr>
            <a:lvl4pPr marL="2285602" indent="-786247">
              <a:lnSpc>
                <a:spcPct val="100000"/>
              </a:lnSpc>
              <a:spcBef>
                <a:spcPts val="0"/>
              </a:spcBef>
              <a:defRPr sz="8597">
                <a:solidFill>
                  <a:schemeClr val="tx1"/>
                </a:solidFill>
              </a:defRPr>
            </a:lvl4pPr>
            <a:lvl5pPr>
              <a:lnSpc>
                <a:spcPct val="100000"/>
              </a:lnSpc>
              <a:spcBef>
                <a:spcPts val="0"/>
              </a:spcBef>
              <a:defRPr sz="85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2688363314"/>
      </p:ext>
    </p:extLst>
  </p:cSld>
  <p:clrMapOvr>
    <a:masterClrMapping/>
  </p:clrMapOvr>
  <p:transition spd="med"/>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7">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6"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80"/>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381503"/>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572503"/>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5"/>
            <a:ext cx="4951413" cy="2857509"/>
          </a:xfrm>
        </p:spPr>
        <p:txBody>
          <a:bodyPr/>
          <a:lstStyle>
            <a:lvl1pPr>
              <a:lnSpc>
                <a:spcPct val="90000"/>
              </a:lnSpc>
              <a:defRPr sz="12997">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7" y="8403339"/>
            <a:ext cx="4951410" cy="2857509"/>
          </a:xfrm>
        </p:spPr>
        <p:txBody>
          <a:bodyPr/>
          <a:lstStyle>
            <a:lvl1pPr>
              <a:lnSpc>
                <a:spcPct val="90000"/>
              </a:lnSpc>
              <a:defRPr sz="12997">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2002692390"/>
      </p:ext>
    </p:extLst>
  </p:cSld>
  <p:clrMapOvr>
    <a:masterClrMapping/>
  </p:clrMapOvr>
  <p:transition spd="med"/>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576075"/>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5" y="3429003"/>
            <a:ext cx="4956176"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8" indent="-182848">
              <a:spcBef>
                <a:spcPts val="0"/>
              </a:spcBef>
              <a:defRPr sz="2000" b="0" i="0">
                <a:solidFill>
                  <a:schemeClr val="tx1"/>
                </a:solidFill>
                <a:latin typeface="IBM Plex Sans" panose="020B0503050203000203" pitchFamily="34" charset="0"/>
              </a:defRPr>
            </a:lvl3pPr>
            <a:lvl4pPr marL="548546"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3"/>
            <a:ext cx="4951413"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8" indent="-182848">
              <a:spcBef>
                <a:spcPts val="0"/>
              </a:spcBef>
              <a:defRPr sz="2000" b="0" i="0">
                <a:solidFill>
                  <a:schemeClr val="tx1"/>
                </a:solidFill>
                <a:latin typeface="IBM Plex Sans" panose="020B0503050203000203" pitchFamily="34" charset="0"/>
              </a:defRPr>
            </a:lvl3pPr>
            <a:lvl4pPr marL="548546"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3"/>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8" indent="-182848">
              <a:spcBef>
                <a:spcPts val="0"/>
              </a:spcBef>
              <a:defRPr sz="2000" b="0" i="0">
                <a:solidFill>
                  <a:schemeClr val="tx1"/>
                </a:solidFill>
                <a:latin typeface="IBM Plex Sans" panose="020B0503050203000203" pitchFamily="34" charset="0"/>
              </a:defRPr>
            </a:lvl3pPr>
            <a:lvl4pPr marL="548546"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3"/>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8" indent="-182848">
              <a:spcBef>
                <a:spcPts val="0"/>
              </a:spcBef>
              <a:defRPr sz="2000" b="0" i="0">
                <a:solidFill>
                  <a:schemeClr val="tx1"/>
                </a:solidFill>
                <a:latin typeface="IBM Plex Sans" panose="020B0503050203000203" pitchFamily="34" charset="0"/>
              </a:defRPr>
            </a:lvl3pPr>
            <a:lvl4pPr marL="548546"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1007459044"/>
      </p:ext>
    </p:extLst>
  </p:cSld>
  <p:clrMapOvr>
    <a:masterClrMapping/>
  </p:clrMapOvr>
  <p:transition spd="med"/>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576075"/>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3"/>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8" indent="-182848">
              <a:lnSpc>
                <a:spcPct val="110000"/>
              </a:lnSpc>
              <a:spcBef>
                <a:spcPts val="0"/>
              </a:spcBef>
              <a:defRPr sz="2000" b="0" i="0">
                <a:solidFill>
                  <a:schemeClr val="tx1"/>
                </a:solidFill>
                <a:latin typeface="IBM Plex Sans" panose="020B0503050203000203" pitchFamily="34" charset="0"/>
              </a:defRPr>
            </a:lvl3pPr>
            <a:lvl4pPr marL="548546"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3"/>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8" indent="-182848">
              <a:lnSpc>
                <a:spcPct val="110000"/>
              </a:lnSpc>
              <a:spcBef>
                <a:spcPts val="0"/>
              </a:spcBef>
              <a:defRPr sz="2000" b="0" i="0">
                <a:solidFill>
                  <a:schemeClr val="tx1"/>
                </a:solidFill>
                <a:latin typeface="IBM Plex Sans" panose="020B0503050203000203" pitchFamily="34" charset="0"/>
              </a:defRPr>
            </a:lvl3pPr>
            <a:lvl4pPr marL="548546"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3"/>
            <a:ext cx="495935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8" indent="-182848">
              <a:lnSpc>
                <a:spcPct val="110000"/>
              </a:lnSpc>
              <a:spcBef>
                <a:spcPts val="0"/>
              </a:spcBef>
              <a:defRPr sz="2000" b="0" i="0">
                <a:solidFill>
                  <a:schemeClr val="tx1"/>
                </a:solidFill>
                <a:latin typeface="IBM Plex Sans" panose="020B0503050203000203" pitchFamily="34" charset="0"/>
              </a:defRPr>
            </a:lvl3pPr>
            <a:lvl4pPr marL="548546"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5"/>
            <a:ext cx="4956176" cy="1525589"/>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8" indent="-182848">
              <a:lnSpc>
                <a:spcPct val="110000"/>
              </a:lnSpc>
              <a:spcBef>
                <a:spcPts val="0"/>
              </a:spcBef>
              <a:defRPr sz="2000" b="0" i="0">
                <a:solidFill>
                  <a:schemeClr val="tx1"/>
                </a:solidFill>
                <a:latin typeface="IBM Plex Sans" panose="020B0503050203000203" pitchFamily="34" charset="0"/>
              </a:defRPr>
            </a:lvl3pPr>
            <a:lvl4pPr marL="548546"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41" y="3429003"/>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8" indent="-182848">
              <a:lnSpc>
                <a:spcPct val="110000"/>
              </a:lnSpc>
              <a:spcBef>
                <a:spcPts val="0"/>
              </a:spcBef>
              <a:defRPr sz="2000" b="0" i="0">
                <a:solidFill>
                  <a:schemeClr val="tx1"/>
                </a:solidFill>
                <a:latin typeface="IBM Plex Sans" panose="020B0503050203000203" pitchFamily="34" charset="0"/>
              </a:defRPr>
            </a:lvl3pPr>
            <a:lvl4pPr marL="548546"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3"/>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3595739561"/>
      </p:ext>
    </p:extLst>
  </p:cSld>
  <p:clrMapOvr>
    <a:masterClrMapping/>
  </p:clrMapOvr>
  <p:transition spd="med"/>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576075"/>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3"/>
            <a:ext cx="4951413"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8" indent="-182848">
              <a:spcBef>
                <a:spcPts val="0"/>
              </a:spcBef>
              <a:defRPr sz="2000" b="0" i="0">
                <a:solidFill>
                  <a:schemeClr val="tx1"/>
                </a:solidFill>
                <a:latin typeface="IBM Plex Sans" panose="020B0503050203000203" pitchFamily="34" charset="0"/>
              </a:defRPr>
            </a:lvl3pPr>
            <a:lvl4pPr marL="548546"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3"/>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8" indent="-182848">
              <a:spcBef>
                <a:spcPts val="0"/>
              </a:spcBef>
              <a:defRPr sz="2000" b="0" i="0">
                <a:solidFill>
                  <a:schemeClr val="tx1"/>
                </a:solidFill>
                <a:latin typeface="IBM Plex Sans" panose="020B0503050203000203" pitchFamily="34" charset="0"/>
              </a:defRPr>
            </a:lvl3pPr>
            <a:lvl4pPr marL="548546"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3"/>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8" indent="-182848">
              <a:spcBef>
                <a:spcPts val="0"/>
              </a:spcBef>
              <a:defRPr sz="2000" b="0" i="0">
                <a:solidFill>
                  <a:schemeClr val="tx1"/>
                </a:solidFill>
                <a:latin typeface="IBM Plex Sans" panose="020B0503050203000203" pitchFamily="34" charset="0"/>
              </a:defRPr>
            </a:lvl3pPr>
            <a:lvl4pPr marL="548546"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5"/>
            <a:ext cx="4956176" cy="1525589"/>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76075"/>
            <a:ext cx="4953002" cy="1525589"/>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5"/>
            <a:ext cx="4959350" cy="1525589"/>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31"/>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7" y="12804239"/>
            <a:ext cx="4956176" cy="381000"/>
          </a:xfrm>
        </p:spPr>
        <p:txBody>
          <a:bodyPr/>
          <a:lstStyle/>
          <a:p>
            <a:endParaRPr lang="en-US" dirty="0"/>
          </a:p>
        </p:txBody>
      </p:sp>
    </p:spTree>
    <p:extLst>
      <p:ext uri="{BB962C8B-B14F-4D97-AF65-F5344CB8AC3E}">
        <p14:creationId xmlns:p14="http://schemas.microsoft.com/office/powerpoint/2010/main" val="3939065041"/>
      </p:ext>
    </p:extLst>
  </p:cSld>
  <p:clrMapOvr>
    <a:masterClrMapping/>
  </p:clrMapOvr>
  <p:transition spd="med"/>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6"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5" y="3429003"/>
            <a:ext cx="4956176" cy="4000501"/>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3"/>
            <a:ext cx="4951413" cy="8572501"/>
          </a:xfrm>
        </p:spPr>
        <p:txBody>
          <a:bodyPr/>
          <a:lstStyle>
            <a:lvl1pPr>
              <a:lnSpc>
                <a:spcPct val="110000"/>
              </a:lnSpc>
              <a:spcBef>
                <a:spcPts val="0"/>
              </a:spcBef>
              <a:defRPr sz="2400">
                <a:solidFill>
                  <a:schemeClr val="tx1"/>
                </a:solidFill>
              </a:defRPr>
            </a:lvl1pPr>
            <a:lvl2pPr marL="219419" indent="-219419">
              <a:lnSpc>
                <a:spcPct val="110000"/>
              </a:lnSpc>
              <a:spcBef>
                <a:spcPts val="0"/>
              </a:spcBef>
              <a:defRPr sz="2400">
                <a:solidFill>
                  <a:schemeClr val="tx1"/>
                </a:solidFill>
              </a:defRPr>
            </a:lvl2pPr>
            <a:lvl3pPr marL="438835" indent="-219419">
              <a:lnSpc>
                <a:spcPct val="110000"/>
              </a:lnSpc>
              <a:spcBef>
                <a:spcPts val="0"/>
              </a:spcBef>
              <a:defRPr sz="2400">
                <a:solidFill>
                  <a:schemeClr val="tx1"/>
                </a:solidFill>
              </a:defRPr>
            </a:lvl3pPr>
            <a:lvl4pPr marL="658254" indent="-21941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3" y="3429003"/>
            <a:ext cx="4942121" cy="8572501"/>
          </a:xfrm>
        </p:spPr>
        <p:txBody>
          <a:bodyPr/>
          <a:lstStyle>
            <a:lvl1pPr>
              <a:lnSpc>
                <a:spcPct val="110000"/>
              </a:lnSpc>
              <a:spcBef>
                <a:spcPts val="0"/>
              </a:spcBef>
              <a:defRPr sz="2400">
                <a:solidFill>
                  <a:schemeClr val="tx1"/>
                </a:solidFill>
              </a:defRPr>
            </a:lvl1pPr>
            <a:lvl2pPr marL="219419" indent="-219419">
              <a:lnSpc>
                <a:spcPct val="110000"/>
              </a:lnSpc>
              <a:spcBef>
                <a:spcPts val="0"/>
              </a:spcBef>
              <a:defRPr sz="2400">
                <a:solidFill>
                  <a:schemeClr val="tx1"/>
                </a:solidFill>
              </a:defRPr>
            </a:lvl2pPr>
            <a:lvl3pPr marL="438835" indent="-219419">
              <a:lnSpc>
                <a:spcPct val="110000"/>
              </a:lnSpc>
              <a:spcBef>
                <a:spcPts val="0"/>
              </a:spcBef>
              <a:defRPr sz="2400">
                <a:solidFill>
                  <a:schemeClr val="tx1"/>
                </a:solidFill>
              </a:defRPr>
            </a:lvl3pPr>
            <a:lvl4pPr marL="658254" indent="-21941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3"/>
            <a:ext cx="4953002" cy="8572501"/>
          </a:xfrm>
        </p:spPr>
        <p:txBody>
          <a:bodyPr/>
          <a:lstStyle>
            <a:lvl1pPr>
              <a:lnSpc>
                <a:spcPct val="110000"/>
              </a:lnSpc>
              <a:spcBef>
                <a:spcPts val="0"/>
              </a:spcBef>
              <a:defRPr sz="2400">
                <a:solidFill>
                  <a:schemeClr val="tx1"/>
                </a:solidFill>
              </a:defRPr>
            </a:lvl1pPr>
            <a:lvl2pPr marL="219419" indent="-219419">
              <a:lnSpc>
                <a:spcPct val="110000"/>
              </a:lnSpc>
              <a:spcBef>
                <a:spcPts val="0"/>
              </a:spcBef>
              <a:defRPr sz="2400">
                <a:solidFill>
                  <a:schemeClr val="tx1"/>
                </a:solidFill>
              </a:defRPr>
            </a:lvl2pPr>
            <a:lvl3pPr marL="438835" indent="-219419">
              <a:lnSpc>
                <a:spcPct val="110000"/>
              </a:lnSpc>
              <a:spcBef>
                <a:spcPts val="0"/>
              </a:spcBef>
              <a:defRPr sz="2400">
                <a:solidFill>
                  <a:schemeClr val="tx1"/>
                </a:solidFill>
              </a:defRPr>
            </a:lvl3pPr>
            <a:lvl4pPr marL="658254" indent="-21941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6"/>
            <a:ext cx="1216153"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1" y="576076"/>
            <a:ext cx="1216153"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3" y="576076"/>
            <a:ext cx="1216153"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31"/>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83177437"/>
      </p:ext>
    </p:extLst>
  </p:cSld>
  <p:clrMapOvr>
    <a:masterClrMapping/>
  </p:clrMapOvr>
  <p:transition spd="med"/>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384051"/>
            <a:ext cx="4949826" cy="1141413"/>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3"/>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5987" indent="-255987">
              <a:spcBef>
                <a:spcPts val="0"/>
              </a:spcBef>
              <a:defRPr sz="2800" b="0" i="0">
                <a:solidFill>
                  <a:schemeClr val="tx1"/>
                </a:solidFill>
                <a:latin typeface="IBM Plex Sans Light" panose="020B0403050203000203" pitchFamily="34" charset="0"/>
              </a:defRPr>
            </a:lvl2pPr>
            <a:lvl3pPr marL="511974" indent="-255987">
              <a:spcBef>
                <a:spcPts val="0"/>
              </a:spcBef>
              <a:defRPr sz="2800" b="0" i="0">
                <a:solidFill>
                  <a:schemeClr val="tx1"/>
                </a:solidFill>
                <a:latin typeface="IBM Plex Sans Light" panose="020B0403050203000203" pitchFamily="34" charset="0"/>
              </a:defRPr>
            </a:lvl3pPr>
            <a:lvl4pPr marL="767962" indent="-255987">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3"/>
            <a:ext cx="10096501" cy="8572501"/>
          </a:xfrm>
        </p:spPr>
        <p:txBody>
          <a:bodyPr/>
          <a:lstStyle>
            <a:lvl1pPr>
              <a:spcBef>
                <a:spcPts val="0"/>
              </a:spcBef>
              <a:defRPr sz="2800" b="0" i="0">
                <a:solidFill>
                  <a:schemeClr val="tx1"/>
                </a:solidFill>
                <a:latin typeface="IBM Plex Sans Light" panose="020B0403050203000203" pitchFamily="34" charset="0"/>
              </a:defRPr>
            </a:lvl1pPr>
            <a:lvl2pPr marL="255987" indent="-255987">
              <a:spcBef>
                <a:spcPts val="0"/>
              </a:spcBef>
              <a:defRPr sz="2800" b="0" i="0">
                <a:solidFill>
                  <a:schemeClr val="tx1"/>
                </a:solidFill>
                <a:latin typeface="IBM Plex Sans Light" panose="020B0403050203000203" pitchFamily="34" charset="0"/>
              </a:defRPr>
            </a:lvl2pPr>
            <a:lvl3pPr marL="511974" indent="-255987">
              <a:spcBef>
                <a:spcPts val="0"/>
              </a:spcBef>
              <a:defRPr sz="2800" b="0" i="0">
                <a:solidFill>
                  <a:schemeClr val="tx1"/>
                </a:solidFill>
                <a:latin typeface="IBM Plex Sans Light" panose="020B0403050203000203" pitchFamily="34" charset="0"/>
              </a:defRPr>
            </a:lvl3pPr>
            <a:lvl4pPr marL="767962" indent="-255987">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80" y="384051"/>
            <a:ext cx="4956176" cy="1141413"/>
          </a:xfrm>
        </p:spPr>
        <p:txBody>
          <a:bodyPr/>
          <a:lstStyle>
            <a:lvl1pPr>
              <a:lnSpc>
                <a:spcPct val="100000"/>
              </a:lnSpc>
              <a:spcBef>
                <a:spcPts val="0"/>
              </a:spcBef>
              <a:defRPr sz="6397">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30697230"/>
      </p:ext>
    </p:extLst>
  </p:cSld>
  <p:clrMapOvr>
    <a:masterClrMapping/>
  </p:clrMapOvr>
  <p:transition spd="med"/>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1_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2"/>
            <a:ext cx="24387175" cy="12001501"/>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6288088"/>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0"/>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2556681161"/>
      </p:ext>
    </p:extLst>
  </p:cSld>
  <p:clrMapOvr>
    <a:masterClrMapping/>
  </p:clrMapOvr>
  <p:transition spd="med"/>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1_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indent="0" algn="l" defTabSz="914411"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0"/>
            <a:ext cx="4937888" cy="1143000"/>
          </a:xfrm>
        </p:spPr>
        <p:txBody>
          <a:bodyPr anchor="b"/>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3080354899"/>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609681" y="512068"/>
            <a:ext cx="4877435" cy="11757320"/>
          </a:xfrm>
        </p:spPr>
        <p:txBody>
          <a:bodyPr/>
          <a:lstStyle>
            <a:lvl1pPr>
              <a:defRPr sz="4266"/>
            </a:lvl1pPr>
            <a:lvl2pPr marL="0" indent="0">
              <a:spcBef>
                <a:spcPts val="2934"/>
              </a:spcBef>
              <a:buFontTx/>
              <a:buNone/>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6706476" y="601139"/>
            <a:ext cx="17071025" cy="12259734"/>
          </a:xfrm>
        </p:spPr>
        <p:txBody>
          <a:bodyPr/>
          <a:lstStyle/>
          <a:p>
            <a:r>
              <a:rPr lang="en-US" dirty="0"/>
              <a:t>Click icon to add table</a:t>
            </a:r>
          </a:p>
        </p:txBody>
      </p:sp>
    </p:spTree>
    <p:extLst>
      <p:ext uri="{BB962C8B-B14F-4D97-AF65-F5344CB8AC3E}">
        <p14:creationId xmlns:p14="http://schemas.microsoft.com/office/powerpoint/2010/main" val="173778027"/>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1_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3054521108"/>
      </p:ext>
    </p:extLst>
  </p:cSld>
  <p:clrMapOvr>
    <a:masterClrMapping/>
  </p:clrMapOvr>
  <p:transition spd="med"/>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1_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3" y="12526963"/>
            <a:ext cx="1638301" cy="609600"/>
          </a:xfrm>
          <a:prstGeom prst="rect">
            <a:avLst/>
          </a:prstGeom>
        </p:spPr>
      </p:pic>
    </p:spTree>
    <p:extLst>
      <p:ext uri="{BB962C8B-B14F-4D97-AF65-F5344CB8AC3E}">
        <p14:creationId xmlns:p14="http://schemas.microsoft.com/office/powerpoint/2010/main" val="90238471"/>
      </p:ext>
    </p:extLst>
  </p:cSld>
  <p:clrMapOvr>
    <a:masterClrMapping/>
  </p:clrMapOvr>
  <p:transition spd="med"/>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1_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384048"/>
            <a:ext cx="10101072" cy="10479088"/>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1" cy="609600"/>
          </a:xfrm>
          <a:prstGeom prst="rect">
            <a:avLst/>
          </a:prstGeom>
        </p:spPr>
      </p:pic>
    </p:spTree>
    <p:extLst>
      <p:ext uri="{BB962C8B-B14F-4D97-AF65-F5344CB8AC3E}">
        <p14:creationId xmlns:p14="http://schemas.microsoft.com/office/powerpoint/2010/main" val="3987765538"/>
      </p:ext>
    </p:extLst>
  </p:cSld>
  <p:clrMapOvr>
    <a:masterClrMapping/>
  </p:clrMapOvr>
  <p:transition spd="med"/>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1_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4" y="576073"/>
            <a:ext cx="10099675" cy="571501"/>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1" cy="609600"/>
          </a:xfrm>
          <a:prstGeom prst="rect">
            <a:avLst/>
          </a:prstGeom>
        </p:spPr>
      </p:pic>
    </p:spTree>
    <p:extLst>
      <p:ext uri="{BB962C8B-B14F-4D97-AF65-F5344CB8AC3E}">
        <p14:creationId xmlns:p14="http://schemas.microsoft.com/office/powerpoint/2010/main" val="290587029"/>
      </p:ext>
    </p:extLst>
  </p:cSld>
  <p:clrMapOvr>
    <a:masterClrMapping/>
  </p:clrMapOvr>
  <p:transition spd="med"/>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1_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9"/>
            <a:ext cx="4956176"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0" cy="11431587"/>
          </a:xfrm>
        </p:spPr>
        <p:txBody>
          <a:bodyPr/>
          <a:lstStyle>
            <a:lvl1pPr defTabSz="1161303">
              <a:spcBef>
                <a:spcPts val="0"/>
              </a:spcBef>
              <a:defRPr>
                <a:solidFill>
                  <a:schemeClr val="tx1"/>
                </a:solidFill>
              </a:defRPr>
            </a:lvl1pPr>
            <a:lvl2pPr defTabSz="1161303">
              <a:spcBef>
                <a:spcPts val="0"/>
              </a:spcBef>
              <a:defRPr>
                <a:solidFill>
                  <a:schemeClr val="tx1"/>
                </a:solidFill>
              </a:defRPr>
            </a:lvl2pPr>
            <a:lvl3pPr defTabSz="1161303">
              <a:spcBef>
                <a:spcPts val="0"/>
              </a:spcBef>
              <a:defRPr>
                <a:solidFill>
                  <a:schemeClr val="tx1"/>
                </a:solidFill>
              </a:defRPr>
            </a:lvl3pPr>
            <a:lvl4pPr defTabSz="1161303">
              <a:spcBef>
                <a:spcPts val="0"/>
              </a:spcBef>
              <a:defRPr>
                <a:solidFill>
                  <a:schemeClr val="tx1"/>
                </a:solidFill>
              </a:defRPr>
            </a:lvl4pPr>
            <a:lvl5pPr defTabSz="116130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6"/>
            <a:ext cx="4949826" cy="11431587"/>
          </a:xfrm>
        </p:spPr>
        <p:txBody>
          <a:bodyPr/>
          <a:lstStyle>
            <a:lvl1pPr defTabSz="1161303">
              <a:spcBef>
                <a:spcPts val="0"/>
              </a:spcBef>
              <a:defRPr>
                <a:solidFill>
                  <a:schemeClr val="tx1"/>
                </a:solidFill>
              </a:defRPr>
            </a:lvl1pPr>
            <a:lvl2pPr defTabSz="1161303">
              <a:spcBef>
                <a:spcPts val="0"/>
              </a:spcBef>
              <a:defRPr>
                <a:solidFill>
                  <a:schemeClr val="tx1"/>
                </a:solidFill>
              </a:defRPr>
            </a:lvl2pPr>
            <a:lvl3pPr defTabSz="1161303">
              <a:spcBef>
                <a:spcPts val="0"/>
              </a:spcBef>
              <a:defRPr>
                <a:solidFill>
                  <a:schemeClr val="tx1"/>
                </a:solidFill>
              </a:defRPr>
            </a:lvl3pPr>
            <a:lvl4pPr defTabSz="1161303">
              <a:spcBef>
                <a:spcPts val="0"/>
              </a:spcBef>
              <a:defRPr>
                <a:solidFill>
                  <a:schemeClr val="tx1"/>
                </a:solidFill>
              </a:defRPr>
            </a:lvl4pPr>
            <a:lvl5pPr defTabSz="116130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2473601476"/>
      </p:ext>
    </p:extLst>
  </p:cSld>
  <p:clrMapOvr>
    <a:masterClrMapping/>
  </p:clrMapOvr>
  <p:transition spd="med"/>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2859088"/>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4063948395"/>
      </p:ext>
    </p:extLst>
  </p:cSld>
  <p:clrMapOvr>
    <a:masterClrMapping/>
  </p:clrMapOvr>
  <p:transition spd="med"/>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1_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6"/>
            <a:ext cx="17141824" cy="8191501"/>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293828922"/>
      </p:ext>
    </p:extLst>
  </p:cSld>
  <p:clrMapOvr>
    <a:masterClrMapping/>
  </p:clrMapOvr>
  <p:transition spd="med"/>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1_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9909175" cy="2859088"/>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4" y="448057"/>
            <a:ext cx="11042072" cy="8574088"/>
          </a:xfrm>
        </p:spPr>
        <p:txBody>
          <a:bodyPr/>
          <a:lstStyle>
            <a:lvl1pPr>
              <a:lnSpc>
                <a:spcPct val="100000"/>
              </a:lnSpc>
              <a:spcBef>
                <a:spcPts val="0"/>
              </a:spcBef>
              <a:defRPr sz="6400">
                <a:solidFill>
                  <a:schemeClr val="tx2"/>
                </a:solidFill>
              </a:defRPr>
            </a:lvl1pPr>
            <a:lvl2pPr marL="585223" indent="-585223">
              <a:lnSpc>
                <a:spcPct val="100000"/>
              </a:lnSpc>
              <a:spcBef>
                <a:spcPts val="0"/>
              </a:spcBef>
              <a:defRPr sz="6400">
                <a:solidFill>
                  <a:schemeClr val="tx2"/>
                </a:solidFill>
              </a:defRPr>
            </a:lvl2pPr>
            <a:lvl3pPr marL="1097294" indent="-585223">
              <a:lnSpc>
                <a:spcPct val="100000"/>
              </a:lnSpc>
              <a:spcBef>
                <a:spcPts val="0"/>
              </a:spcBef>
              <a:defRPr sz="6400">
                <a:solidFill>
                  <a:schemeClr val="tx2"/>
                </a:solidFill>
              </a:defRPr>
            </a:lvl3pPr>
            <a:lvl4pPr marL="1755670">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1290802461"/>
      </p:ext>
    </p:extLst>
  </p:cSld>
  <p:clrMapOvr>
    <a:masterClrMapping/>
  </p:clrMapOvr>
  <p:transition spd="med"/>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1_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49" cy="9717088"/>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261817379"/>
      </p:ext>
    </p:extLst>
  </p:cSld>
  <p:clrMapOvr>
    <a:masterClrMapping/>
  </p:clrMapOvr>
  <p:transition spd="med"/>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1_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8"/>
            <a:ext cx="11050588" cy="3543301"/>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499" y="9296400"/>
            <a:ext cx="11049001" cy="3543301"/>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499" y="576073"/>
            <a:ext cx="7620000" cy="6288088"/>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3"/>
            <a:ext cx="7623174" cy="6288088"/>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3325440542"/>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Tree>
    <p:extLst>
      <p:ext uri="{BB962C8B-B14F-4D97-AF65-F5344CB8AC3E}">
        <p14:creationId xmlns:p14="http://schemas.microsoft.com/office/powerpoint/2010/main" val="2201779390"/>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1_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4" y="426482"/>
            <a:ext cx="4949826" cy="1906589"/>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4"/>
            <a:ext cx="4949826"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9"/>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9"/>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2" y="2333068"/>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386282756"/>
      </p:ext>
    </p:extLst>
  </p:cSld>
  <p:clrMapOvr>
    <a:masterClrMapping/>
  </p:clrMapOvr>
  <p:transition spd="med"/>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1_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6"/>
            <a:ext cx="4949826" cy="5335589"/>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7"/>
            <a:ext cx="11049001" cy="5335587"/>
          </a:xfrm>
        </p:spPr>
        <p:txBody>
          <a:bodyPr/>
          <a:lstStyle>
            <a:lvl1pPr>
              <a:lnSpc>
                <a:spcPct val="100000"/>
              </a:lnSpc>
              <a:spcBef>
                <a:spcPts val="0"/>
              </a:spcBef>
              <a:defRPr sz="8600">
                <a:solidFill>
                  <a:schemeClr val="tx1"/>
                </a:solidFill>
              </a:defRPr>
            </a:lvl1pPr>
            <a:lvl2pPr marL="786394" indent="-786394">
              <a:lnSpc>
                <a:spcPct val="100000"/>
              </a:lnSpc>
              <a:spcBef>
                <a:spcPts val="0"/>
              </a:spcBef>
              <a:defRPr sz="8600">
                <a:solidFill>
                  <a:schemeClr val="tx1"/>
                </a:solidFill>
              </a:defRPr>
            </a:lvl2pPr>
            <a:lvl3pPr marL="1499635" indent="-786394">
              <a:lnSpc>
                <a:spcPct val="100000"/>
              </a:lnSpc>
              <a:spcBef>
                <a:spcPts val="0"/>
              </a:spcBef>
              <a:defRPr sz="8600">
                <a:solidFill>
                  <a:schemeClr val="tx1"/>
                </a:solidFill>
              </a:defRPr>
            </a:lvl3pPr>
            <a:lvl4pPr marL="2286029" indent="-78639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p:spPr>
        <p:txBody>
          <a:bodyPr/>
          <a:lstStyle>
            <a:lvl1pPr>
              <a:lnSpc>
                <a:spcPct val="100000"/>
              </a:lnSpc>
              <a:spcBef>
                <a:spcPts val="0"/>
              </a:spcBef>
              <a:defRPr sz="8600">
                <a:solidFill>
                  <a:schemeClr val="tx1"/>
                </a:solidFill>
              </a:defRPr>
            </a:lvl1pPr>
            <a:lvl2pPr marL="786394" indent="-786394">
              <a:lnSpc>
                <a:spcPct val="100000"/>
              </a:lnSpc>
              <a:spcBef>
                <a:spcPts val="0"/>
              </a:spcBef>
              <a:defRPr sz="8600">
                <a:solidFill>
                  <a:schemeClr val="tx1"/>
                </a:solidFill>
              </a:defRPr>
            </a:lvl2pPr>
            <a:lvl3pPr marL="1499635" indent="-786394">
              <a:lnSpc>
                <a:spcPct val="100000"/>
              </a:lnSpc>
              <a:spcBef>
                <a:spcPts val="0"/>
              </a:spcBef>
              <a:defRPr sz="8600">
                <a:solidFill>
                  <a:schemeClr val="tx1"/>
                </a:solidFill>
              </a:defRPr>
            </a:lvl3pPr>
            <a:lvl4pPr marL="2286029" indent="-78639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977905253"/>
      </p:ext>
    </p:extLst>
  </p:cSld>
  <p:clrMapOvr>
    <a:masterClrMapping/>
  </p:clrMapOvr>
  <p:transition spd="med"/>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1_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381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572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7"/>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4" y="8403337"/>
            <a:ext cx="4951410" cy="2857507"/>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1895430298"/>
      </p:ext>
    </p:extLst>
  </p:cSld>
  <p:clrMapOvr>
    <a:masterClrMapping/>
  </p:clrMapOvr>
  <p:transition spd="med"/>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1_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6"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3980079831"/>
      </p:ext>
    </p:extLst>
  </p:cSld>
  <p:clrMapOvr>
    <a:masterClrMapping/>
  </p:clrMapOvr>
  <p:transition spd="med"/>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userDrawn="1">
  <p:cSld name="1_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8"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0"/>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397565247"/>
      </p:ext>
    </p:extLst>
  </p:cSld>
  <p:clrMapOvr>
    <a:masterClrMapping/>
  </p:clrMapOvr>
  <p:transition spd="med"/>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1_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6" cy="381000"/>
          </a:xfrm>
        </p:spPr>
        <p:txBody>
          <a:bodyPr/>
          <a:lstStyle/>
          <a:p>
            <a:endParaRPr lang="en-US" dirty="0"/>
          </a:p>
        </p:txBody>
      </p:sp>
    </p:spTree>
    <p:extLst>
      <p:ext uri="{BB962C8B-B14F-4D97-AF65-F5344CB8AC3E}">
        <p14:creationId xmlns:p14="http://schemas.microsoft.com/office/powerpoint/2010/main" val="2098494896"/>
      </p:ext>
    </p:extLst>
  </p:cSld>
  <p:clrMapOvr>
    <a:masterClrMapping/>
  </p:clrMapOvr>
  <p:transition spd="med"/>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1_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6" cy="4000501"/>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0" y="3429000"/>
            <a:ext cx="4942121"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3000" cy="8572501"/>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3"/>
            <a:ext cx="1216153"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1" y="576073"/>
            <a:ext cx="1216153"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3"/>
            <a:ext cx="1216153"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30032543"/>
      </p:ext>
    </p:extLst>
  </p:cSld>
  <p:clrMapOvr>
    <a:masterClrMapping/>
  </p:clrMapOvr>
  <p:transition spd="med"/>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userDrawn="1">
  <p:cSld name="1_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1"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6" cy="1141413"/>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95111218"/>
      </p:ext>
    </p:extLst>
  </p:cSld>
  <p:clrMapOvr>
    <a:masterClrMapping/>
  </p:clrMapOvr>
  <p:transition spd="med"/>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4"/>
            <a:ext cx="7424927" cy="1906589"/>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4" y="3429000"/>
            <a:ext cx="10099675"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1"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80516925"/>
      </p:ext>
    </p:extLst>
  </p:cSld>
  <p:clrMapOvr>
    <a:masterClrMapping/>
  </p:clrMapOvr>
  <p:transition spd="med"/>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51"/>
            <a:ext cx="11045825"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499" y="576075"/>
            <a:ext cx="4953002" cy="11431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76075"/>
            <a:ext cx="4953002" cy="11431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45895275"/>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601980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5"/>
            <a:ext cx="4953002" cy="4573589"/>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499" y="569915"/>
            <a:ext cx="4953002" cy="11431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69915"/>
            <a:ext cx="4953002" cy="11431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5579583"/>
      </p:ext>
    </p:extLst>
  </p:cSld>
  <p:clrMapOvr>
    <a:masterClrMapping/>
  </p:clrMapOvr>
  <p:transition spd="med"/>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6" y="384051"/>
            <a:ext cx="11039477"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5"/>
            <a:ext cx="4953002" cy="1525589"/>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5"/>
            <a:ext cx="4959350" cy="1525589"/>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3"/>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8" indent="-182848">
              <a:lnSpc>
                <a:spcPct val="110000"/>
              </a:lnSpc>
              <a:spcBef>
                <a:spcPts val="0"/>
              </a:spcBef>
              <a:defRPr sz="2000" b="0" i="0">
                <a:solidFill>
                  <a:schemeClr val="tx1"/>
                </a:solidFill>
                <a:latin typeface="IBM Plex Sans" panose="020B0503050203000203" pitchFamily="34" charset="0"/>
              </a:defRPr>
            </a:lvl3pPr>
            <a:lvl4pPr marL="548546"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3"/>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8" indent="-182848">
              <a:lnSpc>
                <a:spcPct val="110000"/>
              </a:lnSpc>
              <a:spcBef>
                <a:spcPts val="0"/>
              </a:spcBef>
              <a:defRPr sz="2000" b="0" i="0">
                <a:solidFill>
                  <a:schemeClr val="tx1"/>
                </a:solidFill>
                <a:latin typeface="IBM Plex Sans" panose="020B0503050203000203" pitchFamily="34" charset="0"/>
              </a:defRPr>
            </a:lvl3pPr>
            <a:lvl4pPr marL="548546"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41667466"/>
      </p:ext>
    </p:extLst>
  </p:cSld>
  <p:clrMapOvr>
    <a:masterClrMapping/>
  </p:clrMapOvr>
  <p:transition spd="med"/>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6" y="576075"/>
            <a:ext cx="4949826" cy="4573589"/>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5"/>
            <a:ext cx="4953002" cy="1525589"/>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5"/>
            <a:ext cx="4959350" cy="1525589"/>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3"/>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8" indent="-182848">
              <a:lnSpc>
                <a:spcPct val="110000"/>
              </a:lnSpc>
              <a:spcBef>
                <a:spcPts val="0"/>
              </a:spcBef>
              <a:defRPr sz="2000" b="0" i="0">
                <a:solidFill>
                  <a:schemeClr val="tx1"/>
                </a:solidFill>
                <a:latin typeface="IBM Plex Sans" panose="020B0503050203000203" pitchFamily="34" charset="0"/>
              </a:defRPr>
            </a:lvl3pPr>
            <a:lvl4pPr marL="548546"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1" y="3429003"/>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8" indent="-182848">
              <a:lnSpc>
                <a:spcPct val="110000"/>
              </a:lnSpc>
              <a:spcBef>
                <a:spcPts val="0"/>
              </a:spcBef>
              <a:defRPr sz="2000" b="0" i="0">
                <a:solidFill>
                  <a:schemeClr val="tx1"/>
                </a:solidFill>
                <a:latin typeface="IBM Plex Sans" panose="020B0503050203000203" pitchFamily="34" charset="0"/>
              </a:defRPr>
            </a:lvl3pPr>
            <a:lvl4pPr marL="548546"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24312582"/>
      </p:ext>
    </p:extLst>
  </p:cSld>
  <p:clrMapOvr>
    <a:masterClrMapping/>
  </p:clrMapOvr>
  <p:transition spd="med"/>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384051"/>
            <a:ext cx="4949826" cy="1141413"/>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3"/>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5987" indent="-255987">
              <a:spcBef>
                <a:spcPts val="0"/>
              </a:spcBef>
              <a:defRPr sz="2800" b="0" i="0">
                <a:solidFill>
                  <a:schemeClr val="tx1"/>
                </a:solidFill>
                <a:latin typeface="IBM Plex Sans Light" panose="020B0403050203000203" pitchFamily="34" charset="0"/>
              </a:defRPr>
            </a:lvl2pPr>
            <a:lvl3pPr marL="511974" indent="-255987">
              <a:spcBef>
                <a:spcPts val="0"/>
              </a:spcBef>
              <a:defRPr sz="2800" b="0" i="0">
                <a:solidFill>
                  <a:schemeClr val="tx1"/>
                </a:solidFill>
                <a:latin typeface="IBM Plex Sans Light" panose="020B0403050203000203" pitchFamily="34" charset="0"/>
              </a:defRPr>
            </a:lvl3pPr>
            <a:lvl4pPr marL="767962" indent="-255987">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3"/>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8" indent="-182848">
              <a:spcBef>
                <a:spcPts val="0"/>
              </a:spcBef>
              <a:defRPr sz="2000" b="0" i="0">
                <a:solidFill>
                  <a:schemeClr val="tx1"/>
                </a:solidFill>
                <a:latin typeface="IBM Plex Sans" panose="020B0503050203000203" pitchFamily="34" charset="0"/>
              </a:defRPr>
            </a:lvl3pPr>
            <a:lvl4pPr marL="548546"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7" y="3429003"/>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8" indent="-182848">
              <a:spcBef>
                <a:spcPts val="0"/>
              </a:spcBef>
              <a:defRPr sz="2000" b="0" i="0">
                <a:solidFill>
                  <a:schemeClr val="tx1"/>
                </a:solidFill>
                <a:latin typeface="IBM Plex Sans" panose="020B0503050203000203" pitchFamily="34" charset="0"/>
              </a:defRPr>
            </a:lvl3pPr>
            <a:lvl4pPr marL="548546"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4" y="384051"/>
            <a:ext cx="4956176" cy="1141413"/>
          </a:xfrm>
        </p:spPr>
        <p:txBody>
          <a:bodyPr/>
          <a:lstStyle>
            <a:lvl1pPr>
              <a:lnSpc>
                <a:spcPct val="100000"/>
              </a:lnSpc>
              <a:spcBef>
                <a:spcPts val="0"/>
              </a:spcBef>
              <a:defRPr sz="6397">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2" y="576076"/>
            <a:ext cx="1216153" cy="1214461"/>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3" y="576076"/>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54856794"/>
      </p:ext>
    </p:extLst>
  </p:cSld>
  <p:clrMapOvr>
    <a:masterClrMapping/>
  </p:clrMapOvr>
  <p:transition spd="med"/>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6" y="2478024"/>
            <a:ext cx="6670674" cy="3048000"/>
          </a:xfrm>
        </p:spPr>
        <p:txBody>
          <a:bodyPr/>
          <a:lstStyle>
            <a:lvl1pPr>
              <a:lnSpc>
                <a:spcPct val="100000"/>
              </a:lnSpc>
              <a:spcBef>
                <a:spcPts val="0"/>
              </a:spcBef>
              <a:defRPr sz="4400">
                <a:solidFill>
                  <a:schemeClr val="tx1"/>
                </a:solidFill>
              </a:defRPr>
            </a:lvl1pPr>
            <a:lvl2pPr marL="402266" indent="-402266">
              <a:lnSpc>
                <a:spcPct val="100000"/>
              </a:lnSpc>
              <a:spcBef>
                <a:spcPts val="0"/>
              </a:spcBef>
              <a:defRPr sz="4400">
                <a:solidFill>
                  <a:schemeClr val="tx1"/>
                </a:solidFill>
              </a:defRPr>
            </a:lvl2pPr>
            <a:lvl3pPr marL="804533" indent="-402266">
              <a:lnSpc>
                <a:spcPct val="100000"/>
              </a:lnSpc>
              <a:spcBef>
                <a:spcPts val="0"/>
              </a:spcBef>
              <a:defRPr sz="4400">
                <a:solidFill>
                  <a:schemeClr val="tx1"/>
                </a:solidFill>
              </a:defRPr>
            </a:lvl3pPr>
            <a:lvl4pPr marL="1115371" indent="-40226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1"/>
            <a:ext cx="6667500" cy="3048000"/>
          </a:xfrm>
        </p:spPr>
        <p:txBody>
          <a:bodyPr/>
          <a:lstStyle>
            <a:lvl1pPr>
              <a:lnSpc>
                <a:spcPct val="100000"/>
              </a:lnSpc>
              <a:spcBef>
                <a:spcPts val="0"/>
              </a:spcBef>
              <a:defRPr sz="4400">
                <a:solidFill>
                  <a:schemeClr val="tx1"/>
                </a:solidFill>
              </a:defRPr>
            </a:lvl1pPr>
            <a:lvl2pPr marL="402266" indent="-402266">
              <a:lnSpc>
                <a:spcPct val="100000"/>
              </a:lnSpc>
              <a:spcBef>
                <a:spcPts val="0"/>
              </a:spcBef>
              <a:defRPr sz="4400">
                <a:solidFill>
                  <a:schemeClr val="tx1"/>
                </a:solidFill>
              </a:defRPr>
            </a:lvl2pPr>
            <a:lvl3pPr marL="804533" indent="-402266">
              <a:lnSpc>
                <a:spcPct val="100000"/>
              </a:lnSpc>
              <a:spcBef>
                <a:spcPts val="0"/>
              </a:spcBef>
              <a:defRPr sz="4400">
                <a:solidFill>
                  <a:schemeClr val="tx1"/>
                </a:solidFill>
              </a:defRPr>
            </a:lvl3pPr>
            <a:lvl4pPr marL="1115371" indent="-40226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266" indent="-402266">
              <a:lnSpc>
                <a:spcPct val="100000"/>
              </a:lnSpc>
              <a:spcBef>
                <a:spcPts val="0"/>
              </a:spcBef>
              <a:defRPr sz="4400">
                <a:solidFill>
                  <a:schemeClr val="tx1"/>
                </a:solidFill>
              </a:defRPr>
            </a:lvl2pPr>
            <a:lvl3pPr marL="804533" indent="-402266">
              <a:lnSpc>
                <a:spcPct val="100000"/>
              </a:lnSpc>
              <a:spcBef>
                <a:spcPts val="0"/>
              </a:spcBef>
              <a:defRPr sz="4400">
                <a:solidFill>
                  <a:schemeClr val="tx1"/>
                </a:solidFill>
              </a:defRPr>
            </a:lvl3pPr>
            <a:lvl4pPr marL="1115371" indent="-40226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6" y="8382000"/>
            <a:ext cx="6667500" cy="3048000"/>
          </a:xfrm>
        </p:spPr>
        <p:txBody>
          <a:bodyPr/>
          <a:lstStyle>
            <a:lvl1pPr>
              <a:lnSpc>
                <a:spcPct val="100000"/>
              </a:lnSpc>
              <a:spcBef>
                <a:spcPts val="0"/>
              </a:spcBef>
              <a:defRPr sz="4400">
                <a:solidFill>
                  <a:schemeClr val="tx1"/>
                </a:solidFill>
              </a:defRPr>
            </a:lvl1pPr>
            <a:lvl2pPr marL="402266" indent="-402266">
              <a:lnSpc>
                <a:spcPct val="100000"/>
              </a:lnSpc>
              <a:spcBef>
                <a:spcPts val="0"/>
              </a:spcBef>
              <a:defRPr sz="4400">
                <a:solidFill>
                  <a:schemeClr val="tx1"/>
                </a:solidFill>
              </a:defRPr>
            </a:lvl2pPr>
            <a:lvl3pPr marL="804533" indent="-402266">
              <a:lnSpc>
                <a:spcPct val="100000"/>
              </a:lnSpc>
              <a:spcBef>
                <a:spcPts val="0"/>
              </a:spcBef>
              <a:defRPr sz="4400">
                <a:solidFill>
                  <a:schemeClr val="tx1"/>
                </a:solidFill>
              </a:defRPr>
            </a:lvl3pPr>
            <a:lvl4pPr marL="1115371" indent="-40226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5" y="576076"/>
            <a:ext cx="1216153"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2" y="576076"/>
            <a:ext cx="1216153"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5" y="6473956"/>
            <a:ext cx="1216153"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2" y="6477004"/>
            <a:ext cx="1216153"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51245780"/>
      </p:ext>
    </p:extLst>
  </p:cSld>
  <p:clrMapOvr>
    <a:masterClrMapping/>
  </p:clrMapOvr>
  <p:transition spd="med"/>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500"/>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5"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5"/>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5"/>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5" y="576075"/>
            <a:ext cx="4956176" cy="1141413"/>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87657711"/>
      </p:ext>
    </p:extLst>
  </p:cSld>
  <p:clrMapOvr>
    <a:masterClrMapping/>
  </p:clrMapOvr>
  <p:transition spd="med"/>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52"/>
            <a:ext cx="11044238" cy="2276856"/>
          </a:xfrm>
        </p:spPr>
        <p:txBody>
          <a:bodyPr rIns="457200"/>
          <a:lstStyle>
            <a:lvl1pPr>
              <a:lnSpc>
                <a:spcPct val="110000"/>
              </a:lnSpc>
              <a:defRPr sz="6397">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6991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5"/>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5"/>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5" y="576076"/>
            <a:ext cx="4956176"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9003498"/>
      </p:ext>
    </p:extLst>
  </p:cSld>
  <p:clrMapOvr>
    <a:masterClrMapping/>
  </p:clrMapOvr>
  <p:transition spd="med"/>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5" y="576075"/>
            <a:ext cx="4956176" cy="4573589"/>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6" y="6656835"/>
            <a:ext cx="4949826" cy="5344917"/>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5" y="6667504"/>
            <a:ext cx="4949826" cy="5344917"/>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5" y="6667504"/>
            <a:ext cx="4949826" cy="5344917"/>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5" y="6667504"/>
            <a:ext cx="4949826" cy="5344917"/>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98847017"/>
      </p:ext>
    </p:extLst>
  </p:cSld>
  <p:clrMapOvr>
    <a:masterClrMapping/>
  </p:clrMapOvr>
  <p:transition spd="med"/>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6" y="384051"/>
            <a:ext cx="11050588"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6" y="6656835"/>
            <a:ext cx="4949826" cy="5344917"/>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5" y="6667504"/>
            <a:ext cx="4949826" cy="5344917"/>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5" y="6667504"/>
            <a:ext cx="4949826" cy="5344917"/>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5" y="6667504"/>
            <a:ext cx="4949826" cy="5344917"/>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56638881"/>
      </p:ext>
    </p:extLst>
  </p:cSld>
  <p:clrMapOvr>
    <a:masterClrMapping/>
  </p:clrMapOvr>
  <p:transition spd="med"/>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576075"/>
            <a:ext cx="4949826"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5"/>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5"/>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7"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5"/>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7" indent="-255987">
              <a:lnSpc>
                <a:spcPct val="110000"/>
              </a:lnSpc>
              <a:spcBef>
                <a:spcPts val="0"/>
              </a:spcBef>
              <a:defRPr sz="2800" b="0" i="0">
                <a:solidFill>
                  <a:schemeClr val="tx1"/>
                </a:solidFill>
                <a:latin typeface="IBM Plex Sans Light" panose="020B0403050203000203" pitchFamily="34" charset="0"/>
              </a:defRPr>
            </a:lvl2pPr>
            <a:lvl3pPr marL="511974" indent="-255987">
              <a:lnSpc>
                <a:spcPct val="110000"/>
              </a:lnSpc>
              <a:spcBef>
                <a:spcPts val="0"/>
              </a:spcBef>
              <a:defRPr sz="2800" b="0" i="0">
                <a:solidFill>
                  <a:schemeClr val="tx1"/>
                </a:solidFill>
                <a:latin typeface="IBM Plex Sans Light" panose="020B0403050203000203" pitchFamily="34" charset="0"/>
              </a:defRPr>
            </a:lvl3pPr>
            <a:lvl4pPr marL="767962" indent="-255987">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7947194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681" y="536448"/>
            <a:ext cx="10974229" cy="228193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sp>
        <p:nvSpPr>
          <p:cNvPr id="6" name="Text Placeholder 5"/>
          <p:cNvSpPr>
            <a:spLocks noGrp="1"/>
          </p:cNvSpPr>
          <p:nvPr>
            <p:ph type="body" sz="quarter" idx="12"/>
          </p:nvPr>
        </p:nvSpPr>
        <p:spPr>
          <a:xfrm>
            <a:off x="609681" y="3048000"/>
            <a:ext cx="10974229" cy="9558528"/>
          </a:xfrm>
        </p:spPr>
        <p:txBody>
          <a:bodyPr/>
          <a:lstStyle>
            <a:lvl1pPr marL="0" indent="0">
              <a:spcBef>
                <a:spcPts val="0"/>
              </a:spcBef>
              <a:tabLst>
                <a:tab pos="10504244" algn="dec"/>
              </a:tabLst>
              <a:defRPr sz="2934"/>
            </a:lvl1pPr>
            <a:lvl2pPr marL="461308" indent="-461308">
              <a:spcBef>
                <a:spcPts val="0"/>
              </a:spcBef>
              <a:tabLst/>
              <a:defRPr/>
            </a:lvl2pPr>
            <a:lvl3pPr>
              <a:spcBef>
                <a:spcPts val="0"/>
              </a:spcBef>
              <a:defRPr/>
            </a:lvl3pPr>
            <a:lvl4pPr>
              <a:spcBef>
                <a:spcPts val="0"/>
              </a:spcBef>
              <a:defRPr/>
            </a:lvl4pPr>
            <a:lvl5pPr>
              <a:spcBef>
                <a:spcPts val="0"/>
              </a:spcBef>
              <a:defRPr/>
            </a:lvl5pPr>
          </a:lstStyle>
          <a:p>
            <a:pPr marL="0" marR="0" lvl="0" indent="0" algn="l" defTabSz="1218866" rtl="0" eaLnBrk="1" fontAlgn="auto" latinLnBrk="0" hangingPunct="1">
              <a:lnSpc>
                <a:spcPct val="100000"/>
              </a:lnSpc>
              <a:spcBef>
                <a:spcPts val="0"/>
              </a:spcBef>
              <a:spcAft>
                <a:spcPts val="0"/>
              </a:spcAft>
              <a:buClrTx/>
              <a:buSzTx/>
              <a:buFont typeface="Arial"/>
              <a:buNone/>
              <a:tabLst>
                <a:tab pos="10726010" algn="r"/>
              </a:tabLst>
              <a:defRPr/>
            </a:pPr>
            <a:r>
              <a:rPr lang="en-US" dirty="0"/>
              <a:t>Click to edit Master text styles</a:t>
            </a:r>
          </a:p>
        </p:txBody>
      </p:sp>
    </p:spTree>
    <p:extLst>
      <p:ext uri="{BB962C8B-B14F-4D97-AF65-F5344CB8AC3E}">
        <p14:creationId xmlns:p14="http://schemas.microsoft.com/office/powerpoint/2010/main" val="244544604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6"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1"/>
            <a:ext cx="4951413" cy="3810000"/>
          </a:xfrm>
        </p:spPr>
        <p:txBody>
          <a:bodyPr/>
          <a:lstStyle>
            <a:lvl1pPr>
              <a:lnSpc>
                <a:spcPct val="110000"/>
              </a:lnSpc>
              <a:spcBef>
                <a:spcPts val="0"/>
              </a:spcBef>
              <a:defRPr sz="2400">
                <a:solidFill>
                  <a:schemeClr val="tx1"/>
                </a:solidFill>
              </a:defRPr>
            </a:lvl1pPr>
            <a:lvl2pPr marL="219419" indent="-219419">
              <a:lnSpc>
                <a:spcPct val="110000"/>
              </a:lnSpc>
              <a:spcBef>
                <a:spcPts val="0"/>
              </a:spcBef>
              <a:defRPr sz="2400">
                <a:solidFill>
                  <a:schemeClr val="tx1"/>
                </a:solidFill>
              </a:defRPr>
            </a:lvl2pPr>
            <a:lvl3pPr marL="438835" indent="-219419">
              <a:lnSpc>
                <a:spcPct val="110000"/>
              </a:lnSpc>
              <a:spcBef>
                <a:spcPts val="0"/>
              </a:spcBef>
              <a:defRPr sz="2400">
                <a:solidFill>
                  <a:schemeClr val="tx1"/>
                </a:solidFill>
              </a:defRPr>
            </a:lvl3pPr>
            <a:lvl4pPr marL="658254" indent="-21941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2" y="1333501"/>
            <a:ext cx="4953002" cy="3810000"/>
          </a:xfrm>
        </p:spPr>
        <p:txBody>
          <a:bodyPr/>
          <a:lstStyle>
            <a:lvl1pPr>
              <a:lnSpc>
                <a:spcPct val="110000"/>
              </a:lnSpc>
              <a:spcBef>
                <a:spcPts val="0"/>
              </a:spcBef>
              <a:defRPr sz="2400">
                <a:solidFill>
                  <a:schemeClr val="tx1"/>
                </a:solidFill>
              </a:defRPr>
            </a:lvl1pPr>
            <a:lvl2pPr marL="219419" indent="-219419">
              <a:lnSpc>
                <a:spcPct val="110000"/>
              </a:lnSpc>
              <a:spcBef>
                <a:spcPts val="0"/>
              </a:spcBef>
              <a:defRPr sz="2400">
                <a:solidFill>
                  <a:schemeClr val="tx1"/>
                </a:solidFill>
              </a:defRPr>
            </a:lvl2pPr>
            <a:lvl3pPr marL="438835" indent="-219419">
              <a:lnSpc>
                <a:spcPct val="110000"/>
              </a:lnSpc>
              <a:spcBef>
                <a:spcPts val="0"/>
              </a:spcBef>
              <a:defRPr sz="2400">
                <a:solidFill>
                  <a:schemeClr val="tx1"/>
                </a:solidFill>
              </a:defRPr>
            </a:lvl3pPr>
            <a:lvl4pPr marL="658254" indent="-21941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1"/>
            <a:ext cx="4953002" cy="3810000"/>
          </a:xfrm>
        </p:spPr>
        <p:txBody>
          <a:bodyPr/>
          <a:lstStyle>
            <a:lvl1pPr>
              <a:lnSpc>
                <a:spcPct val="110000"/>
              </a:lnSpc>
              <a:spcBef>
                <a:spcPts val="0"/>
              </a:spcBef>
              <a:defRPr sz="2400">
                <a:solidFill>
                  <a:schemeClr val="tx1"/>
                </a:solidFill>
              </a:defRPr>
            </a:lvl1pPr>
            <a:lvl2pPr marL="219419" indent="-219419">
              <a:lnSpc>
                <a:spcPct val="110000"/>
              </a:lnSpc>
              <a:spcBef>
                <a:spcPts val="0"/>
              </a:spcBef>
              <a:defRPr sz="2400">
                <a:solidFill>
                  <a:schemeClr val="tx1"/>
                </a:solidFill>
              </a:defRPr>
            </a:lvl2pPr>
            <a:lvl3pPr marL="438835" indent="-219419">
              <a:lnSpc>
                <a:spcPct val="110000"/>
              </a:lnSpc>
              <a:spcBef>
                <a:spcPts val="0"/>
              </a:spcBef>
              <a:defRPr sz="2400">
                <a:solidFill>
                  <a:schemeClr val="tx1"/>
                </a:solidFill>
              </a:defRPr>
            </a:lvl3pPr>
            <a:lvl4pPr marL="658254" indent="-21941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1"/>
            <a:ext cx="4951413" cy="3810000"/>
          </a:xfrm>
        </p:spPr>
        <p:txBody>
          <a:bodyPr/>
          <a:lstStyle>
            <a:lvl1pPr>
              <a:lnSpc>
                <a:spcPct val="110000"/>
              </a:lnSpc>
              <a:spcBef>
                <a:spcPts val="0"/>
              </a:spcBef>
              <a:defRPr sz="2400">
                <a:solidFill>
                  <a:schemeClr val="tx1"/>
                </a:solidFill>
              </a:defRPr>
            </a:lvl1pPr>
            <a:lvl2pPr marL="219419" indent="-219419">
              <a:lnSpc>
                <a:spcPct val="110000"/>
              </a:lnSpc>
              <a:spcBef>
                <a:spcPts val="0"/>
              </a:spcBef>
              <a:defRPr sz="2400">
                <a:solidFill>
                  <a:schemeClr val="tx1"/>
                </a:solidFill>
              </a:defRPr>
            </a:lvl2pPr>
            <a:lvl3pPr marL="438835" indent="-219419">
              <a:lnSpc>
                <a:spcPct val="110000"/>
              </a:lnSpc>
              <a:spcBef>
                <a:spcPts val="0"/>
              </a:spcBef>
              <a:defRPr sz="2400">
                <a:solidFill>
                  <a:schemeClr val="tx1"/>
                </a:solidFill>
              </a:defRPr>
            </a:lvl3pPr>
            <a:lvl4pPr marL="658254" indent="-21941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0"/>
            <a:ext cx="4951413" cy="3792685"/>
          </a:xfrm>
        </p:spPr>
        <p:txBody>
          <a:bodyPr/>
          <a:lstStyle>
            <a:lvl1pPr>
              <a:lnSpc>
                <a:spcPct val="110000"/>
              </a:lnSpc>
              <a:spcBef>
                <a:spcPts val="0"/>
              </a:spcBef>
              <a:defRPr sz="2400">
                <a:solidFill>
                  <a:schemeClr val="tx1"/>
                </a:solidFill>
              </a:defRPr>
            </a:lvl1pPr>
            <a:lvl2pPr marL="219419" indent="-219419">
              <a:lnSpc>
                <a:spcPct val="110000"/>
              </a:lnSpc>
              <a:spcBef>
                <a:spcPts val="0"/>
              </a:spcBef>
              <a:defRPr sz="2400">
                <a:solidFill>
                  <a:schemeClr val="tx1"/>
                </a:solidFill>
              </a:defRPr>
            </a:lvl2pPr>
            <a:lvl3pPr marL="438835" indent="-219419">
              <a:lnSpc>
                <a:spcPct val="110000"/>
              </a:lnSpc>
              <a:spcBef>
                <a:spcPts val="0"/>
              </a:spcBef>
              <a:defRPr sz="2400">
                <a:solidFill>
                  <a:schemeClr val="tx1"/>
                </a:solidFill>
              </a:defRPr>
            </a:lvl3pPr>
            <a:lvl4pPr marL="658254" indent="-21941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1"/>
            <a:ext cx="4953002" cy="3810000"/>
          </a:xfrm>
        </p:spPr>
        <p:txBody>
          <a:bodyPr/>
          <a:lstStyle>
            <a:lvl1pPr>
              <a:lnSpc>
                <a:spcPct val="110000"/>
              </a:lnSpc>
              <a:spcBef>
                <a:spcPts val="0"/>
              </a:spcBef>
              <a:defRPr sz="2400">
                <a:solidFill>
                  <a:schemeClr val="tx1"/>
                </a:solidFill>
              </a:defRPr>
            </a:lvl1pPr>
            <a:lvl2pPr marL="219419" indent="-219419">
              <a:lnSpc>
                <a:spcPct val="110000"/>
              </a:lnSpc>
              <a:spcBef>
                <a:spcPts val="0"/>
              </a:spcBef>
              <a:defRPr sz="2400">
                <a:solidFill>
                  <a:schemeClr val="tx1"/>
                </a:solidFill>
              </a:defRPr>
            </a:lvl2pPr>
            <a:lvl3pPr marL="438835" indent="-219419">
              <a:lnSpc>
                <a:spcPct val="110000"/>
              </a:lnSpc>
              <a:spcBef>
                <a:spcPts val="0"/>
              </a:spcBef>
              <a:defRPr sz="2400">
                <a:solidFill>
                  <a:schemeClr val="tx1"/>
                </a:solidFill>
              </a:defRPr>
            </a:lvl3pPr>
            <a:lvl4pPr marL="658254" indent="-21941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6"/>
            <a:ext cx="402335"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4" y="576076"/>
            <a:ext cx="402335"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6"/>
            <a:ext cx="402335"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3"/>
            <a:ext cx="402335"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4" y="6694633"/>
            <a:ext cx="402335"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3"/>
            <a:ext cx="402335"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5"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31"/>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33693489"/>
      </p:ext>
    </p:extLst>
  </p:cSld>
  <p:clrMapOvr>
    <a:masterClrMapping/>
  </p:clrMapOvr>
  <p:transition spd="med"/>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5" y="384051"/>
            <a:ext cx="11039475" cy="3413125"/>
          </a:xfrm>
        </p:spPr>
        <p:txBody>
          <a:bodyPr rIns="457200"/>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4"/>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4"/>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3"/>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3"/>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8"/>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3"/>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9"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4"/>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31"/>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51358750"/>
      </p:ext>
    </p:extLst>
  </p:cSld>
  <p:clrMapOvr>
    <a:masterClrMapping/>
  </p:clrMapOvr>
  <p:transition spd="med"/>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6" y="576075"/>
            <a:ext cx="4949826" cy="3413125"/>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4"/>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4"/>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3"/>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3"/>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1" y="6667503"/>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3"/>
            <a:ext cx="4953002" cy="4954589"/>
          </a:xfrm>
        </p:spPr>
        <p:txBody>
          <a:bodyPr/>
          <a:lstStyle>
            <a:lvl1pPr>
              <a:spcBef>
                <a:spcPts val="0"/>
              </a:spcBef>
              <a:defRPr sz="2800">
                <a:solidFill>
                  <a:schemeClr val="tx1"/>
                </a:solidFill>
              </a:defRPr>
            </a:lvl1pPr>
            <a:lvl2pPr marL="255987" indent="-255987">
              <a:spcBef>
                <a:spcPts val="0"/>
              </a:spcBef>
              <a:defRPr sz="2800">
                <a:solidFill>
                  <a:schemeClr val="tx1"/>
                </a:solidFill>
              </a:defRPr>
            </a:lvl2pPr>
            <a:lvl3pPr marL="511974" indent="-255987">
              <a:spcBef>
                <a:spcPts val="0"/>
              </a:spcBef>
              <a:defRPr sz="2800">
                <a:solidFill>
                  <a:schemeClr val="tx1"/>
                </a:solidFill>
              </a:defRPr>
            </a:lvl3pPr>
            <a:lvl4pPr marL="767962" indent="-255987">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9"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4"/>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31"/>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10728692"/>
      </p:ext>
    </p:extLst>
  </p:cSld>
  <p:clrMapOvr>
    <a:masterClrMapping/>
  </p:clrMapOvr>
  <p:transition spd="med"/>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6" y="576075"/>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5" y="3429003"/>
            <a:ext cx="4956176" cy="8572501"/>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3"/>
            <a:ext cx="4951413" cy="8572501"/>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647672579"/>
      </p:ext>
    </p:extLst>
  </p:cSld>
  <p:clrMapOvr>
    <a:masterClrMapping/>
  </p:clrMapOvr>
  <p:transition spd="med"/>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6" y="576075"/>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9" y="12904631"/>
            <a:ext cx="273614" cy="24622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5" y="3429003"/>
            <a:ext cx="4956176" cy="8572501"/>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2" y="0"/>
            <a:ext cx="18291176"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760974199"/>
      </p:ext>
    </p:extLst>
  </p:cSld>
  <p:clrMapOvr>
    <a:masterClrMapping/>
  </p:clrMapOvr>
  <p:transition spd="med"/>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6" y="576075"/>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9" y="12904631"/>
            <a:ext cx="273614" cy="24622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5" y="3429003"/>
            <a:ext cx="4956176" cy="8572501"/>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4" y="565155"/>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278834747"/>
      </p:ext>
    </p:extLst>
  </p:cSld>
  <p:clrMapOvr>
    <a:masterClrMapping/>
  </p:clrMapOvr>
  <p:transition spd="med"/>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userDrawn="1">
  <p:cSld name="1_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9"/>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3"/>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76073"/>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00604655"/>
      </p:ext>
    </p:extLst>
  </p:cSld>
  <p:clrMapOvr>
    <a:masterClrMapping/>
  </p:clrMapOvr>
  <p:transition spd="med"/>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userDrawn="1">
  <p:cSld name="1_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576073"/>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69916"/>
            <a:ext cx="4953000" cy="11431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77838356"/>
      </p:ext>
    </p:extLst>
  </p:cSld>
  <p:clrMapOvr>
    <a:masterClrMapping/>
  </p:clrMapOvr>
  <p:transition spd="med"/>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userDrawn="1">
  <p:cSld name="1_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9"/>
            <a:ext cx="11039477"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6"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62066901"/>
      </p:ext>
    </p:extLst>
  </p:cSld>
  <p:clrMapOvr>
    <a:masterClrMapping/>
  </p:clrMapOvr>
  <p:transition spd="med"/>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userDrawn="1">
  <p:cSld name="1_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3"/>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3"/>
            <a:ext cx="495300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3"/>
            <a:ext cx="4959350" cy="1525587"/>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0"/>
            <a:ext cx="495300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2" indent="-182882">
              <a:lnSpc>
                <a:spcPct val="110000"/>
              </a:lnSpc>
              <a:spcBef>
                <a:spcPts val="0"/>
              </a:spcBef>
              <a:defRPr sz="2000" b="0" i="0">
                <a:solidFill>
                  <a:schemeClr val="tx1"/>
                </a:solidFill>
                <a:latin typeface="IBM Plex Sans" panose="020B0503050203000203" pitchFamily="34" charset="0"/>
              </a:defRPr>
            </a:lvl2pPr>
            <a:lvl3pPr marL="365765" indent="-182882">
              <a:lnSpc>
                <a:spcPct val="110000"/>
              </a:lnSpc>
              <a:spcBef>
                <a:spcPts val="0"/>
              </a:spcBef>
              <a:defRPr sz="2000" b="0" i="0">
                <a:solidFill>
                  <a:schemeClr val="tx1"/>
                </a:solidFill>
                <a:latin typeface="IBM Plex Sans" panose="020B0503050203000203" pitchFamily="34" charset="0"/>
              </a:defRPr>
            </a:lvl3pPr>
            <a:lvl4pPr marL="548647" indent="-182882">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43303537"/>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2017 / © 2017 IBM Corporation</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70573" y="5829741"/>
            <a:ext cx="3446033" cy="1402926"/>
          </a:xfrm>
          <a:prstGeom prst="rect">
            <a:avLst/>
          </a:prstGeom>
        </p:spPr>
      </p:pic>
    </p:spTree>
    <p:extLst>
      <p:ext uri="{BB962C8B-B14F-4D97-AF65-F5344CB8AC3E}">
        <p14:creationId xmlns:p14="http://schemas.microsoft.com/office/powerpoint/2010/main" val="478524903"/>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1_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6035" indent="-256035">
              <a:spcBef>
                <a:spcPts val="0"/>
              </a:spcBef>
              <a:defRPr sz="2800" b="0" i="0">
                <a:solidFill>
                  <a:schemeClr val="tx1"/>
                </a:solidFill>
                <a:latin typeface="IBM Plex Sans Light" panose="020B0403050203000203" pitchFamily="34" charset="0"/>
              </a:defRPr>
            </a:lvl2pPr>
            <a:lvl3pPr marL="512070" indent="-256035">
              <a:spcBef>
                <a:spcPts val="0"/>
              </a:spcBef>
              <a:defRPr sz="2800" b="0" i="0">
                <a:solidFill>
                  <a:schemeClr val="tx1"/>
                </a:solidFill>
                <a:latin typeface="IBM Plex Sans Light" panose="020B0403050203000203" pitchFamily="34" charset="0"/>
              </a:defRPr>
            </a:lvl3pPr>
            <a:lvl4pPr marL="768106" indent="-25603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9"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7"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6" cy="1141413"/>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499" y="576074"/>
            <a:ext cx="1216153" cy="1214461"/>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1" y="576073"/>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37259087"/>
      </p:ext>
    </p:extLst>
  </p:cSld>
  <p:clrMapOvr>
    <a:masterClrMapping/>
  </p:clrMapOvr>
  <p:transition spd="med"/>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userDrawn="1">
  <p:cSld name="1_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1"/>
            <a:ext cx="6667500"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3" y="8382000"/>
            <a:ext cx="6667500" cy="3048000"/>
          </a:xfrm>
        </p:spPr>
        <p:txBody>
          <a:bodyPr/>
          <a:lstStyle>
            <a:lvl1pPr>
              <a:lnSpc>
                <a:spcPct val="100000"/>
              </a:lnSpc>
              <a:spcBef>
                <a:spcPts val="0"/>
              </a:spcBef>
              <a:defRPr sz="4400">
                <a:solidFill>
                  <a:schemeClr val="tx1"/>
                </a:solidFill>
              </a:defRPr>
            </a:lvl1pPr>
            <a:lvl2pPr marL="402341" indent="-402341">
              <a:lnSpc>
                <a:spcPct val="100000"/>
              </a:lnSpc>
              <a:spcBef>
                <a:spcPts val="0"/>
              </a:spcBef>
              <a:defRPr sz="4400">
                <a:solidFill>
                  <a:schemeClr val="tx1"/>
                </a:solidFill>
              </a:defRPr>
            </a:lvl2pPr>
            <a:lvl3pPr marL="804682" indent="-402341">
              <a:lnSpc>
                <a:spcPct val="100000"/>
              </a:lnSpc>
              <a:spcBef>
                <a:spcPts val="0"/>
              </a:spcBef>
              <a:defRPr sz="4400">
                <a:solidFill>
                  <a:schemeClr val="tx1"/>
                </a:solidFill>
              </a:defRPr>
            </a:lvl3pPr>
            <a:lvl4pPr marL="1115582" indent="-40234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3"/>
            <a:ext cx="1216153"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499" y="576073"/>
            <a:ext cx="1216153"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3"/>
            <a:ext cx="1216153"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499" y="6477001"/>
            <a:ext cx="1216153"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30700151"/>
      </p:ext>
    </p:extLst>
  </p:cSld>
  <p:clrMapOvr>
    <a:masterClrMapping/>
  </p:clrMapOvr>
  <p:transition spd="med"/>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userDrawn="1">
  <p:cSld name="1_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7"/>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6"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6" cy="1141413"/>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2758017"/>
      </p:ext>
    </p:extLst>
  </p:cSld>
  <p:clrMapOvr>
    <a:masterClrMapping/>
  </p:clrMapOvr>
  <p:transition spd="med"/>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userDrawn="1">
  <p:cSld name="1_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9"/>
            <a:ext cx="11044238"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3"/>
            <a:ext cx="4956176"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59847594"/>
      </p:ext>
    </p:extLst>
  </p:cSld>
  <p:clrMapOvr>
    <a:masterClrMapping/>
  </p:clrMapOvr>
  <p:transition spd="med"/>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userDrawn="1">
  <p:cSld name="1_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3"/>
            <a:ext cx="4956176"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16843279"/>
      </p:ext>
    </p:extLst>
  </p:cSld>
  <p:clrMapOvr>
    <a:masterClrMapping/>
  </p:clrMapOvr>
  <p:transition spd="med"/>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1_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9"/>
            <a:ext cx="11050588"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2"/>
            <a:ext cx="4949826" cy="534491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9258331"/>
      </p:ext>
    </p:extLst>
  </p:cSld>
  <p:clrMapOvr>
    <a:masterClrMapping/>
  </p:clrMapOvr>
  <p:transition spd="med"/>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1_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76072"/>
            <a:ext cx="495300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2" y="6667503"/>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5" indent="-256035">
              <a:lnSpc>
                <a:spcPct val="110000"/>
              </a:lnSpc>
              <a:spcBef>
                <a:spcPts val="0"/>
              </a:spcBef>
              <a:defRPr sz="2800" b="0" i="0">
                <a:solidFill>
                  <a:schemeClr val="tx1"/>
                </a:solidFill>
                <a:latin typeface="IBM Plex Sans Light" panose="020B0403050203000203" pitchFamily="34" charset="0"/>
              </a:defRPr>
            </a:lvl2pPr>
            <a:lvl3pPr marL="512070" indent="-256035">
              <a:lnSpc>
                <a:spcPct val="110000"/>
              </a:lnSpc>
              <a:spcBef>
                <a:spcPts val="0"/>
              </a:spcBef>
              <a:defRPr sz="2800" b="0" i="0">
                <a:solidFill>
                  <a:schemeClr val="tx1"/>
                </a:solidFill>
                <a:latin typeface="IBM Plex Sans Light" panose="020B0403050203000203" pitchFamily="34" charset="0"/>
              </a:defRPr>
            </a:lvl3pPr>
            <a:lvl4pPr marL="768106" indent="-25603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39203537"/>
      </p:ext>
    </p:extLst>
  </p:cSld>
  <p:clrMapOvr>
    <a:masterClrMapping/>
  </p:clrMapOvr>
  <p:transition spd="med"/>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1_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1"/>
            <a:ext cx="4951413"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3" y="1333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2" y="1333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1"/>
            <a:ext cx="4951413"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499"/>
            <a:ext cx="4951413" cy="3792683"/>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2" y="7429501"/>
            <a:ext cx="4953000" cy="3810000"/>
          </a:xfrm>
        </p:spPr>
        <p:txBody>
          <a:bodyPr/>
          <a:lstStyle>
            <a:lvl1pPr>
              <a:lnSpc>
                <a:spcPct val="110000"/>
              </a:lnSpc>
              <a:spcBef>
                <a:spcPts val="0"/>
              </a:spcBef>
              <a:defRPr sz="2400">
                <a:solidFill>
                  <a:schemeClr val="tx1"/>
                </a:solidFill>
              </a:defRPr>
            </a:lvl1pPr>
            <a:lvl2pPr marL="219459" indent="-219459">
              <a:lnSpc>
                <a:spcPct val="110000"/>
              </a:lnSpc>
              <a:spcBef>
                <a:spcPts val="0"/>
              </a:spcBef>
              <a:defRPr sz="2400">
                <a:solidFill>
                  <a:schemeClr val="tx1"/>
                </a:solidFill>
              </a:defRPr>
            </a:lvl2pPr>
            <a:lvl3pPr marL="438917" indent="-219459">
              <a:lnSpc>
                <a:spcPct val="110000"/>
              </a:lnSpc>
              <a:spcBef>
                <a:spcPts val="0"/>
              </a:spcBef>
              <a:defRPr sz="2400">
                <a:solidFill>
                  <a:schemeClr val="tx1"/>
                </a:solidFill>
              </a:defRPr>
            </a:lvl3pPr>
            <a:lvl4pPr marL="658376" indent="-219459">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5"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5"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3"/>
            <a:ext cx="402335"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3"/>
            <a:ext cx="402335"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3"/>
            <a:ext cx="402335"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3"/>
            <a:ext cx="402335"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90708405"/>
      </p:ext>
    </p:extLst>
  </p:cSld>
  <p:clrMapOvr>
    <a:masterClrMapping/>
  </p:clrMapOvr>
  <p:transition spd="med"/>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1_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5"/>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3" y="6665976"/>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50891423"/>
      </p:ext>
    </p:extLst>
  </p:cSld>
  <p:clrMapOvr>
    <a:masterClrMapping/>
  </p:clrMapOvr>
  <p:transition spd="med"/>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1_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2"/>
            <a:ext cx="4949826" cy="3413125"/>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2"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1"/>
            <a:ext cx="4953000" cy="4954587"/>
          </a:xfrm>
        </p:spPr>
        <p:txBody>
          <a:bodyPr/>
          <a:lstStyle>
            <a:lvl1pPr>
              <a:spcBef>
                <a:spcPts val="0"/>
              </a:spcBef>
              <a:defRPr sz="2800">
                <a:solidFill>
                  <a:schemeClr val="tx1"/>
                </a:solidFill>
              </a:defRPr>
            </a:lvl1pPr>
            <a:lvl2pPr marL="256035" indent="-256035">
              <a:spcBef>
                <a:spcPts val="0"/>
              </a:spcBef>
              <a:defRPr sz="2800">
                <a:solidFill>
                  <a:schemeClr val="tx1"/>
                </a:solidFill>
              </a:defRPr>
            </a:lvl2pPr>
            <a:lvl3pPr marL="512070" indent="-256035">
              <a:spcBef>
                <a:spcPts val="0"/>
              </a:spcBef>
              <a:defRPr sz="2800">
                <a:solidFill>
                  <a:schemeClr val="tx1"/>
                </a:solidFill>
              </a:defRPr>
            </a:lvl3pPr>
            <a:lvl4pPr marL="768106" indent="-25603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03323153"/>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1_Cover Slide">
    <p:spTree>
      <p:nvGrpSpPr>
        <p:cNvPr id="1" name=""/>
        <p:cNvGrpSpPr/>
        <p:nvPr/>
      </p:nvGrpSpPr>
      <p:grpSpPr>
        <a:xfrm>
          <a:off x="0" y="0"/>
          <a:ext cx="0" cy="0"/>
          <a:chOff x="0" y="0"/>
          <a:chExt cx="0" cy="0"/>
        </a:xfrm>
      </p:grpSpPr>
      <p:sp>
        <p:nvSpPr>
          <p:cNvPr id="11" name="Shape 11"/>
          <p:cNvSpPr>
            <a:spLocks noGrp="1"/>
          </p:cNvSpPr>
          <p:nvPr>
            <p:ph type="body" sz="quarter" idx="1"/>
          </p:nvPr>
        </p:nvSpPr>
        <p:spPr>
          <a:xfrm>
            <a:off x="8320390" y="463305"/>
            <a:ext cx="7560026" cy="4267202"/>
          </a:xfrm>
          <a:prstGeom prst="rect">
            <a:avLst/>
          </a:prstGeom>
        </p:spPr>
        <p:txBody>
          <a:bodyPr>
            <a:normAutofit/>
          </a:bodyPr>
          <a:lstStyle>
            <a:lvl1pPr>
              <a:spcBef>
                <a:spcPts val="0"/>
              </a:spcBef>
            </a:lvl1pPr>
            <a:lvl2pPr marL="0" indent="1218866">
              <a:spcBef>
                <a:spcPts val="0"/>
              </a:spcBef>
              <a:buSzTx/>
              <a:buNone/>
            </a:lvl2pPr>
            <a:lvl3pPr marL="0" indent="2437728">
              <a:spcBef>
                <a:spcPts val="0"/>
              </a:spcBef>
              <a:buSzTx/>
              <a:buNone/>
            </a:lvl3pPr>
            <a:lvl4pPr marL="0" indent="3656594">
              <a:spcBef>
                <a:spcPts val="0"/>
              </a:spcBef>
              <a:buSzTx/>
              <a:buNone/>
            </a:lvl4pPr>
            <a:lvl5pPr marL="0" indent="487546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2" name="Shape 12"/>
          <p:cNvSpPr>
            <a:spLocks noGrp="1"/>
          </p:cNvSpPr>
          <p:nvPr>
            <p:ph type="sldNum" sz="quarter" idx="2"/>
          </p:nvPr>
        </p:nvSpPr>
        <p:spPr>
          <a:xfrm>
            <a:off x="609684" y="12755547"/>
            <a:ext cx="338710" cy="338670"/>
          </a:xfrm>
          <a:prstGeom prst="rect">
            <a:avLst/>
          </a:prstGeom>
        </p:spPr>
        <p:txBody>
          <a:bodyPr/>
          <a:lstStyle/>
          <a:p>
            <a:fld id="{86CB4B4D-7CA3-9044-876B-883B54F8677D}" type="slidenum">
              <a:rPr/>
              <a:t>‹#›</a:t>
            </a:fld>
            <a:endParaRPr dirty="0"/>
          </a:p>
        </p:txBody>
      </p:sp>
      <p:sp>
        <p:nvSpPr>
          <p:cNvPr id="54" name="Shape 54"/>
          <p:cNvSpPr>
            <a:spLocks noGrp="1"/>
          </p:cNvSpPr>
          <p:nvPr>
            <p:ph type="title"/>
          </p:nvPr>
        </p:nvSpPr>
        <p:spPr>
          <a:xfrm>
            <a:off x="609682" y="463305"/>
            <a:ext cx="7560024" cy="4267202"/>
          </a:xfrm>
          <a:prstGeom prst="rect">
            <a:avLst/>
          </a:prstGeom>
        </p:spPr>
        <p:txBody>
          <a:bodyPr/>
          <a:lstStyle>
            <a:lvl1pPr>
              <a:lnSpc>
                <a:spcPct val="100000"/>
              </a:lnSpc>
              <a:defRPr sz="5334">
                <a:solidFill>
                  <a:srgbClr val="E0E0E0"/>
                </a:solidFill>
              </a:defRPr>
            </a:lvl1pPr>
          </a:lstStyle>
          <a:p>
            <a:r>
              <a:t>Title Text</a:t>
            </a:r>
          </a:p>
        </p:txBody>
      </p:sp>
    </p:spTree>
    <p:extLst>
      <p:ext uri="{BB962C8B-B14F-4D97-AF65-F5344CB8AC3E}">
        <p14:creationId xmlns:p14="http://schemas.microsoft.com/office/powerpoint/2010/main" val="3502475689"/>
      </p:ext>
    </p:extLst>
  </p:cSld>
  <p:clrMapOvr>
    <a:masterClrMapping/>
  </p:clrMapOvr>
  <p:transition spd="med"/>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1_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499" y="569915"/>
            <a:ext cx="11049001"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715225566"/>
      </p:ext>
    </p:extLst>
  </p:cSld>
  <p:clrMapOvr>
    <a:masterClrMapping/>
  </p:clrMapOvr>
  <p:transition spd="med"/>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userDrawn="1">
  <p:cSld name="1_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5999" y="0"/>
            <a:ext cx="18291176"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662155625"/>
      </p:ext>
    </p:extLst>
  </p:cSld>
  <p:clrMapOvr>
    <a:masterClrMapping/>
  </p:clrMapOvr>
  <p:transition spd="med"/>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userDrawn="1">
  <p:cSld name="1_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6" cy="8572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2" y="565152"/>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157730538"/>
      </p:ext>
    </p:extLst>
  </p:cSld>
  <p:clrMapOvr>
    <a:masterClrMapping/>
  </p:clrMapOvr>
  <p:transition spd="med"/>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06002482"/>
      </p:ext>
    </p:extLst>
  </p:cSld>
  <p:clrMapOvr>
    <a:masterClrMapping/>
  </p:clrMapOvr>
  <p:transition spd="med"/>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6" y="12904628"/>
            <a:ext cx="273614" cy="24622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3"/>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671668096"/>
      </p:ext>
    </p:extLst>
  </p:cSld>
  <p:clrMapOvr>
    <a:masterClrMapping/>
  </p:clrMapOvr>
  <p:transition spd="med"/>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6" y="576075"/>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5" y="6121403"/>
            <a:ext cx="2473325" cy="2476501"/>
          </a:xfrm>
          <a:solidFill>
            <a:srgbClr val="E0E0E0"/>
          </a:solidFill>
        </p:spPr>
        <p:txBody>
          <a:bodyPr anchor="ctr"/>
          <a:lstStyle>
            <a:lvl1pPr marL="0" marR="0" indent="0" algn="ctr" defTabSz="243797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7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5" y="6121403"/>
            <a:ext cx="5708650" cy="2476501"/>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5" y="9525003"/>
            <a:ext cx="2473325" cy="2476501"/>
          </a:xfrm>
          <a:solidFill>
            <a:srgbClr val="E0E0E0"/>
          </a:solidFill>
        </p:spPr>
        <p:txBody>
          <a:bodyPr anchor="ctr"/>
          <a:lstStyle>
            <a:lvl1pPr marL="0" marR="0" indent="0" algn="ctr" defTabSz="243797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7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5" y="9525003"/>
            <a:ext cx="5708650" cy="2476501"/>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5" y="2667000"/>
            <a:ext cx="2473325" cy="2476501"/>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5" y="2667000"/>
            <a:ext cx="5708650" cy="2476501"/>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4" y="6121403"/>
            <a:ext cx="2473325" cy="2476501"/>
          </a:xfrm>
          <a:solidFill>
            <a:srgbClr val="E0E0E0"/>
          </a:solidFill>
        </p:spPr>
        <p:txBody>
          <a:bodyPr anchor="ctr"/>
          <a:lstStyle>
            <a:lvl1pPr marL="0" marR="0" indent="0" algn="ctr" defTabSz="243797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7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9" y="6121403"/>
            <a:ext cx="5708650" cy="2476501"/>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4" y="9525003"/>
            <a:ext cx="2473325" cy="2476501"/>
          </a:xfrm>
          <a:solidFill>
            <a:srgbClr val="E0E0E0"/>
          </a:solidFill>
        </p:spPr>
        <p:txBody>
          <a:bodyPr anchor="ctr"/>
          <a:lstStyle>
            <a:lvl1pPr marL="0" marR="0" indent="0" algn="ctr" defTabSz="243797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7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9" y="9525003"/>
            <a:ext cx="5708650" cy="2476501"/>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4" y="2667000"/>
            <a:ext cx="2473325" cy="2476501"/>
          </a:xfrm>
          <a:solidFill>
            <a:srgbClr val="E0E0E0"/>
          </a:solidFill>
        </p:spPr>
        <p:txBody>
          <a:bodyPr anchor="ctr"/>
          <a:lstStyle>
            <a:lvl1pPr marL="0" marR="0" indent="0" algn="ctr" defTabSz="243797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7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9" y="2667000"/>
            <a:ext cx="5708650" cy="2476501"/>
          </a:xfrm>
        </p:spPr>
        <p:txBody>
          <a:bodyPr/>
          <a:lstStyle>
            <a:lvl1pPr>
              <a:lnSpc>
                <a:spcPct val="110000"/>
              </a:lnSpc>
              <a:spcBef>
                <a:spcPts val="0"/>
              </a:spcBef>
              <a:defRPr sz="2800">
                <a:solidFill>
                  <a:schemeClr val="tx1"/>
                </a:solidFill>
              </a:defRPr>
            </a:lvl1pPr>
            <a:lvl2pPr marL="255987" indent="-255987">
              <a:lnSpc>
                <a:spcPct val="110000"/>
              </a:lnSpc>
              <a:spcBef>
                <a:spcPts val="0"/>
              </a:spcBef>
              <a:defRPr sz="2800">
                <a:solidFill>
                  <a:schemeClr val="tx1"/>
                </a:solidFill>
              </a:defRPr>
            </a:lvl2pPr>
            <a:lvl3pPr marL="511974" indent="-255987">
              <a:lnSpc>
                <a:spcPct val="110000"/>
              </a:lnSpc>
              <a:spcBef>
                <a:spcPts val="0"/>
              </a:spcBef>
              <a:defRPr sz="2800">
                <a:solidFill>
                  <a:schemeClr val="tx1"/>
                </a:solidFill>
              </a:defRPr>
            </a:lvl3pPr>
            <a:lvl4pPr marL="767962" indent="-255987">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30867609"/>
      </p:ext>
    </p:extLst>
  </p:cSld>
  <p:clrMapOvr>
    <a:masterClrMapping/>
  </p:clrMapOvr>
  <p:transition spd="med"/>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userDrawn="1">
  <p:cSld name="1_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1"/>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1" y="61214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7" y="61214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1" y="9525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7" y="9525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1" y="2667000"/>
            <a:ext cx="2473325" cy="2476501"/>
          </a:xfrm>
          <a:solidFill>
            <a:srgbClr val="E0E0E0"/>
          </a:solidFill>
        </p:spPr>
        <p:txBody>
          <a:bodyPr anchor="ctr"/>
          <a:lstStyle>
            <a:lvl1pPr marL="0" marR="0" indent="0" algn="ctr" defTabSz="243843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3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7" y="2667000"/>
            <a:ext cx="5708650" cy="2476501"/>
          </a:xfrm>
        </p:spPr>
        <p:txBody>
          <a:bodyPr/>
          <a:lstStyle>
            <a:lvl1pPr>
              <a:lnSpc>
                <a:spcPct val="110000"/>
              </a:lnSpc>
              <a:spcBef>
                <a:spcPts val="0"/>
              </a:spcBef>
              <a:defRPr sz="2800">
                <a:solidFill>
                  <a:schemeClr val="tx1"/>
                </a:solidFill>
              </a:defRPr>
            </a:lvl1pPr>
            <a:lvl2pPr marL="256035" indent="-256035">
              <a:lnSpc>
                <a:spcPct val="110000"/>
              </a:lnSpc>
              <a:spcBef>
                <a:spcPts val="0"/>
              </a:spcBef>
              <a:defRPr sz="2800">
                <a:solidFill>
                  <a:schemeClr val="tx1"/>
                </a:solidFill>
              </a:defRPr>
            </a:lvl2pPr>
            <a:lvl3pPr marL="512070" indent="-256035">
              <a:lnSpc>
                <a:spcPct val="110000"/>
              </a:lnSpc>
              <a:spcBef>
                <a:spcPts val="0"/>
              </a:spcBef>
              <a:defRPr sz="2800">
                <a:solidFill>
                  <a:schemeClr val="tx1"/>
                </a:solidFill>
              </a:defRPr>
            </a:lvl3pPr>
            <a:lvl4pPr marL="768106" indent="-25603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22169991"/>
      </p:ext>
    </p:extLst>
  </p:cSld>
  <p:clrMapOvr>
    <a:masterClrMapping/>
  </p:clrMapOvr>
  <p:transition spd="med"/>
</p:sldLayout>
</file>

<file path=ppt/slideLayouts/slideLayout827.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20772187"/>
      </p:ext>
    </p:extLst>
  </p:cSld>
  <p:clrMapOvr>
    <a:masterClrMapping/>
  </p:clrMapOvr>
  <p:transition spd="med"/>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5" y="384048"/>
            <a:ext cx="4956176" cy="2859088"/>
          </a:xfrm>
        </p:spPr>
        <p:txBody>
          <a:bodyPr/>
          <a:lstStyle>
            <a:lvl1pPr>
              <a:lnSpc>
                <a:spcPct val="90000"/>
              </a:lnSpc>
              <a:spcBef>
                <a:spcPts val="0"/>
              </a:spcBef>
              <a:defRPr sz="6397">
                <a:solidFill>
                  <a:schemeClr val="tx2"/>
                </a:solidFill>
              </a:defRPr>
            </a:lvl1pPr>
            <a:lvl2pPr>
              <a:lnSpc>
                <a:spcPct val="100000"/>
              </a:lnSpc>
              <a:spcBef>
                <a:spcPts val="0"/>
              </a:spcBef>
              <a:defRPr sz="6397">
                <a:solidFill>
                  <a:schemeClr val="tx1"/>
                </a:solidFill>
              </a:defRPr>
            </a:lvl2pPr>
            <a:lvl3pPr>
              <a:lnSpc>
                <a:spcPct val="100000"/>
              </a:lnSpc>
              <a:spcBef>
                <a:spcPts val="0"/>
              </a:spcBef>
              <a:defRPr sz="6397">
                <a:solidFill>
                  <a:schemeClr val="tx1"/>
                </a:solidFill>
              </a:defRPr>
            </a:lvl3pPr>
            <a:lvl4pPr>
              <a:lnSpc>
                <a:spcPct val="100000"/>
              </a:lnSpc>
              <a:spcBef>
                <a:spcPts val="0"/>
              </a:spcBef>
              <a:defRPr sz="6397">
                <a:solidFill>
                  <a:schemeClr val="tx1"/>
                </a:solidFill>
              </a:defRPr>
            </a:lvl4pPr>
            <a:lvl5pPr>
              <a:lnSpc>
                <a:spcPct val="100000"/>
              </a:lnSpc>
              <a:spcBef>
                <a:spcPts val="0"/>
              </a:spcBef>
              <a:defRPr sz="6397">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9" indent="-146279">
              <a:lnSpc>
                <a:spcPct val="120000"/>
              </a:lnSpc>
              <a:spcBef>
                <a:spcPts val="0"/>
              </a:spcBef>
              <a:defRPr sz="1600" b="0" i="0">
                <a:solidFill>
                  <a:schemeClr val="tx1"/>
                </a:solidFill>
                <a:latin typeface="IBM Plex Sans" panose="020B0503050203000203" pitchFamily="34" charset="0"/>
              </a:defRPr>
            </a:lvl2pPr>
            <a:lvl3pPr marL="292558" indent="-146279">
              <a:lnSpc>
                <a:spcPct val="120000"/>
              </a:lnSpc>
              <a:spcBef>
                <a:spcPts val="0"/>
              </a:spcBef>
              <a:defRPr sz="1600" b="0" i="0">
                <a:solidFill>
                  <a:schemeClr val="tx1"/>
                </a:solidFill>
                <a:latin typeface="IBM Plex Sans" panose="020B0503050203000203" pitchFamily="34" charset="0"/>
              </a:defRPr>
            </a:lvl3pPr>
            <a:lvl4pPr marL="438835" indent="-146279">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46699090"/>
      </p:ext>
    </p:extLst>
  </p:cSld>
  <p:clrMapOvr>
    <a:masterClrMapping/>
  </p:clrMapOvr>
  <p:transition spd="med"/>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userDrawn="1">
  <p:cSld name="1_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6"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02252818"/>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Title (above) + content (1-column)">
    <p:spTree>
      <p:nvGrpSpPr>
        <p:cNvPr id="1" name=""/>
        <p:cNvGrpSpPr/>
        <p:nvPr/>
      </p:nvGrpSpPr>
      <p:grpSpPr>
        <a:xfrm>
          <a:off x="0" y="0"/>
          <a:ext cx="0" cy="0"/>
          <a:chOff x="0" y="0"/>
          <a:chExt cx="0" cy="0"/>
        </a:xfrm>
      </p:grpSpPr>
      <p:sp>
        <p:nvSpPr>
          <p:cNvPr id="70" name="Shape 70"/>
          <p:cNvSpPr>
            <a:spLocks noGrp="1"/>
          </p:cNvSpPr>
          <p:nvPr>
            <p:ph type="body" idx="1"/>
          </p:nvPr>
        </p:nvSpPr>
        <p:spPr>
          <a:xfrm>
            <a:off x="609680" y="2920827"/>
            <a:ext cx="22779996" cy="8645318"/>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a:spLocks noGrp="1"/>
          </p:cNvSpPr>
          <p:nvPr>
            <p:ph type="sldNum" sz="quarter" idx="2"/>
          </p:nvPr>
        </p:nvSpPr>
        <p:spPr>
          <a:prstGeom prst="rect">
            <a:avLst/>
          </a:prstGeom>
        </p:spPr>
        <p:txBody>
          <a:bodyPr/>
          <a:lstStyle/>
          <a:p>
            <a:fld id="{86CB4B4D-7CA3-9044-876B-883B54F8677D}" type="slidenum">
              <a:rPr/>
              <a:t>‹#›</a:t>
            </a:fld>
            <a:endParaRPr dirty="0"/>
          </a:p>
        </p:txBody>
      </p:sp>
      <p:sp>
        <p:nvSpPr>
          <p:cNvPr id="72" name="Shape 72"/>
          <p:cNvSpPr>
            <a:spLocks noGrp="1"/>
          </p:cNvSpPr>
          <p:nvPr>
            <p:ph type="title"/>
          </p:nvPr>
        </p:nvSpPr>
        <p:spPr>
          <a:xfrm>
            <a:off x="609680" y="463305"/>
            <a:ext cx="11934296" cy="2438402"/>
          </a:xfrm>
          <a:prstGeom prst="rect">
            <a:avLst/>
          </a:prstGeom>
        </p:spPr>
        <p:txBody>
          <a:bodyPr/>
          <a:lstStyle>
            <a:lvl1pPr>
              <a:lnSpc>
                <a:spcPct val="100000"/>
              </a:lnSpc>
              <a:defRPr sz="5334"/>
            </a:lvl1pPr>
          </a:lstStyle>
          <a:p>
            <a:r>
              <a:t>Title Text</a:t>
            </a:r>
          </a:p>
        </p:txBody>
      </p:sp>
    </p:spTree>
    <p:extLst>
      <p:ext uri="{BB962C8B-B14F-4D97-AF65-F5344CB8AC3E}">
        <p14:creationId xmlns:p14="http://schemas.microsoft.com/office/powerpoint/2010/main" val="1833911890"/>
      </p:ext>
    </p:extLst>
  </p:cSld>
  <p:clrMapOvr>
    <a:masterClrMapping/>
  </p:clrMapOvr>
  <p:transition spd="med"/>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47336134"/>
      </p:ext>
    </p:extLst>
  </p:cSld>
  <p:clrMapOvr>
    <a:masterClrMapping/>
  </p:clrMapOvr>
  <p:transition spd="med"/>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5" y="384048"/>
            <a:ext cx="4956176" cy="2859088"/>
          </a:xfrm>
        </p:spPr>
        <p:txBody>
          <a:bodyPr/>
          <a:lstStyle>
            <a:lvl1pPr>
              <a:lnSpc>
                <a:spcPct val="90000"/>
              </a:lnSpc>
              <a:spcBef>
                <a:spcPts val="0"/>
              </a:spcBef>
              <a:defRPr sz="6397">
                <a:solidFill>
                  <a:schemeClr val="tx2"/>
                </a:solidFill>
              </a:defRPr>
            </a:lvl1pPr>
            <a:lvl2pPr>
              <a:lnSpc>
                <a:spcPct val="100000"/>
              </a:lnSpc>
              <a:spcBef>
                <a:spcPts val="0"/>
              </a:spcBef>
              <a:defRPr sz="6397">
                <a:solidFill>
                  <a:schemeClr val="tx1"/>
                </a:solidFill>
              </a:defRPr>
            </a:lvl2pPr>
            <a:lvl3pPr>
              <a:lnSpc>
                <a:spcPct val="100000"/>
              </a:lnSpc>
              <a:spcBef>
                <a:spcPts val="0"/>
              </a:spcBef>
              <a:defRPr sz="6397">
                <a:solidFill>
                  <a:schemeClr val="tx1"/>
                </a:solidFill>
              </a:defRPr>
            </a:lvl3pPr>
            <a:lvl4pPr>
              <a:lnSpc>
                <a:spcPct val="100000"/>
              </a:lnSpc>
              <a:spcBef>
                <a:spcPts val="0"/>
              </a:spcBef>
              <a:defRPr sz="6397">
                <a:solidFill>
                  <a:schemeClr val="tx1"/>
                </a:solidFill>
              </a:defRPr>
            </a:lvl4pPr>
            <a:lvl5pPr>
              <a:lnSpc>
                <a:spcPct val="100000"/>
              </a:lnSpc>
              <a:spcBef>
                <a:spcPts val="0"/>
              </a:spcBef>
              <a:defRPr sz="6397">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9" indent="-146279">
              <a:lnSpc>
                <a:spcPct val="120000"/>
              </a:lnSpc>
              <a:spcBef>
                <a:spcPts val="0"/>
              </a:spcBef>
              <a:defRPr sz="1600" b="0" i="0">
                <a:solidFill>
                  <a:schemeClr val="tx1"/>
                </a:solidFill>
                <a:latin typeface="IBM Plex Sans" panose="020B0503050203000203" pitchFamily="34" charset="0"/>
              </a:defRPr>
            </a:lvl2pPr>
            <a:lvl3pPr marL="292558" indent="-146279">
              <a:lnSpc>
                <a:spcPct val="120000"/>
              </a:lnSpc>
              <a:spcBef>
                <a:spcPts val="0"/>
              </a:spcBef>
              <a:defRPr sz="1600" b="0" i="0">
                <a:solidFill>
                  <a:schemeClr val="tx1"/>
                </a:solidFill>
                <a:latin typeface="IBM Plex Sans" panose="020B0503050203000203" pitchFamily="34" charset="0"/>
              </a:defRPr>
            </a:lvl3pPr>
            <a:lvl4pPr marL="438835" indent="-146279">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8" y="12804780"/>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499"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9" indent="-146279">
              <a:lnSpc>
                <a:spcPct val="120000"/>
              </a:lnSpc>
              <a:spcBef>
                <a:spcPts val="0"/>
              </a:spcBef>
              <a:defRPr sz="1600" b="0" i="0">
                <a:solidFill>
                  <a:schemeClr val="tx1"/>
                </a:solidFill>
                <a:latin typeface="IBM Plex Sans" panose="020B0503050203000203" pitchFamily="34" charset="0"/>
              </a:defRPr>
            </a:lvl2pPr>
            <a:lvl3pPr marL="292558" indent="-146279">
              <a:lnSpc>
                <a:spcPct val="120000"/>
              </a:lnSpc>
              <a:spcBef>
                <a:spcPts val="0"/>
              </a:spcBef>
              <a:defRPr sz="1600" b="0" i="0">
                <a:solidFill>
                  <a:schemeClr val="tx1"/>
                </a:solidFill>
                <a:latin typeface="IBM Plex Sans" panose="020B0503050203000203" pitchFamily="34" charset="0"/>
              </a:defRPr>
            </a:lvl3pPr>
            <a:lvl4pPr marL="438835" indent="-146279">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22939205"/>
      </p:ext>
    </p:extLst>
  </p:cSld>
  <p:clrMapOvr>
    <a:masterClrMapping/>
  </p:clrMapOvr>
  <p:transition spd="med"/>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1_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6" cy="2859088"/>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7"/>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6" indent="-146306">
              <a:lnSpc>
                <a:spcPct val="120000"/>
              </a:lnSpc>
              <a:spcBef>
                <a:spcPts val="0"/>
              </a:spcBef>
              <a:defRPr sz="1600" b="0" i="0">
                <a:solidFill>
                  <a:schemeClr val="tx1"/>
                </a:solidFill>
                <a:latin typeface="IBM Plex Sans" panose="020B0503050203000203" pitchFamily="34" charset="0"/>
              </a:defRPr>
            </a:lvl2pPr>
            <a:lvl3pPr marL="292612" indent="-146306">
              <a:lnSpc>
                <a:spcPct val="120000"/>
              </a:lnSpc>
              <a:spcBef>
                <a:spcPts val="0"/>
              </a:spcBef>
              <a:defRPr sz="1600" b="0" i="0">
                <a:solidFill>
                  <a:schemeClr val="tx1"/>
                </a:solidFill>
                <a:latin typeface="IBM Plex Sans" panose="020B0503050203000203" pitchFamily="34" charset="0"/>
              </a:defRPr>
            </a:lvl3pPr>
            <a:lvl4pPr marL="438917" indent="-14630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82165303"/>
      </p:ext>
    </p:extLst>
  </p:cSld>
  <p:clrMapOvr>
    <a:masterClrMapping/>
  </p:clrMapOvr>
  <p:transition spd="med"/>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3"/>
            <a:ext cx="3456431" cy="1379080"/>
          </a:xfrm>
          <a:prstGeom prst="rect">
            <a:avLst/>
          </a:prstGeom>
        </p:spPr>
      </p:pic>
    </p:spTree>
    <p:extLst>
      <p:ext uri="{BB962C8B-B14F-4D97-AF65-F5344CB8AC3E}">
        <p14:creationId xmlns:p14="http://schemas.microsoft.com/office/powerpoint/2010/main" val="1213597830"/>
      </p:ext>
    </p:extLst>
  </p:cSld>
  <p:clrMapOvr>
    <a:masterClrMapping/>
  </p:clrMapOvr>
  <p:transition spd="med"/>
</p:sldLayout>
</file>

<file path=ppt/slideLayouts/slideLayout834.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5628551"/>
      </p:ext>
    </p:extLst>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207" name="Title Text"/>
          <p:cNvSpPr txBox="1">
            <a:spLocks noGrp="1"/>
          </p:cNvSpPr>
          <p:nvPr>
            <p:ph type="title"/>
          </p:nvPr>
        </p:nvSpPr>
        <p:spPr>
          <a:xfrm>
            <a:off x="560902" y="536452"/>
            <a:ext cx="11047396" cy="2145795"/>
          </a:xfrm>
          <a:prstGeom prst="rect">
            <a:avLst/>
          </a:prstGeom>
        </p:spPr>
        <p:txBody>
          <a:bodyPr>
            <a:normAutofit/>
          </a:bodyPr>
          <a:lstStyle/>
          <a:p>
            <a:r>
              <a:t>Title Text</a:t>
            </a:r>
          </a:p>
        </p:txBody>
      </p:sp>
      <p:sp>
        <p:nvSpPr>
          <p:cNvPr id="208" name="Body Level One…"/>
          <p:cNvSpPr txBox="1">
            <a:spLocks noGrp="1"/>
          </p:cNvSpPr>
          <p:nvPr>
            <p:ph type="body" sz="half" idx="1"/>
          </p:nvPr>
        </p:nvSpPr>
        <p:spPr>
          <a:xfrm>
            <a:off x="585296" y="3316225"/>
            <a:ext cx="10998619" cy="867257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09" name="Text Placeholder 2"/>
          <p:cNvSpPr>
            <a:spLocks noGrp="1"/>
          </p:cNvSpPr>
          <p:nvPr>
            <p:ph type="body" sz="half" idx="21"/>
          </p:nvPr>
        </p:nvSpPr>
        <p:spPr>
          <a:xfrm>
            <a:off x="12778886" y="3316225"/>
            <a:ext cx="10998437" cy="8672579"/>
          </a:xfrm>
          <a:prstGeom prst="rect">
            <a:avLst/>
          </a:prstGeom>
        </p:spPr>
        <p:txBody>
          <a:bodyPr>
            <a:normAutofit/>
          </a:bodyPr>
          <a:lstStyle/>
          <a:p>
            <a:endParaRPr/>
          </a:p>
        </p:txBody>
      </p:sp>
      <p:sp>
        <p:nvSpPr>
          <p:cNvPr id="2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18393675"/>
      </p:ext>
    </p:extLst>
  </p:cSld>
  <p:clrMapOvr>
    <a:masterClrMapping/>
  </p:clrMapOvr>
  <p:transition spd="med"/>
</p:sldLayout>
</file>

<file path=ppt/slideLayouts/slideLayout836.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77086979"/>
      </p:ext>
    </p:extLst>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userDrawn="1">
  <p:cSld name="2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52"/>
            <a:ext cx="11044238" cy="2276856"/>
          </a:xfrm>
        </p:spPr>
        <p:txBody>
          <a:bodyPr rIns="457200"/>
          <a:lstStyle>
            <a:lvl1pPr>
              <a:lnSpc>
                <a:spcPct val="100000"/>
              </a:lnSpc>
              <a:defRPr sz="6397"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5" y="385204"/>
            <a:ext cx="4956176"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7" y="12938844"/>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32" y="576079"/>
            <a:ext cx="4963924" cy="5145085"/>
          </a:xfrm>
          <a:prstGeom prst="rect">
            <a:avLst/>
          </a:prstGeom>
        </p:spPr>
        <p:txBody>
          <a:bodyPr/>
          <a:lstStyle>
            <a:lvl1pPr defTabSz="1161084">
              <a:lnSpc>
                <a:spcPct val="100000"/>
              </a:lnSpc>
              <a:spcBef>
                <a:spcPts val="0"/>
              </a:spcBef>
              <a:defRPr sz="3600" b="0" i="0">
                <a:solidFill>
                  <a:schemeClr val="tx1"/>
                </a:solidFill>
                <a:latin typeface="IBM Plex Sans Light" panose="020B0403050203000203" pitchFamily="34" charset="0"/>
              </a:defRPr>
            </a:lvl1pPr>
            <a:lvl2pPr defTabSz="1161084">
              <a:lnSpc>
                <a:spcPct val="100000"/>
              </a:lnSpc>
              <a:spcBef>
                <a:spcPts val="0"/>
              </a:spcBef>
              <a:defRPr sz="3600" b="0" i="0">
                <a:solidFill>
                  <a:schemeClr val="tx1"/>
                </a:solidFill>
                <a:latin typeface="IBM Plex Sans Light" panose="020B0403050203000203" pitchFamily="34" charset="0"/>
              </a:defRPr>
            </a:lvl2pPr>
            <a:lvl3pPr defTabSz="1161084">
              <a:lnSpc>
                <a:spcPct val="100000"/>
              </a:lnSpc>
              <a:spcBef>
                <a:spcPts val="0"/>
              </a:spcBef>
              <a:defRPr sz="3600" b="0" i="0">
                <a:solidFill>
                  <a:schemeClr val="tx1"/>
                </a:solidFill>
                <a:latin typeface="IBM Plex Sans Light" panose="020B0403050203000203" pitchFamily="34" charset="0"/>
              </a:defRPr>
            </a:lvl3pPr>
            <a:lvl4pPr defTabSz="1161084">
              <a:lnSpc>
                <a:spcPct val="100000"/>
              </a:lnSpc>
              <a:spcBef>
                <a:spcPts val="0"/>
              </a:spcBef>
              <a:defRPr sz="3600" b="0" i="0">
                <a:solidFill>
                  <a:schemeClr val="tx1"/>
                </a:solidFill>
                <a:latin typeface="IBM Plex Sans Light" panose="020B0403050203000203" pitchFamily="34" charset="0"/>
              </a:defRPr>
            </a:lvl4pPr>
            <a:lvl5pPr defTabSz="116108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3" y="576079"/>
            <a:ext cx="4963924" cy="5145085"/>
          </a:xfrm>
          <a:prstGeom prst="rect">
            <a:avLst/>
          </a:prstGeom>
        </p:spPr>
        <p:txBody>
          <a:bodyPr/>
          <a:lstStyle>
            <a:lvl1pPr defTabSz="1161084">
              <a:lnSpc>
                <a:spcPct val="100000"/>
              </a:lnSpc>
              <a:spcBef>
                <a:spcPts val="0"/>
              </a:spcBef>
              <a:defRPr sz="3600" b="0" i="0">
                <a:solidFill>
                  <a:schemeClr val="tx1"/>
                </a:solidFill>
                <a:latin typeface="IBM Plex Sans Light" panose="020B0403050203000203" pitchFamily="34" charset="0"/>
              </a:defRPr>
            </a:lvl1pPr>
            <a:lvl2pPr defTabSz="1161084">
              <a:lnSpc>
                <a:spcPct val="100000"/>
              </a:lnSpc>
              <a:spcBef>
                <a:spcPts val="0"/>
              </a:spcBef>
              <a:defRPr sz="3600" b="0" i="0">
                <a:solidFill>
                  <a:schemeClr val="tx1"/>
                </a:solidFill>
                <a:latin typeface="IBM Plex Sans Light" panose="020B0403050203000203" pitchFamily="34" charset="0"/>
              </a:defRPr>
            </a:lvl2pPr>
            <a:lvl3pPr defTabSz="1161084">
              <a:lnSpc>
                <a:spcPct val="100000"/>
              </a:lnSpc>
              <a:spcBef>
                <a:spcPts val="0"/>
              </a:spcBef>
              <a:defRPr sz="3600" b="0" i="0">
                <a:solidFill>
                  <a:schemeClr val="tx1"/>
                </a:solidFill>
                <a:latin typeface="IBM Plex Sans Light" panose="020B0403050203000203" pitchFamily="34" charset="0"/>
              </a:defRPr>
            </a:lvl3pPr>
            <a:lvl4pPr defTabSz="1161084">
              <a:lnSpc>
                <a:spcPct val="100000"/>
              </a:lnSpc>
              <a:spcBef>
                <a:spcPts val="0"/>
              </a:spcBef>
              <a:defRPr sz="3600" b="0" i="0">
                <a:solidFill>
                  <a:schemeClr val="tx1"/>
                </a:solidFill>
                <a:latin typeface="IBM Plex Sans Light" panose="020B0403050203000203" pitchFamily="34" charset="0"/>
              </a:defRPr>
            </a:lvl4pPr>
            <a:lvl5pPr defTabSz="116108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32" y="6667503"/>
            <a:ext cx="4963924" cy="4953000"/>
          </a:xfrm>
          <a:prstGeom prst="rect">
            <a:avLst/>
          </a:prstGeom>
        </p:spPr>
        <p:txBody>
          <a:bodyPr/>
          <a:lstStyle>
            <a:lvl1pPr defTabSz="1161084">
              <a:lnSpc>
                <a:spcPct val="100000"/>
              </a:lnSpc>
              <a:spcBef>
                <a:spcPts val="0"/>
              </a:spcBef>
              <a:defRPr sz="3600" b="0" i="0">
                <a:solidFill>
                  <a:schemeClr val="tx1"/>
                </a:solidFill>
                <a:latin typeface="IBM Plex Sans Light" panose="020B0403050203000203" pitchFamily="34" charset="0"/>
              </a:defRPr>
            </a:lvl1pPr>
            <a:lvl2pPr defTabSz="1161084">
              <a:lnSpc>
                <a:spcPct val="100000"/>
              </a:lnSpc>
              <a:spcBef>
                <a:spcPts val="0"/>
              </a:spcBef>
              <a:defRPr sz="3600" b="0" i="0">
                <a:solidFill>
                  <a:schemeClr val="tx1"/>
                </a:solidFill>
                <a:latin typeface="IBM Plex Sans Light" panose="020B0403050203000203" pitchFamily="34" charset="0"/>
              </a:defRPr>
            </a:lvl2pPr>
            <a:lvl3pPr defTabSz="1161084">
              <a:lnSpc>
                <a:spcPct val="100000"/>
              </a:lnSpc>
              <a:spcBef>
                <a:spcPts val="0"/>
              </a:spcBef>
              <a:defRPr sz="3600" b="0" i="0">
                <a:solidFill>
                  <a:schemeClr val="tx1"/>
                </a:solidFill>
                <a:latin typeface="IBM Plex Sans Light" panose="020B0403050203000203" pitchFamily="34" charset="0"/>
              </a:defRPr>
            </a:lvl3pPr>
            <a:lvl4pPr defTabSz="1161084">
              <a:lnSpc>
                <a:spcPct val="100000"/>
              </a:lnSpc>
              <a:spcBef>
                <a:spcPts val="0"/>
              </a:spcBef>
              <a:defRPr sz="3600" b="0" i="0">
                <a:solidFill>
                  <a:schemeClr val="tx1"/>
                </a:solidFill>
                <a:latin typeface="IBM Plex Sans Light" panose="020B0403050203000203" pitchFamily="34" charset="0"/>
              </a:defRPr>
            </a:lvl4pPr>
            <a:lvl5pPr defTabSz="116108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3" y="6667503"/>
            <a:ext cx="4963924" cy="4953000"/>
          </a:xfrm>
          <a:prstGeom prst="rect">
            <a:avLst/>
          </a:prstGeom>
        </p:spPr>
        <p:txBody>
          <a:bodyPr/>
          <a:lstStyle>
            <a:lvl1pPr defTabSz="1161084">
              <a:lnSpc>
                <a:spcPct val="100000"/>
              </a:lnSpc>
              <a:spcBef>
                <a:spcPts val="0"/>
              </a:spcBef>
              <a:defRPr sz="3600" b="0" i="0">
                <a:solidFill>
                  <a:schemeClr val="tx1"/>
                </a:solidFill>
                <a:latin typeface="IBM Plex Sans Light" panose="020B0403050203000203" pitchFamily="34" charset="0"/>
              </a:defRPr>
            </a:lvl1pPr>
            <a:lvl2pPr defTabSz="1161084">
              <a:lnSpc>
                <a:spcPct val="100000"/>
              </a:lnSpc>
              <a:spcBef>
                <a:spcPts val="0"/>
              </a:spcBef>
              <a:defRPr sz="3600" b="0" i="0">
                <a:solidFill>
                  <a:schemeClr val="tx1"/>
                </a:solidFill>
                <a:latin typeface="IBM Plex Sans Light" panose="020B0403050203000203" pitchFamily="34" charset="0"/>
              </a:defRPr>
            </a:lvl2pPr>
            <a:lvl3pPr defTabSz="1161084">
              <a:lnSpc>
                <a:spcPct val="100000"/>
              </a:lnSpc>
              <a:spcBef>
                <a:spcPts val="0"/>
              </a:spcBef>
              <a:defRPr sz="3600" b="0" i="0">
                <a:solidFill>
                  <a:schemeClr val="tx1"/>
                </a:solidFill>
                <a:latin typeface="IBM Plex Sans Light" panose="020B0403050203000203" pitchFamily="34" charset="0"/>
              </a:defRPr>
            </a:lvl3pPr>
            <a:lvl4pPr defTabSz="1161084">
              <a:lnSpc>
                <a:spcPct val="100000"/>
              </a:lnSpc>
              <a:spcBef>
                <a:spcPts val="0"/>
              </a:spcBef>
              <a:defRPr sz="3600" b="0" i="0">
                <a:solidFill>
                  <a:schemeClr val="tx1"/>
                </a:solidFill>
                <a:latin typeface="IBM Plex Sans Light" panose="020B0403050203000203" pitchFamily="34" charset="0"/>
              </a:defRPr>
            </a:lvl4pPr>
            <a:lvl5pPr defTabSz="116108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30721356"/>
      </p:ext>
    </p:extLst>
  </p:cSld>
  <p:clrMapOvr>
    <a:masterClrMapping/>
  </p:clrMapOvr>
  <p:transition spd="med"/>
</p:sldLayout>
</file>

<file path=ppt/slideLayouts/slideLayout838.xml><?xml version="1.0" encoding="utf-8"?>
<p:sldLayout xmlns:a="http://schemas.openxmlformats.org/drawingml/2006/main" xmlns:r="http://schemas.openxmlformats.org/officeDocument/2006/relationships" xmlns:p="http://schemas.openxmlformats.org/presentationml/2006/main" userDrawn="1">
  <p:cSld name="2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6" y="385203"/>
            <a:ext cx="4949826" cy="1525589"/>
          </a:xfrm>
        </p:spPr>
        <p:txBody>
          <a:bodyPr/>
          <a:lstStyle>
            <a:lvl1pPr>
              <a:lnSpc>
                <a:spcPct val="100000"/>
              </a:lnSpc>
              <a:defRPr sz="6397"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2" y="569916"/>
            <a:ext cx="11049001" cy="1257458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5" y="3429003"/>
            <a:ext cx="4972490" cy="8572501"/>
          </a:xfrm>
          <a:prstGeom prst="rect">
            <a:avLst/>
          </a:prstGeom>
        </p:spPr>
        <p:txBody>
          <a:bodyPr/>
          <a:lstStyle>
            <a:lvl1pPr defTabSz="1161084">
              <a:lnSpc>
                <a:spcPct val="100000"/>
              </a:lnSpc>
              <a:spcBef>
                <a:spcPts val="0"/>
              </a:spcBef>
              <a:defRPr sz="3600" b="0" i="0">
                <a:solidFill>
                  <a:schemeClr val="tx1"/>
                </a:solidFill>
                <a:latin typeface="IBM Plex Sans Light" panose="020B0403050203000203" pitchFamily="34" charset="0"/>
              </a:defRPr>
            </a:lvl1pPr>
            <a:lvl2pPr marL="327543" indent="-327543" defTabSz="1161084">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86" indent="-327543" defTabSz="1161084">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26" indent="-327543" defTabSz="1161084">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8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91" y="3429003"/>
            <a:ext cx="4972490" cy="8572501"/>
          </a:xfrm>
          <a:prstGeom prst="rect">
            <a:avLst/>
          </a:prstGeom>
        </p:spPr>
        <p:txBody>
          <a:bodyPr/>
          <a:lstStyle>
            <a:lvl1pPr defTabSz="1161084">
              <a:lnSpc>
                <a:spcPct val="100000"/>
              </a:lnSpc>
              <a:spcBef>
                <a:spcPts val="0"/>
              </a:spcBef>
              <a:defRPr sz="3600" b="0" i="0">
                <a:solidFill>
                  <a:schemeClr val="tx1"/>
                </a:solidFill>
                <a:latin typeface="IBM Plex Sans Light" panose="020B0403050203000203" pitchFamily="34" charset="0"/>
              </a:defRPr>
            </a:lvl1pPr>
            <a:lvl2pPr marL="327543" indent="-327543" defTabSz="1161084">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86" indent="-327543" defTabSz="1161084">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26" indent="-327543" defTabSz="1161084">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84">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94143570"/>
      </p:ext>
    </p:extLst>
  </p:cSld>
  <p:clrMapOvr>
    <a:masterClrMapping/>
  </p:clrMapOvr>
  <p:transition spd="med"/>
</p:sldLayout>
</file>

<file path=ppt/slideLayouts/slideLayout839.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9324759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Title (above) + content (4-columns)">
    <p:spTree>
      <p:nvGrpSpPr>
        <p:cNvPr id="1" name=""/>
        <p:cNvGrpSpPr/>
        <p:nvPr/>
      </p:nvGrpSpPr>
      <p:grpSpPr>
        <a:xfrm>
          <a:off x="0" y="0"/>
          <a:ext cx="0" cy="0"/>
          <a:chOff x="0" y="0"/>
          <a:chExt cx="0" cy="0"/>
        </a:xfrm>
      </p:grpSpPr>
      <p:sp>
        <p:nvSpPr>
          <p:cNvPr id="100" name="Shape 100"/>
          <p:cNvSpPr>
            <a:spLocks noGrp="1"/>
          </p:cNvSpPr>
          <p:nvPr>
            <p:ph type="body" sz="quarter" idx="1"/>
          </p:nvPr>
        </p:nvSpPr>
        <p:spPr>
          <a:xfrm>
            <a:off x="609685" y="2926089"/>
            <a:ext cx="5609052" cy="8645314"/>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1" name="Shape 101"/>
          <p:cNvSpPr>
            <a:spLocks noGrp="1"/>
          </p:cNvSpPr>
          <p:nvPr>
            <p:ph type="sldNum" sz="quarter" idx="2"/>
          </p:nvPr>
        </p:nvSpPr>
        <p:spPr>
          <a:prstGeom prst="rect">
            <a:avLst/>
          </a:prstGeom>
        </p:spPr>
        <p:txBody>
          <a:bodyPr/>
          <a:lstStyle/>
          <a:p>
            <a:fld id="{86CB4B4D-7CA3-9044-876B-883B54F8677D}" type="slidenum">
              <a:rPr/>
              <a:t>‹#›</a:t>
            </a:fld>
            <a:endParaRPr dirty="0"/>
          </a:p>
        </p:txBody>
      </p:sp>
      <p:sp>
        <p:nvSpPr>
          <p:cNvPr id="102" name="Shape 102"/>
          <p:cNvSpPr>
            <a:spLocks noGrp="1"/>
          </p:cNvSpPr>
          <p:nvPr>
            <p:ph type="title"/>
          </p:nvPr>
        </p:nvSpPr>
        <p:spPr>
          <a:xfrm>
            <a:off x="609680" y="463305"/>
            <a:ext cx="11934296" cy="2438402"/>
          </a:xfrm>
          <a:prstGeom prst="rect">
            <a:avLst/>
          </a:prstGeom>
        </p:spPr>
        <p:txBody>
          <a:bodyPr/>
          <a:lstStyle>
            <a:lvl1pPr>
              <a:lnSpc>
                <a:spcPct val="100000"/>
              </a:lnSpc>
              <a:defRPr sz="5334"/>
            </a:lvl1pPr>
          </a:lstStyle>
          <a:p>
            <a:r>
              <a:t>Title Text</a:t>
            </a:r>
          </a:p>
        </p:txBody>
      </p:sp>
      <p:sp>
        <p:nvSpPr>
          <p:cNvPr id="103" name="Shape 103"/>
          <p:cNvSpPr>
            <a:spLocks noGrp="1"/>
          </p:cNvSpPr>
          <p:nvPr>
            <p:ph type="body" sz="quarter" idx="13"/>
          </p:nvPr>
        </p:nvSpPr>
        <p:spPr>
          <a:xfrm>
            <a:off x="6388091" y="2926089"/>
            <a:ext cx="5609052" cy="8645314"/>
          </a:xfrm>
          <a:prstGeom prst="rect">
            <a:avLst/>
          </a:prstGeom>
        </p:spPr>
        <p:txBody>
          <a:bodyPr>
            <a:normAutofit/>
          </a:bodyPr>
          <a:lstStyle>
            <a:lvl1pPr defTabSz="1109166">
              <a:spcBef>
                <a:spcPts val="3466"/>
              </a:spcBef>
              <a:defRPr sz="4854">
                <a:solidFill>
                  <a:srgbClr val="FFFFFF"/>
                </a:solidFill>
              </a:defRPr>
            </a:lvl1pPr>
            <a:lvl2pPr marL="419790" indent="-419790" defTabSz="1109166">
              <a:spcBef>
                <a:spcPts val="3466"/>
              </a:spcBef>
              <a:defRPr sz="4854">
                <a:solidFill>
                  <a:srgbClr val="FFFFFF"/>
                </a:solidFill>
              </a:defRPr>
            </a:lvl2pPr>
            <a:lvl3pPr marL="962818" indent="-419790" defTabSz="1109166">
              <a:spcBef>
                <a:spcPts val="3466"/>
              </a:spcBef>
              <a:defRPr sz="4854">
                <a:solidFill>
                  <a:srgbClr val="FFFFFF"/>
                </a:solidFill>
              </a:defRPr>
            </a:lvl3pPr>
            <a:lvl4pPr marL="1517402" indent="-408236" defTabSz="1109166">
              <a:spcBef>
                <a:spcPts val="3466"/>
              </a:spcBef>
              <a:defRPr sz="4854">
                <a:solidFill>
                  <a:srgbClr val="FFFFFF"/>
                </a:solidFill>
              </a:defRPr>
            </a:lvl4pPr>
            <a:lvl5pPr marL="1948744" indent="-419790" defTabSz="1109166">
              <a:spcBef>
                <a:spcPts val="3466"/>
              </a:spcBef>
              <a:defRPr sz="4854">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body" sz="quarter" idx="14"/>
          </p:nvPr>
        </p:nvSpPr>
        <p:spPr>
          <a:xfrm>
            <a:off x="18012644" y="2926089"/>
            <a:ext cx="5609052" cy="8645314"/>
          </a:xfrm>
          <a:prstGeom prst="rect">
            <a:avLst/>
          </a:prstGeom>
        </p:spPr>
        <p:txBody>
          <a:bodyPr>
            <a:normAutofit/>
          </a:bodyPr>
          <a:lstStyle>
            <a:lvl1pPr defTabSz="1109166">
              <a:spcBef>
                <a:spcPts val="3466"/>
              </a:spcBef>
              <a:defRPr sz="4854">
                <a:solidFill>
                  <a:srgbClr val="FFFFFF"/>
                </a:solidFill>
              </a:defRPr>
            </a:lvl1pPr>
            <a:lvl2pPr marL="419790" indent="-419790" defTabSz="1109166">
              <a:spcBef>
                <a:spcPts val="3466"/>
              </a:spcBef>
              <a:defRPr sz="4854">
                <a:solidFill>
                  <a:srgbClr val="FFFFFF"/>
                </a:solidFill>
              </a:defRPr>
            </a:lvl2pPr>
            <a:lvl3pPr marL="962818" indent="-419790" defTabSz="1109166">
              <a:spcBef>
                <a:spcPts val="3466"/>
              </a:spcBef>
              <a:defRPr sz="4854">
                <a:solidFill>
                  <a:srgbClr val="FFFFFF"/>
                </a:solidFill>
              </a:defRPr>
            </a:lvl3pPr>
            <a:lvl4pPr marL="1517402" indent="-408236" defTabSz="1109166">
              <a:spcBef>
                <a:spcPts val="3466"/>
              </a:spcBef>
              <a:defRPr sz="4854">
                <a:solidFill>
                  <a:srgbClr val="FFFFFF"/>
                </a:solidFill>
              </a:defRPr>
            </a:lvl4pPr>
            <a:lvl5pPr marL="1948744" indent="-419790" defTabSz="1109166">
              <a:spcBef>
                <a:spcPts val="3466"/>
              </a:spcBef>
              <a:defRPr sz="4854">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5" name="Shape 105"/>
          <p:cNvSpPr>
            <a:spLocks noGrp="1"/>
          </p:cNvSpPr>
          <p:nvPr>
            <p:ph type="body" sz="quarter" idx="15"/>
          </p:nvPr>
        </p:nvSpPr>
        <p:spPr>
          <a:xfrm>
            <a:off x="12200368" y="2926089"/>
            <a:ext cx="5609052" cy="8645314"/>
          </a:xfrm>
          <a:prstGeom prst="rect">
            <a:avLst/>
          </a:prstGeom>
        </p:spPr>
        <p:txBody>
          <a:bodyPr>
            <a:normAutofit/>
          </a:bodyPr>
          <a:lstStyle>
            <a:lvl1pPr defTabSz="1109166">
              <a:spcBef>
                <a:spcPts val="3466"/>
              </a:spcBef>
              <a:defRPr sz="4854">
                <a:solidFill>
                  <a:srgbClr val="FFFFFF"/>
                </a:solidFill>
              </a:defRPr>
            </a:lvl1pPr>
            <a:lvl2pPr marL="419790" indent="-419790" defTabSz="1109166">
              <a:spcBef>
                <a:spcPts val="3466"/>
              </a:spcBef>
              <a:defRPr sz="4854">
                <a:solidFill>
                  <a:srgbClr val="FFFFFF"/>
                </a:solidFill>
              </a:defRPr>
            </a:lvl2pPr>
            <a:lvl3pPr marL="962818" indent="-419790" defTabSz="1109166">
              <a:spcBef>
                <a:spcPts val="3466"/>
              </a:spcBef>
              <a:defRPr sz="4854">
                <a:solidFill>
                  <a:srgbClr val="FFFFFF"/>
                </a:solidFill>
              </a:defRPr>
            </a:lvl3pPr>
            <a:lvl4pPr marL="1517402" indent="-408236" defTabSz="1109166">
              <a:spcBef>
                <a:spcPts val="3466"/>
              </a:spcBef>
              <a:defRPr sz="4854">
                <a:solidFill>
                  <a:srgbClr val="FFFFFF"/>
                </a:solidFill>
              </a:defRPr>
            </a:lvl4pPr>
            <a:lvl5pPr marL="1948744" indent="-419790" defTabSz="1109166">
              <a:spcBef>
                <a:spcPts val="3466"/>
              </a:spcBef>
              <a:defRPr sz="4854">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690841650"/>
      </p:ext>
    </p:extLst>
  </p:cSld>
  <p:clrMapOvr>
    <a:masterClrMapping/>
  </p:clrMapOvr>
  <p:transition spd="med"/>
</p:sldLayout>
</file>

<file path=ppt/slideLayouts/slideLayout840.xml><?xml version="1.0" encoding="utf-8"?>
<p:sldLayout xmlns:a="http://schemas.openxmlformats.org/drawingml/2006/main" xmlns:r="http://schemas.openxmlformats.org/officeDocument/2006/relationships" xmlns:p="http://schemas.openxmlformats.org/presentationml/2006/main" userDrawn="1">
  <p:cSld name="1_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385202"/>
            <a:ext cx="7424927" cy="1906589"/>
          </a:xfrm>
        </p:spPr>
        <p:txBody>
          <a:bodyPr/>
          <a:lstStyle>
            <a:lvl1pPr>
              <a:lnSpc>
                <a:spcPct val="100000"/>
              </a:lnSpc>
              <a:defRPr sz="6397"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1" y="3429000"/>
            <a:ext cx="10183843" cy="8572501"/>
          </a:xfrm>
          <a:prstGeom prst="rect">
            <a:avLst/>
          </a:prstGeom>
        </p:spPr>
        <p:txBody>
          <a:bodyPr/>
          <a:lstStyle>
            <a:lvl1pPr defTabSz="1161071">
              <a:lnSpc>
                <a:spcPct val="100000"/>
              </a:lnSpc>
              <a:spcBef>
                <a:spcPts val="0"/>
              </a:spcBef>
              <a:defRPr sz="3600" b="0" i="0">
                <a:solidFill>
                  <a:schemeClr val="tx1"/>
                </a:solidFill>
                <a:latin typeface="IBM Plex Sans Light" panose="020B0403050203000203" pitchFamily="34" charset="0"/>
              </a:defRPr>
            </a:lvl1pPr>
            <a:lvl2pPr defTabSz="1161071">
              <a:lnSpc>
                <a:spcPct val="100000"/>
              </a:lnSpc>
              <a:spcBef>
                <a:spcPts val="0"/>
              </a:spcBef>
              <a:defRPr sz="3600" b="0" i="0">
                <a:solidFill>
                  <a:schemeClr val="tx1"/>
                </a:solidFill>
                <a:latin typeface="IBM Plex Sans Light" panose="020B0403050203000203" pitchFamily="34" charset="0"/>
              </a:defRPr>
            </a:lvl2pPr>
            <a:lvl3pPr defTabSz="1161071">
              <a:lnSpc>
                <a:spcPct val="100000"/>
              </a:lnSpc>
              <a:spcBef>
                <a:spcPts val="0"/>
              </a:spcBef>
              <a:defRPr sz="3600" b="0" i="0">
                <a:solidFill>
                  <a:schemeClr val="tx1"/>
                </a:solidFill>
                <a:latin typeface="IBM Plex Sans Light" panose="020B0403050203000203" pitchFamily="34" charset="0"/>
              </a:defRPr>
            </a:lvl3pPr>
            <a:lvl4pPr defTabSz="1161071">
              <a:lnSpc>
                <a:spcPct val="100000"/>
              </a:lnSpc>
              <a:spcBef>
                <a:spcPts val="0"/>
              </a:spcBef>
              <a:defRPr sz="3600" b="0" i="0">
                <a:solidFill>
                  <a:schemeClr val="tx1"/>
                </a:solidFill>
                <a:latin typeface="IBM Plex Sans Light" panose="020B0403050203000203" pitchFamily="34" charset="0"/>
              </a:defRPr>
            </a:lvl4pPr>
            <a:lvl5pPr defTabSz="1161071">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0"/>
            <a:ext cx="10183843" cy="8572501"/>
          </a:xfrm>
          <a:prstGeom prst="rect">
            <a:avLst/>
          </a:prstGeom>
        </p:spPr>
        <p:txBody>
          <a:bodyPr/>
          <a:lstStyle>
            <a:lvl1pPr defTabSz="1161071">
              <a:lnSpc>
                <a:spcPct val="100000"/>
              </a:lnSpc>
              <a:spcBef>
                <a:spcPts val="0"/>
              </a:spcBef>
              <a:defRPr sz="3600" b="0" i="0">
                <a:solidFill>
                  <a:schemeClr val="tx1"/>
                </a:solidFill>
                <a:latin typeface="IBM Plex Sans Light" panose="020B0403050203000203" pitchFamily="34" charset="0"/>
              </a:defRPr>
            </a:lvl1pPr>
            <a:lvl2pPr defTabSz="1161071">
              <a:lnSpc>
                <a:spcPct val="100000"/>
              </a:lnSpc>
              <a:spcBef>
                <a:spcPts val="0"/>
              </a:spcBef>
              <a:defRPr sz="3600" b="0" i="0">
                <a:solidFill>
                  <a:schemeClr val="tx1"/>
                </a:solidFill>
                <a:latin typeface="IBM Plex Sans Light" panose="020B0403050203000203" pitchFamily="34" charset="0"/>
              </a:defRPr>
            </a:lvl2pPr>
            <a:lvl3pPr defTabSz="1161071">
              <a:lnSpc>
                <a:spcPct val="100000"/>
              </a:lnSpc>
              <a:spcBef>
                <a:spcPts val="0"/>
              </a:spcBef>
              <a:defRPr sz="3600" b="0" i="0">
                <a:solidFill>
                  <a:schemeClr val="tx1"/>
                </a:solidFill>
                <a:latin typeface="IBM Plex Sans Light" panose="020B0403050203000203" pitchFamily="34" charset="0"/>
              </a:defRPr>
            </a:lvl3pPr>
            <a:lvl4pPr defTabSz="1161071">
              <a:lnSpc>
                <a:spcPct val="100000"/>
              </a:lnSpc>
              <a:spcBef>
                <a:spcPts val="0"/>
              </a:spcBef>
              <a:defRPr sz="3600" b="0" i="0">
                <a:solidFill>
                  <a:schemeClr val="tx1"/>
                </a:solidFill>
                <a:latin typeface="IBM Plex Sans Light" panose="020B0403050203000203" pitchFamily="34" charset="0"/>
              </a:defRPr>
            </a:lvl4pPr>
            <a:lvl5pPr defTabSz="1161071">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2723579"/>
      </p:ext>
    </p:extLst>
  </p:cSld>
  <p:clrMapOvr>
    <a:masterClrMapping/>
  </p:clrMapOvr>
  <p:transition spd="med"/>
</p:sldLayout>
</file>

<file path=ppt/slideLayouts/slideLayout841.xml><?xml version="1.0" encoding="utf-8"?>
<p:sldLayout xmlns:a="http://schemas.openxmlformats.org/drawingml/2006/main" xmlns:r="http://schemas.openxmlformats.org/officeDocument/2006/relationships" xmlns:p="http://schemas.openxmlformats.org/presentationml/2006/main" userDrawn="1">
  <p:cSld name="1_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096893"/>
      </p:ext>
    </p:extLst>
  </p:cSld>
  <p:clrMapOvr>
    <a:masterClrMapping/>
  </p:clrMapOvr>
  <p:transition spd="med"/>
</p:sldLayout>
</file>

<file path=ppt/slideLayouts/slideLayout8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A0899-AA88-E800-BB9C-DD5B82A00789}"/>
              </a:ext>
            </a:extLst>
          </p:cNvPr>
          <p:cNvSpPr>
            <a:spLocks noGrp="1"/>
          </p:cNvSpPr>
          <p:nvPr>
            <p:ph type="ctrTitle"/>
          </p:nvPr>
        </p:nvSpPr>
        <p:spPr>
          <a:xfrm>
            <a:off x="3048397" y="2244725"/>
            <a:ext cx="18290381"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B75F31E8-36CA-EB17-F577-31F3FF610CA5}"/>
              </a:ext>
            </a:extLst>
          </p:cNvPr>
          <p:cNvSpPr>
            <a:spLocks noGrp="1"/>
          </p:cNvSpPr>
          <p:nvPr>
            <p:ph type="subTitle" idx="1"/>
          </p:nvPr>
        </p:nvSpPr>
        <p:spPr>
          <a:xfrm>
            <a:off x="3048397" y="7204075"/>
            <a:ext cx="18290381" cy="3311525"/>
          </a:xfrm>
        </p:spPr>
        <p:txBody>
          <a:bodyPr/>
          <a:lstStyle>
            <a:lvl1pPr marL="0" indent="0" algn="ctr">
              <a:buNone/>
              <a:defRPr sz="4800"/>
            </a:lvl1pPr>
            <a:lvl2pPr marL="914411" indent="0" algn="ctr">
              <a:buNone/>
              <a:defRPr sz="4000"/>
            </a:lvl2pPr>
            <a:lvl3pPr marL="1828823" indent="0" algn="ctr">
              <a:buNone/>
              <a:defRPr sz="3600"/>
            </a:lvl3pPr>
            <a:lvl4pPr marL="2743234" indent="0" algn="ctr">
              <a:buNone/>
              <a:defRPr sz="3200"/>
            </a:lvl4pPr>
            <a:lvl5pPr marL="3657646" indent="0" algn="ctr">
              <a:buNone/>
              <a:defRPr sz="3200"/>
            </a:lvl5pPr>
            <a:lvl6pPr marL="4572057" indent="0" algn="ctr">
              <a:buNone/>
              <a:defRPr sz="3200"/>
            </a:lvl6pPr>
            <a:lvl7pPr marL="5486469" indent="0" algn="ctr">
              <a:buNone/>
              <a:defRPr sz="3200"/>
            </a:lvl7pPr>
            <a:lvl8pPr marL="6400880" indent="0" algn="ctr">
              <a:buNone/>
              <a:defRPr sz="3200"/>
            </a:lvl8pPr>
            <a:lvl9pPr marL="7315291"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269E5C44-879C-7EB6-28BA-C47E21A9B5F9}"/>
              </a:ext>
            </a:extLst>
          </p:cNvPr>
          <p:cNvSpPr>
            <a:spLocks noGrp="1"/>
          </p:cNvSpPr>
          <p:nvPr>
            <p:ph type="dt" sz="half" idx="10"/>
          </p:nvPr>
        </p:nvSpPr>
        <p:spPr/>
        <p:txBody>
          <a:bodyPr/>
          <a:lstStyle/>
          <a:p>
            <a:fld id="{DBC32AA6-0895-414B-B462-08D30670E10D}" type="datetimeFigureOut">
              <a:rPr lang="en-US" smtClean="0"/>
              <a:t>12/11/23</a:t>
            </a:fld>
            <a:endParaRPr lang="en-US"/>
          </a:p>
        </p:txBody>
      </p:sp>
      <p:sp>
        <p:nvSpPr>
          <p:cNvPr id="5" name="Footer Placeholder 4">
            <a:extLst>
              <a:ext uri="{FF2B5EF4-FFF2-40B4-BE49-F238E27FC236}">
                <a16:creationId xmlns:a16="http://schemas.microsoft.com/office/drawing/2014/main" id="{F8761073-616D-EA5B-7F7E-2B18D5F86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C2E0B7-1E1E-9B5D-9123-07CD18681B80}"/>
              </a:ext>
            </a:extLst>
          </p:cNvPr>
          <p:cNvSpPr>
            <a:spLocks noGrp="1"/>
          </p:cNvSpPr>
          <p:nvPr>
            <p:ph type="sldNum" sz="quarter" idx="12"/>
          </p:nvPr>
        </p:nvSpPr>
        <p:spPr/>
        <p:txBody>
          <a:bodyPr/>
          <a:lstStyle/>
          <a:p>
            <a:fld id="{F9B62E93-F610-E741-81D1-EB74B803E79D}" type="slidenum">
              <a:rPr lang="en-US" smtClean="0"/>
              <a:t>‹#›</a:t>
            </a:fld>
            <a:endParaRPr lang="en-US"/>
          </a:p>
        </p:txBody>
      </p:sp>
    </p:spTree>
    <p:extLst>
      <p:ext uri="{BB962C8B-B14F-4D97-AF65-F5344CB8AC3E}">
        <p14:creationId xmlns:p14="http://schemas.microsoft.com/office/powerpoint/2010/main" val="2354421698"/>
      </p:ext>
    </p:extLst>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1_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90" y="6853772"/>
            <a:ext cx="6096783"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6"/>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1" y="626540"/>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300"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A69C09FD-DC20-EDEF-2C18-09AEDB31B5BF}"/>
              </a:ext>
            </a:extLst>
          </p:cNvPr>
          <p:cNvCxnSpPr>
            <a:cxnSpLocks/>
          </p:cNvCxnSpPr>
          <p:nvPr userDrawn="1"/>
        </p:nvCxnSpPr>
        <p:spPr bwMode="auto">
          <a:xfrm flipV="1">
            <a:off x="18295993" y="7156513"/>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Content Placeholder 3">
            <a:extLst>
              <a:ext uri="{FF2B5EF4-FFF2-40B4-BE49-F238E27FC236}">
                <a16:creationId xmlns:a16="http://schemas.microsoft.com/office/drawing/2014/main" id="{56760348-1734-EC6C-1331-6B3BC6995286}"/>
              </a:ext>
            </a:extLst>
          </p:cNvPr>
          <p:cNvSpPr>
            <a:spLocks noGrp="1"/>
          </p:cNvSpPr>
          <p:nvPr>
            <p:ph sz="quarter" idx="20"/>
          </p:nvPr>
        </p:nvSpPr>
        <p:spPr>
          <a:xfrm>
            <a:off x="18290392" y="6903172"/>
            <a:ext cx="6096783"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Tree>
    <p:extLst>
      <p:ext uri="{BB962C8B-B14F-4D97-AF65-F5344CB8AC3E}">
        <p14:creationId xmlns:p14="http://schemas.microsoft.com/office/powerpoint/2010/main" val="2981886372"/>
      </p:ext>
    </p:extLst>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1_title, blank V2">
    <p:spTree>
      <p:nvGrpSpPr>
        <p:cNvPr id="1" name=""/>
        <p:cNvGrpSpPr/>
        <p:nvPr/>
      </p:nvGrpSpPr>
      <p:grpSpPr>
        <a:xfrm>
          <a:off x="0" y="0"/>
          <a:ext cx="0" cy="0"/>
          <a:chOff x="0" y="0"/>
          <a:chExt cx="0" cy="0"/>
        </a:xfrm>
      </p:grpSpPr>
      <p:sp>
        <p:nvSpPr>
          <p:cNvPr id="2" name="Title"/>
          <p:cNvSpPr>
            <a:spLocks noGrp="1"/>
          </p:cNvSpPr>
          <p:nvPr>
            <p:ph type="title"/>
          </p:nvPr>
        </p:nvSpPr>
        <p:spPr>
          <a:xfrm>
            <a:off x="560906" y="536451"/>
            <a:ext cx="23216412" cy="812533"/>
          </a:xfrm>
        </p:spPr>
        <p:txBody>
          <a:bodyPr wrap="square">
            <a:spAutoFit/>
          </a:bodyPr>
          <a:lstStyle>
            <a:lvl1pPr>
              <a:defRPr sz="5867">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Brand and Content Strategy| 2023 | © IBM Corporation | IBM Confidential</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1B47503-E772-405C-CDC7-C833D2AC9337}"/>
              </a:ext>
            </a:extLst>
          </p:cNvPr>
          <p:cNvSpPr>
            <a:spLocks noGrp="1"/>
          </p:cNvSpPr>
          <p:nvPr>
            <p:ph type="body" sz="quarter" idx="12"/>
          </p:nvPr>
        </p:nvSpPr>
        <p:spPr>
          <a:xfrm>
            <a:off x="558691" y="2120908"/>
            <a:ext cx="23218623" cy="935565"/>
          </a:xfrm>
        </p:spPr>
        <p:txBody>
          <a:bodyPr lIns="91440" tIns="91440" rIns="91440" bIns="91440"/>
          <a:lstStyle>
            <a:lvl1pPr>
              <a:defRPr sz="3200"/>
            </a:lvl1pPr>
            <a:lvl2pPr>
              <a:defRPr sz="3200"/>
            </a:lvl2pPr>
            <a:lvl3pPr>
              <a:defRPr sz="3200"/>
            </a:lvl3pPr>
            <a:lvl4pPr>
              <a:defRPr sz="3200"/>
            </a:lvl4pPr>
            <a:lvl5pPr>
              <a:defRPr sz="3200"/>
            </a:lvl5pPr>
          </a:lstStyle>
          <a:p>
            <a:pPr lvl="0"/>
            <a:r>
              <a:rPr lang="en-US" dirty="0"/>
              <a:t>Click to edit Master text styles</a:t>
            </a:r>
          </a:p>
        </p:txBody>
      </p:sp>
    </p:spTree>
    <p:extLst>
      <p:ext uri="{BB962C8B-B14F-4D97-AF65-F5344CB8AC3E}">
        <p14:creationId xmlns:p14="http://schemas.microsoft.com/office/powerpoint/2010/main" val="142909599"/>
      </p:ext>
    </p:extLst>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3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9"/>
            <a:ext cx="11044238"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1"/>
            <a:ext cx="4956176"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9"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0" y="576076"/>
            <a:ext cx="4963924" cy="5145085"/>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9"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0" y="6667500"/>
            <a:ext cx="4963924" cy="4953000"/>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60104365"/>
      </p:ext>
    </p:extLst>
  </p:cSld>
  <p:clrMapOvr>
    <a:masterClrMapping/>
  </p:clrMapOvr>
  <p:transition spd="med"/>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2_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3"/>
            <a:ext cx="4956176"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5" indent="-256035">
              <a:lnSpc>
                <a:spcPct val="100000"/>
              </a:lnSpc>
              <a:spcBef>
                <a:spcPts val="0"/>
              </a:spcBef>
              <a:defRPr sz="4400" b="0" i="0">
                <a:solidFill>
                  <a:schemeClr val="tx1"/>
                </a:solidFill>
                <a:latin typeface="IBM Plex Sans Light" panose="020B0403050203000203" pitchFamily="34" charset="0"/>
              </a:defRPr>
            </a:lvl2pPr>
            <a:lvl3pPr marL="512070" indent="-256035">
              <a:lnSpc>
                <a:spcPct val="100000"/>
              </a:lnSpc>
              <a:spcBef>
                <a:spcPts val="0"/>
              </a:spcBef>
              <a:defRPr sz="4400" b="0" i="0">
                <a:solidFill>
                  <a:schemeClr val="tx1"/>
                </a:solidFill>
                <a:latin typeface="IBM Plex Sans Light" panose="020B0403050203000203" pitchFamily="34" charset="0"/>
              </a:defRPr>
            </a:lvl3pPr>
            <a:lvl4pPr marL="768106" indent="-256035">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3"/>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5" indent="-256035">
              <a:lnSpc>
                <a:spcPct val="100000"/>
              </a:lnSpc>
              <a:spcBef>
                <a:spcPts val="0"/>
              </a:spcBef>
              <a:defRPr sz="4400" b="0" i="0">
                <a:solidFill>
                  <a:schemeClr val="tx1"/>
                </a:solidFill>
                <a:latin typeface="IBM Plex Sans Light" panose="020B0403050203000203" pitchFamily="34" charset="0"/>
              </a:defRPr>
            </a:lvl2pPr>
            <a:lvl3pPr marL="512070" indent="-256035">
              <a:lnSpc>
                <a:spcPct val="100000"/>
              </a:lnSpc>
              <a:spcBef>
                <a:spcPts val="0"/>
              </a:spcBef>
              <a:defRPr sz="4400" b="0" i="0">
                <a:solidFill>
                  <a:schemeClr val="tx1"/>
                </a:solidFill>
                <a:latin typeface="IBM Plex Sans Light" panose="020B0403050203000203" pitchFamily="34" charset="0"/>
              </a:defRPr>
            </a:lvl3pPr>
            <a:lvl4pPr marL="768106" indent="-256035">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3"/>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5" indent="-256035">
              <a:lnSpc>
                <a:spcPct val="100000"/>
              </a:lnSpc>
              <a:spcBef>
                <a:spcPts val="0"/>
              </a:spcBef>
              <a:defRPr sz="4400" b="0" i="0">
                <a:solidFill>
                  <a:schemeClr val="tx1"/>
                </a:solidFill>
                <a:latin typeface="IBM Plex Sans Light" panose="020B0403050203000203" pitchFamily="34" charset="0"/>
              </a:defRPr>
            </a:lvl2pPr>
            <a:lvl3pPr marL="512070" indent="-256035">
              <a:lnSpc>
                <a:spcPct val="100000"/>
              </a:lnSpc>
              <a:spcBef>
                <a:spcPts val="0"/>
              </a:spcBef>
              <a:defRPr sz="4400" b="0" i="0">
                <a:solidFill>
                  <a:schemeClr val="tx1"/>
                </a:solidFill>
                <a:latin typeface="IBM Plex Sans Light" panose="020B0403050203000203" pitchFamily="34" charset="0"/>
              </a:defRPr>
            </a:lvl3pPr>
            <a:lvl4pPr marL="768106" indent="-256035">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9"/>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6"/>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1"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2" y="3429000"/>
            <a:ext cx="4963924"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defTabSz="1161303">
              <a:lnSpc>
                <a:spcPct val="100000"/>
              </a:lnSpc>
              <a:spcBef>
                <a:spcPts val="0"/>
              </a:spcBef>
              <a:defRPr sz="3600" b="0" i="0">
                <a:solidFill>
                  <a:schemeClr val="tx1"/>
                </a:solidFill>
                <a:latin typeface="IBM Plex Sans Light" panose="020B0403050203000203" pitchFamily="34" charset="0"/>
              </a:defRPr>
            </a:lvl2pPr>
            <a:lvl3pPr defTabSz="1161303">
              <a:lnSpc>
                <a:spcPct val="100000"/>
              </a:lnSpc>
              <a:spcBef>
                <a:spcPts val="0"/>
              </a:spcBef>
              <a:defRPr sz="3600" b="0" i="0">
                <a:solidFill>
                  <a:schemeClr val="tx1"/>
                </a:solidFill>
                <a:latin typeface="IBM Plex Sans Light" panose="020B0403050203000203" pitchFamily="34" charset="0"/>
              </a:defRPr>
            </a:lvl3pPr>
            <a:lvl4pPr defTabSz="1161303">
              <a:lnSpc>
                <a:spcPct val="100000"/>
              </a:lnSpc>
              <a:spcBef>
                <a:spcPts val="0"/>
              </a:spcBef>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93287818"/>
      </p:ext>
    </p:extLst>
  </p:cSld>
  <p:clrMapOvr>
    <a:masterClrMapping/>
  </p:clrMapOvr>
  <p:transition spd="med"/>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3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0"/>
            <a:ext cx="4949826" cy="1525589"/>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499" y="569915"/>
            <a:ext cx="11049001"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2" y="3429000"/>
            <a:ext cx="4972490"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8" y="3429000"/>
            <a:ext cx="4972490" cy="8572501"/>
          </a:xfrm>
          <a:prstGeom prst="rect">
            <a:avLst/>
          </a:prstGeom>
        </p:spPr>
        <p:txBody>
          <a:bodyPr/>
          <a:lstStyle>
            <a:lvl1pPr defTabSz="1161303">
              <a:lnSpc>
                <a:spcPct val="100000"/>
              </a:lnSpc>
              <a:spcBef>
                <a:spcPts val="0"/>
              </a:spcBef>
              <a:defRPr sz="3600"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12" indent="-327604" defTabSz="1161303">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85796785"/>
      </p:ext>
    </p:extLst>
  </p:cSld>
  <p:clrMapOvr>
    <a:masterClrMapping/>
  </p:clrMapOvr>
  <p:transition spd="med"/>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2"/>
            <a:ext cx="24387175" cy="12001501"/>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6288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3"/>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4" y="12526965"/>
            <a:ext cx="1638299" cy="609600"/>
          </a:xfrm>
          <a:prstGeom prst="rect">
            <a:avLst/>
          </a:prstGeom>
        </p:spPr>
      </p:pic>
    </p:spTree>
    <p:extLst>
      <p:ext uri="{BB962C8B-B14F-4D97-AF65-F5344CB8AC3E}">
        <p14:creationId xmlns:p14="http://schemas.microsoft.com/office/powerpoint/2010/main" val="1690246652"/>
      </p:ext>
    </p:extLst>
  </p:cSld>
  <p:clrMapOvr>
    <a:masterClrMapping/>
  </p:clrMapOvr>
  <p:transition spd="med"/>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indent="0" algn="l" defTabSz="91423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3"/>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5"/>
            <a:ext cx="1638299" cy="609600"/>
          </a:xfrm>
          <a:prstGeom prst="rect">
            <a:avLst/>
          </a:prstGeom>
        </p:spPr>
      </p:pic>
    </p:spTree>
    <p:extLst>
      <p:ext uri="{BB962C8B-B14F-4D97-AF65-F5344CB8AC3E}">
        <p14:creationId xmlns:p14="http://schemas.microsoft.com/office/powerpoint/2010/main" val="2947922029"/>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884990"/>
      </p:ext>
    </p:extLst>
  </p:cSld>
  <p:clrMapOvr>
    <a:masterClrMapping/>
  </p:clrMapOvr>
  <p:transition/>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userDrawn="1">
  <p:cSld name="1_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marL="0" marR="0" indent="0" algn="l" defTabSz="91423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3"/>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4" y="12526965"/>
            <a:ext cx="1638299" cy="609600"/>
          </a:xfrm>
          <a:prstGeom prst="rect">
            <a:avLst/>
          </a:prstGeom>
        </p:spPr>
      </p:pic>
    </p:spTree>
    <p:extLst>
      <p:ext uri="{BB962C8B-B14F-4D97-AF65-F5344CB8AC3E}">
        <p14:creationId xmlns:p14="http://schemas.microsoft.com/office/powerpoint/2010/main" val="946471812"/>
      </p:ext>
    </p:extLst>
  </p:cSld>
  <p:clrMapOvr>
    <a:masterClrMapping/>
  </p:clrMapOvr>
  <p:transition spd="med"/>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8" cy="4573589"/>
          </a:xfrm>
        </p:spPr>
        <p:txBody>
          <a:bodyPr/>
          <a:lstStyle>
            <a:lvl1pPr>
              <a:lnSpc>
                <a:spcPct val="100000"/>
              </a:lnSpc>
              <a:defRPr sz="8597"/>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4" y="12526965"/>
            <a:ext cx="1638299" cy="609600"/>
          </a:xfrm>
          <a:prstGeom prst="rect">
            <a:avLst/>
          </a:prstGeom>
        </p:spPr>
      </p:pic>
    </p:spTree>
    <p:extLst>
      <p:ext uri="{BB962C8B-B14F-4D97-AF65-F5344CB8AC3E}">
        <p14:creationId xmlns:p14="http://schemas.microsoft.com/office/powerpoint/2010/main" val="219609758"/>
      </p:ext>
    </p:extLst>
  </p:cSld>
  <p:clrMapOvr>
    <a:masterClrMapping/>
  </p:clrMapOvr>
  <p:transition spd="med"/>
</p:sldLayout>
</file>

<file path=ppt/slideLayouts/slideLayout852.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4" y="12526965"/>
            <a:ext cx="1638299" cy="609600"/>
          </a:xfrm>
          <a:prstGeom prst="rect">
            <a:avLst/>
          </a:prstGeom>
        </p:spPr>
      </p:pic>
    </p:spTree>
    <p:extLst>
      <p:ext uri="{BB962C8B-B14F-4D97-AF65-F5344CB8AC3E}">
        <p14:creationId xmlns:p14="http://schemas.microsoft.com/office/powerpoint/2010/main" val="2116205248"/>
      </p:ext>
    </p:extLst>
  </p:cSld>
  <p:clrMapOvr>
    <a:masterClrMapping/>
  </p:clrMapOvr>
  <p:transition spd="med"/>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384048"/>
            <a:ext cx="10101070" cy="10479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4" y="12526965"/>
            <a:ext cx="1638299" cy="609600"/>
          </a:xfrm>
          <a:prstGeom prst="rect">
            <a:avLst/>
          </a:prstGeom>
        </p:spPr>
      </p:pic>
    </p:spTree>
    <p:extLst>
      <p:ext uri="{BB962C8B-B14F-4D97-AF65-F5344CB8AC3E}">
        <p14:creationId xmlns:p14="http://schemas.microsoft.com/office/powerpoint/2010/main" val="1636058984"/>
      </p:ext>
    </p:extLst>
  </p:cSld>
  <p:clrMapOvr>
    <a:masterClrMapping/>
  </p:clrMapOvr>
  <p:transition spd="med"/>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4" y="576073"/>
            <a:ext cx="10099675" cy="571501"/>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1527050"/>
            <a:ext cx="10099675" cy="9337677"/>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4" y="12526965"/>
            <a:ext cx="1638299" cy="609600"/>
          </a:xfrm>
          <a:prstGeom prst="rect">
            <a:avLst/>
          </a:prstGeom>
        </p:spPr>
      </p:pic>
    </p:spTree>
    <p:extLst>
      <p:ext uri="{BB962C8B-B14F-4D97-AF65-F5344CB8AC3E}">
        <p14:creationId xmlns:p14="http://schemas.microsoft.com/office/powerpoint/2010/main" val="4027596444"/>
      </p:ext>
    </p:extLst>
  </p:cSld>
  <p:clrMapOvr>
    <a:masterClrMapping/>
  </p:clrMapOvr>
  <p:transition spd="med"/>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4956176" cy="4573589"/>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499" y="569915"/>
            <a:ext cx="4953002" cy="11431589"/>
          </a:xfrm>
        </p:spPr>
        <p:txBody>
          <a:bodyPr/>
          <a:lstStyle>
            <a:lvl1pPr defTabSz="1161071">
              <a:spcBef>
                <a:spcPts val="0"/>
              </a:spcBef>
              <a:defRPr>
                <a:solidFill>
                  <a:schemeClr val="tx1"/>
                </a:solidFill>
              </a:defRPr>
            </a:lvl1pPr>
            <a:lvl2pPr defTabSz="1161071">
              <a:spcBef>
                <a:spcPts val="0"/>
              </a:spcBef>
              <a:defRPr>
                <a:solidFill>
                  <a:schemeClr val="tx1"/>
                </a:solidFill>
              </a:defRPr>
            </a:lvl2pPr>
            <a:lvl3pPr defTabSz="1161071">
              <a:spcBef>
                <a:spcPts val="0"/>
              </a:spcBef>
              <a:defRPr>
                <a:solidFill>
                  <a:schemeClr val="tx1"/>
                </a:solidFill>
              </a:defRPr>
            </a:lvl3pPr>
            <a:lvl4pPr defTabSz="1161071">
              <a:spcBef>
                <a:spcPts val="0"/>
              </a:spcBef>
              <a:defRPr>
                <a:solidFill>
                  <a:schemeClr val="tx1"/>
                </a:solidFill>
              </a:defRPr>
            </a:lvl4pPr>
            <a:lvl5pPr defTabSz="1161071">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7" y="569915"/>
            <a:ext cx="4949823" cy="11431589"/>
          </a:xfrm>
        </p:spPr>
        <p:txBody>
          <a:bodyPr/>
          <a:lstStyle>
            <a:lvl1pPr defTabSz="1161071">
              <a:spcBef>
                <a:spcPts val="0"/>
              </a:spcBef>
              <a:defRPr>
                <a:solidFill>
                  <a:schemeClr val="tx1"/>
                </a:solidFill>
              </a:defRPr>
            </a:lvl1pPr>
            <a:lvl2pPr defTabSz="1161071">
              <a:spcBef>
                <a:spcPts val="0"/>
              </a:spcBef>
              <a:defRPr>
                <a:solidFill>
                  <a:schemeClr val="tx1"/>
                </a:solidFill>
              </a:defRPr>
            </a:lvl2pPr>
            <a:lvl3pPr defTabSz="1161071">
              <a:spcBef>
                <a:spcPts val="0"/>
              </a:spcBef>
              <a:defRPr>
                <a:solidFill>
                  <a:schemeClr val="tx1"/>
                </a:solidFill>
              </a:defRPr>
            </a:lvl3pPr>
            <a:lvl4pPr defTabSz="1161071">
              <a:spcBef>
                <a:spcPts val="0"/>
              </a:spcBef>
              <a:defRPr>
                <a:solidFill>
                  <a:schemeClr val="tx1"/>
                </a:solidFill>
              </a:defRPr>
            </a:lvl4pPr>
            <a:lvl5pPr defTabSz="1161071">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78574492"/>
      </p:ext>
    </p:extLst>
  </p:cSld>
  <p:clrMapOvr>
    <a:masterClrMapping/>
  </p:clrMapOvr>
  <p:transition spd="med"/>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2859088"/>
          </a:xfrm>
        </p:spPr>
        <p:txBody>
          <a:bodyPr rIns="457200"/>
          <a:lstStyle>
            <a:lvl1pPr>
              <a:lnSpc>
                <a:spcPct val="100000"/>
              </a:lnSpc>
              <a:defRPr sz="6397">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08229642"/>
      </p:ext>
    </p:extLst>
  </p:cSld>
  <p:clrMapOvr>
    <a:masterClrMapping/>
  </p:clrMapOvr>
  <p:transition spd="med"/>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6"/>
            <a:ext cx="17141826" cy="8191501"/>
          </a:xfrm>
        </p:spPr>
        <p:txBody>
          <a:bodyPr/>
          <a:lstStyle>
            <a:lvl1pPr>
              <a:defRPr sz="171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3440364"/>
      </p:ext>
    </p:extLst>
  </p:cSld>
  <p:clrMapOvr>
    <a:masterClrMapping/>
  </p:clrMapOvr>
  <p:transition spd="med"/>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3" cy="2859088"/>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3" y="448057"/>
            <a:ext cx="11042075" cy="8574088"/>
          </a:xfrm>
        </p:spPr>
        <p:txBody>
          <a:bodyPr/>
          <a:lstStyle>
            <a:lvl1pPr>
              <a:lnSpc>
                <a:spcPct val="100000"/>
              </a:lnSpc>
              <a:spcBef>
                <a:spcPts val="0"/>
              </a:spcBef>
              <a:defRPr sz="6397">
                <a:solidFill>
                  <a:schemeClr val="tx2"/>
                </a:solidFill>
              </a:defRPr>
            </a:lvl1pPr>
            <a:lvl2pPr marL="585106" indent="-585106">
              <a:lnSpc>
                <a:spcPct val="100000"/>
              </a:lnSpc>
              <a:spcBef>
                <a:spcPts val="0"/>
              </a:spcBef>
              <a:defRPr sz="6397">
                <a:solidFill>
                  <a:schemeClr val="tx2"/>
                </a:solidFill>
              </a:defRPr>
            </a:lvl2pPr>
            <a:lvl3pPr marL="1097075" indent="-585106">
              <a:lnSpc>
                <a:spcPct val="100000"/>
              </a:lnSpc>
              <a:spcBef>
                <a:spcPts val="0"/>
              </a:spcBef>
              <a:defRPr sz="6397">
                <a:solidFill>
                  <a:schemeClr val="tx2"/>
                </a:solidFill>
              </a:defRPr>
            </a:lvl3pPr>
            <a:lvl4pPr marL="1755318">
              <a:lnSpc>
                <a:spcPct val="100000"/>
              </a:lnSpc>
              <a:spcBef>
                <a:spcPts val="0"/>
              </a:spcBef>
              <a:defRPr sz="6397">
                <a:solidFill>
                  <a:schemeClr val="tx2"/>
                </a:solidFill>
              </a:defRPr>
            </a:lvl4pPr>
            <a:lvl5pPr>
              <a:lnSpc>
                <a:spcPct val="100000"/>
              </a:lnSpc>
              <a:spcBef>
                <a:spcPts val="0"/>
              </a:spcBef>
              <a:defRPr sz="6397"/>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09542670"/>
      </p:ext>
    </p:extLst>
  </p:cSld>
  <p:clrMapOvr>
    <a:masterClrMapping/>
  </p:clrMapOvr>
  <p:transition spd="med"/>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52" cy="9717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50588120"/>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ontent_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2"/>
            <a:ext cx="24387175"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2" dirty="0"/>
          </a:p>
        </p:txBody>
      </p:sp>
      <p:pic>
        <p:nvPicPr>
          <p:cNvPr id="9" name="Logo" descr="IBM + RedHat logo">
            <a:extLst>
              <a:ext uri="{FF2B5EF4-FFF2-40B4-BE49-F238E27FC236}">
                <a16:creationId xmlns:a16="http://schemas.microsoft.com/office/drawing/2014/main" id="{D5D443F7-A53C-6E47-923C-4DED81DAC7A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8806442" y="11965304"/>
            <a:ext cx="5538569" cy="1653264"/>
          </a:xfrm>
          <a:prstGeom prst="rect">
            <a:avLst/>
          </a:prstGeom>
        </p:spPr>
      </p:pic>
    </p:spTree>
    <p:extLst>
      <p:ext uri="{BB962C8B-B14F-4D97-AF65-F5344CB8AC3E}">
        <p14:creationId xmlns:p14="http://schemas.microsoft.com/office/powerpoint/2010/main" val="3600954369"/>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5" y="576073"/>
            <a:ext cx="7623174" cy="6288088"/>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8"/>
            <a:ext cx="11050588" cy="3543301"/>
          </a:xfrm>
        </p:spPr>
        <p:txBody>
          <a:bodyPr anchor="b"/>
          <a:lstStyle>
            <a:lvl1pPr>
              <a:lnSpc>
                <a:spcPct val="90000"/>
              </a:lnSpc>
              <a:spcBef>
                <a:spcPts val="0"/>
              </a:spcBef>
              <a:defRPr sz="25795"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8"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499" y="576073"/>
            <a:ext cx="7620000" cy="6288088"/>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2" y="9296400"/>
            <a:ext cx="11049001" cy="3543301"/>
          </a:xfrm>
        </p:spPr>
        <p:txBody>
          <a:bodyPr anchor="b"/>
          <a:lstStyle>
            <a:lvl1pPr>
              <a:lnSpc>
                <a:spcPct val="90000"/>
              </a:lnSpc>
              <a:spcBef>
                <a:spcPts val="0"/>
              </a:spcBef>
              <a:defRPr sz="25795"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17260461"/>
      </p:ext>
    </p:extLst>
  </p:cSld>
  <p:clrMapOvr>
    <a:masterClrMapping/>
  </p:clrMapOvr>
  <p:transition spd="med"/>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3"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9"/>
            <a:ext cx="4951413" cy="1907912"/>
          </a:xfrm>
        </p:spPr>
        <p:txBody>
          <a:bodyPr/>
          <a:lstStyle>
            <a:lvl1pPr>
              <a:lnSpc>
                <a:spcPct val="90000"/>
              </a:lnSpc>
              <a:defRPr sz="12997">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9"/>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4"/>
            <a:ext cx="4949823" cy="1906589"/>
          </a:xfrm>
        </p:spPr>
        <p:txBody>
          <a:bodyPr/>
          <a:lstStyle>
            <a:lvl1pPr>
              <a:lnSpc>
                <a:spcPct val="90000"/>
              </a:lnSpc>
              <a:defRPr sz="12997">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2334658"/>
            <a:ext cx="4953002"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3" y="429656"/>
            <a:ext cx="4949823" cy="1903413"/>
          </a:xfrm>
        </p:spPr>
        <p:txBody>
          <a:bodyPr/>
          <a:lstStyle>
            <a:lvl1pPr>
              <a:lnSpc>
                <a:spcPct val="90000"/>
              </a:lnSpc>
              <a:defRPr sz="12997">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8" y="2333071"/>
            <a:ext cx="4953002"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76271226"/>
      </p:ext>
    </p:extLst>
  </p:cSld>
  <p:clrMapOvr>
    <a:masterClrMapping/>
  </p:clrMapOvr>
  <p:transition spd="med"/>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3" cy="5335589"/>
          </a:xfrm>
        </p:spPr>
        <p:txBody>
          <a:bodyPr/>
          <a:lstStyle>
            <a:lvl1pPr>
              <a:lnSpc>
                <a:spcPct val="100000"/>
              </a:lnSpc>
              <a:defRPr sz="8597">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1" cy="5335589"/>
          </a:xfrm>
        </p:spPr>
        <p:txBody>
          <a:bodyPr/>
          <a:lstStyle>
            <a:lvl1pPr>
              <a:lnSpc>
                <a:spcPct val="100000"/>
              </a:lnSpc>
              <a:spcBef>
                <a:spcPts val="0"/>
              </a:spcBef>
              <a:defRPr sz="8597">
                <a:solidFill>
                  <a:schemeClr val="tx1"/>
                </a:solidFill>
              </a:defRPr>
            </a:lvl1pPr>
            <a:lvl2pPr marL="786236" indent="-786236">
              <a:lnSpc>
                <a:spcPct val="100000"/>
              </a:lnSpc>
              <a:spcBef>
                <a:spcPts val="0"/>
              </a:spcBef>
              <a:defRPr sz="8597">
                <a:solidFill>
                  <a:schemeClr val="tx1"/>
                </a:solidFill>
              </a:defRPr>
            </a:lvl2pPr>
            <a:lvl3pPr marL="1499336" indent="-786236">
              <a:lnSpc>
                <a:spcPct val="100000"/>
              </a:lnSpc>
              <a:spcBef>
                <a:spcPts val="0"/>
              </a:spcBef>
              <a:defRPr sz="8597">
                <a:solidFill>
                  <a:schemeClr val="tx1"/>
                </a:solidFill>
              </a:defRPr>
            </a:lvl3pPr>
            <a:lvl4pPr marL="2285570" indent="-786236">
              <a:lnSpc>
                <a:spcPct val="100000"/>
              </a:lnSpc>
              <a:spcBef>
                <a:spcPts val="0"/>
              </a:spcBef>
              <a:defRPr sz="8597">
                <a:solidFill>
                  <a:schemeClr val="tx1"/>
                </a:solidFill>
              </a:defRPr>
            </a:lvl4pPr>
            <a:lvl5pPr>
              <a:lnSpc>
                <a:spcPct val="100000"/>
              </a:lnSpc>
              <a:spcBef>
                <a:spcPts val="0"/>
              </a:spcBef>
              <a:defRPr sz="85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7" y="6096000"/>
            <a:ext cx="2324417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3" cy="5334000"/>
          </a:xfrm>
        </p:spPr>
        <p:txBody>
          <a:bodyPr/>
          <a:lstStyle>
            <a:lvl1pPr>
              <a:lnSpc>
                <a:spcPct val="100000"/>
              </a:lnSpc>
              <a:defRPr sz="8597">
                <a:solidFill>
                  <a:schemeClr val="accent1"/>
                </a:solidFill>
              </a:defRPr>
            </a:lvl1pPr>
            <a:lvl2pPr>
              <a:lnSpc>
                <a:spcPct val="100000"/>
              </a:lnSpc>
              <a:defRPr sz="8597">
                <a:solidFill>
                  <a:schemeClr val="accent1"/>
                </a:solidFill>
              </a:defRPr>
            </a:lvl2pPr>
            <a:lvl3pPr>
              <a:lnSpc>
                <a:spcPct val="100000"/>
              </a:lnSpc>
              <a:defRPr sz="8597">
                <a:solidFill>
                  <a:schemeClr val="accent1"/>
                </a:solidFill>
              </a:defRPr>
            </a:lvl3pPr>
            <a:lvl4pPr>
              <a:lnSpc>
                <a:spcPct val="100000"/>
              </a:lnSpc>
              <a:defRPr sz="8597">
                <a:solidFill>
                  <a:schemeClr val="accent1"/>
                </a:solidFill>
              </a:defRPr>
            </a:lvl4pPr>
            <a:lvl5pPr>
              <a:lnSpc>
                <a:spcPct val="100000"/>
              </a:lnSpc>
              <a:defRPr sz="8597">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p:spPr>
        <p:txBody>
          <a:bodyPr/>
          <a:lstStyle>
            <a:lvl1pPr>
              <a:lnSpc>
                <a:spcPct val="100000"/>
              </a:lnSpc>
              <a:spcBef>
                <a:spcPts val="0"/>
              </a:spcBef>
              <a:defRPr sz="8597">
                <a:solidFill>
                  <a:schemeClr val="tx1"/>
                </a:solidFill>
              </a:defRPr>
            </a:lvl1pPr>
            <a:lvl2pPr marL="786236" indent="-786236">
              <a:lnSpc>
                <a:spcPct val="100000"/>
              </a:lnSpc>
              <a:spcBef>
                <a:spcPts val="0"/>
              </a:spcBef>
              <a:defRPr sz="8597">
                <a:solidFill>
                  <a:schemeClr val="tx1"/>
                </a:solidFill>
              </a:defRPr>
            </a:lvl2pPr>
            <a:lvl3pPr marL="1499336" indent="-786236">
              <a:lnSpc>
                <a:spcPct val="100000"/>
              </a:lnSpc>
              <a:spcBef>
                <a:spcPts val="0"/>
              </a:spcBef>
              <a:defRPr sz="8597">
                <a:solidFill>
                  <a:schemeClr val="tx1"/>
                </a:solidFill>
              </a:defRPr>
            </a:lvl3pPr>
            <a:lvl4pPr marL="2285570" indent="-786236">
              <a:lnSpc>
                <a:spcPct val="100000"/>
              </a:lnSpc>
              <a:spcBef>
                <a:spcPts val="0"/>
              </a:spcBef>
              <a:defRPr sz="8597">
                <a:solidFill>
                  <a:schemeClr val="tx1"/>
                </a:solidFill>
              </a:defRPr>
            </a:lvl4pPr>
            <a:lvl5pPr>
              <a:lnSpc>
                <a:spcPct val="100000"/>
              </a:lnSpc>
              <a:spcBef>
                <a:spcPts val="0"/>
              </a:spcBef>
              <a:defRPr sz="85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52898891"/>
      </p:ext>
    </p:extLst>
  </p:cSld>
  <p:clrMapOvr>
    <a:masterClrMapping/>
  </p:clrMapOvr>
  <p:transition spd="med"/>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3"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7">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7"/>
          </a:xfrm>
        </p:spPr>
        <p:txBody>
          <a:bodyPr/>
          <a:lstStyle>
            <a:lvl1pPr>
              <a:lnSpc>
                <a:spcPct val="90000"/>
              </a:lnSpc>
              <a:defRPr sz="12997">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4381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1"/>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4" y="8403337"/>
            <a:ext cx="4951410" cy="2857507"/>
          </a:xfrm>
        </p:spPr>
        <p:txBody>
          <a:bodyPr/>
          <a:lstStyle>
            <a:lvl1pPr>
              <a:lnSpc>
                <a:spcPct val="90000"/>
              </a:lnSpc>
              <a:defRPr sz="12997">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8572500"/>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23710258"/>
      </p:ext>
    </p:extLst>
  </p:cSld>
  <p:clrMapOvr>
    <a:masterClrMapping/>
  </p:clrMapOvr>
  <p:transition spd="med"/>
</p:sldLayout>
</file>

<file path=ppt/slideLayouts/slideLayout864.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5" y="3429000"/>
            <a:ext cx="4956176"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8"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19483985"/>
      </p:ext>
    </p:extLst>
  </p:cSld>
  <p:clrMapOvr>
    <a:masterClrMapping/>
  </p:clrMapOvr>
  <p:transition spd="med"/>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6" cy="1525589"/>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8"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0"/>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8" y="3429000"/>
            <a:ext cx="495935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14200799"/>
      </p:ext>
    </p:extLst>
  </p:cSld>
  <p:clrMapOvr>
    <a:masterClrMapping/>
  </p:clrMapOvr>
  <p:transition spd="med"/>
</p:sldLayout>
</file>

<file path=ppt/slideLayouts/slideLayout866.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6"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8"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8"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9"/>
            <a:ext cx="4956176" cy="381000"/>
          </a:xfrm>
        </p:spPr>
        <p:txBody>
          <a:bodyPr/>
          <a:lstStyle/>
          <a:p>
            <a:r>
              <a:rPr lang="en-US"/>
              <a:t>IBM data and AI | © 2023 IBM Corporation</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84827380"/>
      </p:ext>
    </p:extLst>
  </p:cSld>
  <p:clrMapOvr>
    <a:masterClrMapping/>
  </p:clrMapOvr>
  <p:transition spd="med"/>
</p:sldLayout>
</file>

<file path=ppt/slideLayouts/slideLayout867.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3"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5" y="3429000"/>
            <a:ext cx="4956176" cy="4000501"/>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3"/>
            <a:ext cx="1216153"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4" y="576073"/>
            <a:ext cx="1216153"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4" y="3429000"/>
            <a:ext cx="4942118"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3"/>
            <a:ext cx="1216153"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4" y="3429000"/>
            <a:ext cx="4953000"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5027584"/>
      </p:ext>
    </p:extLst>
  </p:cSld>
  <p:clrMapOvr>
    <a:masterClrMapping/>
  </p:clrMapOvr>
  <p:transition spd="med"/>
</p:sldLayout>
</file>

<file path=ppt/slideLayouts/slideLayout868.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3" cy="1141413"/>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6" cy="1141413"/>
          </a:xfrm>
        </p:spPr>
        <p:txBody>
          <a:bodyPr/>
          <a:lstStyle>
            <a:lvl1pPr>
              <a:lnSpc>
                <a:spcPct val="100000"/>
              </a:lnSpc>
              <a:spcBef>
                <a:spcPts val="0"/>
              </a:spcBef>
              <a:defRPr sz="6397">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0"/>
            <a:ext cx="10096501"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20808220"/>
      </p:ext>
    </p:extLst>
  </p:cSld>
  <p:clrMapOvr>
    <a:masterClrMapping/>
  </p:clrMapOvr>
  <p:transition spd="med"/>
</p:sldLayout>
</file>

<file path=ppt/slideLayouts/slideLayout869.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6" y="576074"/>
            <a:ext cx="7424927" cy="1906589"/>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4" y="3429000"/>
            <a:ext cx="10099675"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3" y="3429000"/>
            <a:ext cx="10096501"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95799621"/>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1_ibm sign-off">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66" name="Shape 566"/>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047743328"/>
      </p:ext>
    </p:extLst>
  </p:cSld>
  <p:clrMapOvr>
    <a:masterClrMapping/>
  </p:clrMapOvr>
  <p:transition spd="med"/>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5"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499" y="576072"/>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8" y="576072"/>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86623527"/>
      </p:ext>
    </p:extLst>
  </p:cSld>
  <p:clrMapOvr>
    <a:masterClrMapping/>
  </p:clrMapOvr>
  <p:transition spd="med"/>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0" y="576072"/>
            <a:ext cx="4953002" cy="4573589"/>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499" y="569915"/>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8" y="569915"/>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01765526"/>
      </p:ext>
    </p:extLst>
  </p:cSld>
  <p:clrMapOvr>
    <a:masterClrMapping/>
  </p:clrMapOvr>
  <p:transition spd="med"/>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48"/>
            <a:ext cx="11039475"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8"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08795091"/>
      </p:ext>
    </p:extLst>
  </p:cSld>
  <p:clrMapOvr>
    <a:masterClrMapping/>
  </p:clrMapOvr>
  <p:transition spd="med"/>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2"/>
            <a:ext cx="4949826" cy="4573589"/>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8"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1"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data and AI | © 2023 IBM Corporation</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32961910"/>
      </p:ext>
    </p:extLst>
  </p:cSld>
  <p:clrMapOvr>
    <a:masterClrMapping/>
  </p:clrMapOvr>
  <p:transition spd="med"/>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51"/>
            <a:ext cx="4949823" cy="1141413"/>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4" y="384048"/>
            <a:ext cx="4956176" cy="1141413"/>
          </a:xfrm>
        </p:spPr>
        <p:txBody>
          <a:bodyPr/>
          <a:lstStyle>
            <a:lvl1pPr>
              <a:lnSpc>
                <a:spcPct val="100000"/>
              </a:lnSpc>
              <a:spcBef>
                <a:spcPts val="0"/>
              </a:spcBef>
              <a:defRPr sz="6397">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2" y="576076"/>
            <a:ext cx="1216153" cy="1214461"/>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1" y="576073"/>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7"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data and AI | © 2023 IBM Corporation</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23070055"/>
      </p:ext>
    </p:extLst>
  </p:cSld>
  <p:clrMapOvr>
    <a:masterClrMapping/>
  </p:clrMapOvr>
  <p:transition spd="med"/>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3"/>
            <a:ext cx="1216153"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6" y="2478024"/>
            <a:ext cx="6670674"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1998"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2" y="576073"/>
            <a:ext cx="1216153"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1"/>
            <a:ext cx="6667500"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7" y="6096000"/>
            <a:ext cx="2324417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3"/>
            <a:ext cx="1216153"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0" y="8385048"/>
            <a:ext cx="6670676"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2" y="6477001"/>
            <a:ext cx="1216153"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3" y="8382000"/>
            <a:ext cx="6667500"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data and AI | © 2023 IBM Corporation</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12519061"/>
      </p:ext>
    </p:extLst>
  </p:cSld>
  <p:clrMapOvr>
    <a:masterClrMapping/>
  </p:clrMapOvr>
  <p:transition spd="med"/>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5" y="576072"/>
            <a:ext cx="4956176" cy="1141413"/>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0" y="1682497"/>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5"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8"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64070268"/>
      </p:ext>
    </p:extLst>
  </p:cSld>
  <p:clrMapOvr>
    <a:masterClrMapping/>
  </p:clrMapOvr>
  <p:transition spd="med"/>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5" y="576073"/>
            <a:ext cx="4956176"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1527049"/>
            <a:ext cx="11044241" cy="2276856"/>
          </a:xfrm>
        </p:spPr>
        <p:txBody>
          <a:bodyPr rIns="457200"/>
          <a:lstStyle>
            <a:lvl1pPr>
              <a:lnSpc>
                <a:spcPct val="110000"/>
              </a:lnSpc>
              <a:defRPr sz="6397">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69915"/>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8" y="569915"/>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18618080"/>
      </p:ext>
    </p:extLst>
  </p:cSld>
  <p:clrMapOvr>
    <a:masterClrMapping/>
  </p:clrMapOvr>
  <p:transition spd="med"/>
</p:sldLayout>
</file>

<file path=ppt/slideLayouts/slideLayout878.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5" y="576072"/>
            <a:ext cx="4956176" cy="4573589"/>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5"/>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4"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1"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36302044"/>
      </p:ext>
    </p:extLst>
  </p:cSld>
  <p:clrMapOvr>
    <a:masterClrMapping/>
  </p:clrMapOvr>
  <p:transition spd="med"/>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6" y="384048"/>
            <a:ext cx="11050588"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5"/>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4"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1"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4"/>
            <a:ext cx="4949823"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0704565"/>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3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09680" y="543417"/>
            <a:ext cx="10974231" cy="11944918"/>
          </a:xfrm>
        </p:spPr>
        <p:txBody>
          <a:bodyPr/>
          <a:lstStyle>
            <a:lvl1pPr>
              <a:lnSpc>
                <a:spcPct val="90000"/>
              </a:lnSpc>
              <a:defRPr sz="6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609679" y="12874752"/>
            <a:ext cx="17071023" cy="365760"/>
          </a:xfrm>
        </p:spPr>
        <p:txBody>
          <a:bodyPr/>
          <a:lstStyle>
            <a:lvl1pPr>
              <a:defRPr>
                <a:solidFill>
                  <a:schemeClr val="bg2"/>
                </a:solidFill>
              </a:defRPr>
            </a:lvl1pPr>
          </a:lstStyle>
          <a:p>
            <a:r>
              <a:rPr lang="en-US"/>
              <a:t>AI Summit London | © 2021 IBM Corporation</a:t>
            </a:r>
            <a:endParaRPr lang="en-US" dirty="0"/>
          </a:p>
        </p:txBody>
      </p:sp>
      <p:pic>
        <p:nvPicPr>
          <p:cNvPr id="6" name="Picture" descr="IBM 8-bar logo">
            <a:extLst>
              <a:ext uri="{FF2B5EF4-FFF2-40B4-BE49-F238E27FC236}">
                <a16:creationId xmlns:a16="http://schemas.microsoft.com/office/drawing/2014/main" id="{B32F5B89-BDF0-BE46-A6A5-CCB80B06261B}"/>
              </a:ext>
            </a:extLst>
          </p:cNvPr>
          <p:cNvPicPr>
            <a:picLocks noChangeAspect="1"/>
          </p:cNvPicPr>
          <p:nvPr userDrawn="1"/>
        </p:nvPicPr>
        <p:blipFill>
          <a:blip r:embed="rId2"/>
          <a:stretch>
            <a:fillRect/>
          </a:stretch>
        </p:blipFill>
        <p:spPr>
          <a:xfrm>
            <a:off x="22784591" y="12871067"/>
            <a:ext cx="1165698" cy="462526"/>
          </a:xfrm>
          <a:prstGeom prst="rect">
            <a:avLst/>
          </a:prstGeom>
        </p:spPr>
      </p:pic>
    </p:spTree>
    <p:extLst>
      <p:ext uri="{BB962C8B-B14F-4D97-AF65-F5344CB8AC3E}">
        <p14:creationId xmlns:p14="http://schemas.microsoft.com/office/powerpoint/2010/main" val="1251508789"/>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3"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7"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8"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59311704"/>
      </p:ext>
    </p:extLst>
  </p:cSld>
  <p:clrMapOvr>
    <a:masterClrMapping/>
  </p:clrMapOvr>
  <p:transition spd="med"/>
</p:sldLayout>
</file>

<file path=ppt/slideLayouts/slideLayout881.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3" cy="28590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5" cy="403227"/>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1"/>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2"/>
            <a:ext cx="402335" cy="403227"/>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499" y="1333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2"/>
            <a:ext cx="402335" cy="403227"/>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2"/>
            <a:ext cx="402335" cy="403227"/>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1"/>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2"/>
            <a:ext cx="402335" cy="403227"/>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3"/>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2"/>
            <a:ext cx="402335" cy="403227"/>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data and AI | © 2023 IBM Corporation</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62564982"/>
      </p:ext>
    </p:extLst>
  </p:cSld>
  <p:clrMapOvr>
    <a:masterClrMapping/>
  </p:clrMapOvr>
  <p:transition spd="med"/>
</p:sldLayout>
</file>

<file path=ppt/slideLayouts/slideLayout882.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5" y="384051"/>
            <a:ext cx="11039475" cy="3413125"/>
          </a:xfrm>
        </p:spPr>
        <p:txBody>
          <a:bodyPr rIns="457200"/>
          <a:lstStyle>
            <a:lvl1pPr>
              <a:lnSpc>
                <a:spcPct val="100000"/>
              </a:lnSpc>
              <a:defRPr sz="6397">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0" y="6665978"/>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66815371"/>
      </p:ext>
    </p:extLst>
  </p:cSld>
  <p:clrMapOvr>
    <a:masterClrMapping/>
  </p:clrMapOvr>
  <p:transition spd="med"/>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5"/>
            <a:ext cx="4949823" cy="3413125"/>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8"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69169667"/>
      </p:ext>
    </p:extLst>
  </p:cSld>
  <p:clrMapOvr>
    <a:masterClrMapping/>
  </p:clrMapOvr>
  <p:transition spd="med"/>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data and AI | © 2023 IBM Corporation</a:t>
            </a:r>
          </a:p>
        </p:txBody>
      </p:sp>
    </p:spTree>
    <p:extLst>
      <p:ext uri="{BB962C8B-B14F-4D97-AF65-F5344CB8AC3E}">
        <p14:creationId xmlns:p14="http://schemas.microsoft.com/office/powerpoint/2010/main" val="893666831"/>
      </p:ext>
    </p:extLst>
  </p:cSld>
  <p:clrMapOvr>
    <a:masterClrMapping/>
  </p:clrMapOvr>
  <p:transition spd="med"/>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2" y="0"/>
            <a:ext cx="18291176"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data and AI | © 2023 IBM Corporation</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5" y="12904631"/>
            <a:ext cx="273617" cy="24622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609507994"/>
      </p:ext>
    </p:extLst>
  </p:cSld>
  <p:clrMapOvr>
    <a:masterClrMapping/>
  </p:clrMapOvr>
  <p:transition spd="med"/>
</p:sldLayout>
</file>

<file path=ppt/slideLayouts/slideLayout886.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4" y="565155"/>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data and AI | © 2023 IBM Corporation</a:t>
            </a:r>
          </a:p>
        </p:txBody>
      </p:sp>
    </p:spTree>
    <p:extLst>
      <p:ext uri="{BB962C8B-B14F-4D97-AF65-F5344CB8AC3E}">
        <p14:creationId xmlns:p14="http://schemas.microsoft.com/office/powerpoint/2010/main" val="938859713"/>
      </p:ext>
    </p:extLst>
  </p:cSld>
  <p:clrMapOvr>
    <a:masterClrMapping/>
  </p:clrMapOvr>
  <p:transition spd="med"/>
</p:sldLayout>
</file>

<file path=ppt/slideLayouts/slideLayout887.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5" y="12904631"/>
            <a:ext cx="273617" cy="24622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947902931"/>
      </p:ext>
    </p:extLst>
  </p:cSld>
  <p:clrMapOvr>
    <a:masterClrMapping/>
  </p:clrMapOvr>
  <p:transition spd="med"/>
</p:sldLayout>
</file>

<file path=ppt/slideLayouts/slideLayout888.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7" y="569916"/>
            <a:ext cx="23244173"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550012532"/>
      </p:ext>
    </p:extLst>
  </p:cSld>
  <p:clrMapOvr>
    <a:masterClrMapping/>
  </p:clrMapOvr>
  <p:transition spd="med"/>
</p:sldLayout>
</file>

<file path=ppt/slideLayouts/slideLayout88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3"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1"/>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3"/>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1" y="2667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7" y="26670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1" y="61214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7" y="61214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1" y="9525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7" y="9525003"/>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42248172"/>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72682577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1" imgW="592" imgH="591" progId="TCLayout.ActiveDocument.1">
                  <p:embed/>
                </p:oleObj>
              </mc:Choice>
              <mc:Fallback>
                <p:oleObj name="think-cell Slide" r:id="rId11"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12"/>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88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1109617" y="9020336"/>
            <a:ext cx="19456123" cy="43088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800" dirty="0"/>
            </a:lvl1pPr>
          </a:lstStyle>
          <a:p>
            <a:pPr lvl="0">
              <a:buNone/>
            </a:pPr>
            <a:r>
              <a:rPr lang="en-US" dirty="0"/>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1104027" y="8185119"/>
            <a:ext cx="19456123" cy="61555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a:defRPr lang="en-US" sz="4000" dirty="0">
                <a:latin typeface="+mj-lt"/>
              </a:defRPr>
            </a:lvl1pPr>
          </a:lstStyle>
          <a:p>
            <a:pPr lvl="0">
              <a:buNone/>
            </a:pPr>
            <a:r>
              <a:rPr lang="en-US"/>
              <a:t>Click to edit Master subtitle style</a:t>
            </a:r>
            <a:endParaRPr lang="en-US" dirty="0"/>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1104029" y="5424132"/>
            <a:ext cx="19456123" cy="135421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800" b="0" dirty="0"/>
            </a:lvl1pPr>
          </a:lstStyle>
          <a:p>
            <a:pPr lvl="0"/>
            <a:r>
              <a:rPr lang="en-US"/>
              <a:t>Click to edit Master title style</a:t>
            </a:r>
            <a:endParaRPr lang="en-US" dirty="0"/>
          </a:p>
        </p:txBody>
      </p:sp>
      <p:pic>
        <p:nvPicPr>
          <p:cNvPr id="8" name="Picture" descr="IBM 8-bar logo">
            <a:extLst>
              <a:ext uri="{FF2B5EF4-FFF2-40B4-BE49-F238E27FC236}">
                <a16:creationId xmlns:a16="http://schemas.microsoft.com/office/drawing/2014/main" id="{E8AE783A-7BB5-49BE-948D-A2B37325A576}"/>
              </a:ext>
            </a:extLst>
          </p:cNvPr>
          <p:cNvPicPr>
            <a:picLocks noChangeAspect="1"/>
          </p:cNvPicPr>
          <p:nvPr userDrawn="1"/>
        </p:nvPicPr>
        <p:blipFill>
          <a:blip r:embed="rId13"/>
          <a:stretch>
            <a:fillRect/>
          </a:stretch>
        </p:blipFill>
        <p:spPr>
          <a:xfrm>
            <a:off x="1155286" y="946654"/>
            <a:ext cx="2595554" cy="1035464"/>
          </a:xfrm>
          <a:prstGeom prst="rect">
            <a:avLst/>
          </a:prstGeom>
        </p:spPr>
      </p:pic>
      <p:sp>
        <p:nvSpPr>
          <p:cNvPr id="11" name="SText">
            <a:extLst>
              <a:ext uri="{FF2B5EF4-FFF2-40B4-BE49-F238E27FC236}">
                <a16:creationId xmlns:a16="http://schemas.microsoft.com/office/drawing/2014/main" id="{CE6AC297-D723-4ED4-8486-27E2AA00768F}"/>
              </a:ext>
            </a:extLst>
          </p:cNvPr>
          <p:cNvSpPr txBox="1"/>
          <p:nvPr userDrawn="1">
            <p:custDataLst>
              <p:tags r:id="rId6"/>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2" name="Text">
            <a:extLst>
              <a:ext uri="{FF2B5EF4-FFF2-40B4-BE49-F238E27FC236}">
                <a16:creationId xmlns:a16="http://schemas.microsoft.com/office/drawing/2014/main" id="{BCFCDB61-D69C-4725-934E-BD710B622A9E}"/>
              </a:ext>
            </a:extLst>
          </p:cNvPr>
          <p:cNvSpPr txBox="1"/>
          <p:nvPr userDrawn="1">
            <p:custDataLst>
              <p:tags r:id="rId7"/>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
        <p:nvSpPr>
          <p:cNvPr id="13" name="Slide Number">
            <a:extLst>
              <a:ext uri="{FF2B5EF4-FFF2-40B4-BE49-F238E27FC236}">
                <a16:creationId xmlns:a16="http://schemas.microsoft.com/office/drawing/2014/main" id="{603A838B-A3E5-4975-A71A-B82700827B87}"/>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Title">
            <a:extLst>
              <a:ext uri="{FF2B5EF4-FFF2-40B4-BE49-F238E27FC236}">
                <a16:creationId xmlns:a16="http://schemas.microsoft.com/office/drawing/2014/main" id="{CFB1625F-77F8-45AC-A942-93BAFA297F45}"/>
              </a:ext>
            </a:extLst>
          </p:cNvPr>
          <p:cNvSpPr txBox="1">
            <a:spLocks/>
          </p:cNvSpPr>
          <p:nvPr userDrawn="1">
            <p:custDataLst>
              <p:tags r:id="rId9"/>
            </p:custDataLst>
          </p:nvPr>
        </p:nvSpPr>
        <p:spPr>
          <a:xfrm>
            <a:off x="974389" y="2201782"/>
            <a:ext cx="2892029" cy="61555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lgn="l" defTabSz="914400" rtl="0" eaLnBrk="1" latinLnBrk="0" hangingPunct="1">
              <a:lnSpc>
                <a:spcPct val="100000"/>
              </a:lnSpc>
              <a:spcBef>
                <a:spcPct val="0"/>
              </a:spcBef>
              <a:buNone/>
              <a:defRPr lang="en-US" sz="4400" b="0" kern="1200" spc="0" baseline="0" dirty="0">
                <a:ln w="6350" cap="flat">
                  <a:noFill/>
                  <a:miter lim="800000"/>
                </a:ln>
                <a:solidFill>
                  <a:schemeClr val="tx1"/>
                </a:solidFill>
                <a:latin typeface="+mj-lt"/>
                <a:ea typeface="+mj-ea"/>
                <a:cs typeface="+mj-cs"/>
              </a:defRPr>
            </a:lvl1pPr>
          </a:lstStyle>
          <a:p>
            <a:pPr algn="ctr"/>
            <a:r>
              <a:rPr lang="en-US" sz="4000" b="1" i="0" dirty="0"/>
              <a:t>Project MaX</a:t>
            </a:r>
          </a:p>
        </p:txBody>
      </p:sp>
    </p:spTree>
    <p:extLst>
      <p:ext uri="{BB962C8B-B14F-4D97-AF65-F5344CB8AC3E}">
        <p14:creationId xmlns:p14="http://schemas.microsoft.com/office/powerpoint/2010/main" val="2914984510"/>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3"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5"/>
            <a:ext cx="17145000" cy="11431589"/>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20674344"/>
      </p:ext>
    </p:extLst>
  </p:cSld>
  <p:clrMapOvr>
    <a:masterClrMapping/>
  </p:clrMapOvr>
  <p:transition spd="med"/>
</p:sldLayout>
</file>

<file path=ppt/slideLayouts/slideLayout891.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5" y="384048"/>
            <a:ext cx="4956176" cy="2859088"/>
          </a:xfrm>
        </p:spPr>
        <p:txBody>
          <a:bodyPr/>
          <a:lstStyle>
            <a:lvl1pPr>
              <a:lnSpc>
                <a:spcPct val="90000"/>
              </a:lnSpc>
              <a:spcBef>
                <a:spcPts val="0"/>
              </a:spcBef>
              <a:defRPr sz="6397">
                <a:solidFill>
                  <a:schemeClr val="tx2"/>
                </a:solidFill>
              </a:defRPr>
            </a:lvl1pPr>
            <a:lvl2pPr>
              <a:lnSpc>
                <a:spcPct val="100000"/>
              </a:lnSpc>
              <a:spcBef>
                <a:spcPts val="0"/>
              </a:spcBef>
              <a:defRPr sz="6397">
                <a:solidFill>
                  <a:schemeClr val="tx1"/>
                </a:solidFill>
              </a:defRPr>
            </a:lvl2pPr>
            <a:lvl3pPr>
              <a:lnSpc>
                <a:spcPct val="100000"/>
              </a:lnSpc>
              <a:spcBef>
                <a:spcPts val="0"/>
              </a:spcBef>
              <a:defRPr sz="6397">
                <a:solidFill>
                  <a:schemeClr val="tx1"/>
                </a:solidFill>
              </a:defRPr>
            </a:lvl3pPr>
            <a:lvl4pPr>
              <a:lnSpc>
                <a:spcPct val="100000"/>
              </a:lnSpc>
              <a:spcBef>
                <a:spcPts val="0"/>
              </a:spcBef>
              <a:defRPr sz="6397">
                <a:solidFill>
                  <a:schemeClr val="tx1"/>
                </a:solidFill>
              </a:defRPr>
            </a:lvl4pPr>
            <a:lvl5pPr>
              <a:lnSpc>
                <a:spcPct val="100000"/>
              </a:lnSpc>
              <a:spcBef>
                <a:spcPts val="0"/>
              </a:spcBef>
              <a:defRPr sz="6397">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8"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data and AI | © 2023 IBM Corporation</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18708017"/>
      </p:ext>
    </p:extLst>
  </p:cSld>
  <p:clrMapOvr>
    <a:masterClrMapping/>
  </p:clrMapOvr>
  <p:transition spd="med"/>
</p:sldLayout>
</file>

<file path=ppt/slideLayouts/slideLayout89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3"/>
            <a:ext cx="4949823"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data and AI | © 2023 IBM Corporation</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55209678"/>
      </p:ext>
    </p:extLst>
  </p:cSld>
  <p:clrMapOvr>
    <a:masterClrMapping/>
  </p:clrMapOvr>
  <p:transition spd="med"/>
</p:sldLayout>
</file>

<file path=ppt/slideLayouts/slideLayout893.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5" y="384048"/>
            <a:ext cx="4956176" cy="2859088"/>
          </a:xfrm>
        </p:spPr>
        <p:txBody>
          <a:bodyPr/>
          <a:lstStyle>
            <a:lvl1pPr>
              <a:lnSpc>
                <a:spcPct val="90000"/>
              </a:lnSpc>
              <a:spcBef>
                <a:spcPts val="0"/>
              </a:spcBef>
              <a:defRPr sz="6397">
                <a:solidFill>
                  <a:schemeClr val="tx2"/>
                </a:solidFill>
              </a:defRPr>
            </a:lvl1pPr>
            <a:lvl2pPr>
              <a:lnSpc>
                <a:spcPct val="100000"/>
              </a:lnSpc>
              <a:spcBef>
                <a:spcPts val="0"/>
              </a:spcBef>
              <a:defRPr sz="6397">
                <a:solidFill>
                  <a:schemeClr val="tx1"/>
                </a:solidFill>
              </a:defRPr>
            </a:lvl2pPr>
            <a:lvl3pPr>
              <a:lnSpc>
                <a:spcPct val="100000"/>
              </a:lnSpc>
              <a:spcBef>
                <a:spcPts val="0"/>
              </a:spcBef>
              <a:defRPr sz="6397">
                <a:solidFill>
                  <a:schemeClr val="tx1"/>
                </a:solidFill>
              </a:defRPr>
            </a:lvl3pPr>
            <a:lvl4pPr>
              <a:lnSpc>
                <a:spcPct val="100000"/>
              </a:lnSpc>
              <a:spcBef>
                <a:spcPts val="0"/>
              </a:spcBef>
              <a:defRPr sz="6397">
                <a:solidFill>
                  <a:schemeClr val="tx1"/>
                </a:solidFill>
              </a:defRPr>
            </a:lvl4pPr>
            <a:lvl5pPr>
              <a:lnSpc>
                <a:spcPct val="100000"/>
              </a:lnSpc>
              <a:spcBef>
                <a:spcPts val="0"/>
              </a:spcBef>
              <a:defRPr sz="6397">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499"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8"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7"/>
            <a:ext cx="4956176" cy="381000"/>
          </a:xfrm>
        </p:spPr>
        <p:txBody>
          <a:bodyPr/>
          <a:lstStyle/>
          <a:p>
            <a:r>
              <a:rPr lang="en-US"/>
              <a:t>IBM data and AI | © 2023 IBM Corporation</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42"/>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28667032"/>
      </p:ext>
    </p:extLst>
  </p:cSld>
  <p:clrMapOvr>
    <a:masterClrMapping/>
  </p:clrMapOvr>
  <p:transition spd="med"/>
</p:sldLayout>
</file>

<file path=ppt/slideLayouts/slideLayout89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5" y="6168461"/>
            <a:ext cx="3456431" cy="1379083"/>
          </a:xfrm>
          <a:prstGeom prst="rect">
            <a:avLst/>
          </a:prstGeom>
        </p:spPr>
      </p:pic>
    </p:spTree>
    <p:extLst>
      <p:ext uri="{BB962C8B-B14F-4D97-AF65-F5344CB8AC3E}">
        <p14:creationId xmlns:p14="http://schemas.microsoft.com/office/powerpoint/2010/main" val="3473725877"/>
      </p:ext>
    </p:extLst>
  </p:cSld>
  <p:clrMapOvr>
    <a:masterClrMapping/>
  </p:clrMapOvr>
  <p:transition spd="med"/>
</p:sldLayout>
</file>

<file path=ppt/slideLayouts/slideLayout895.xml><?xml version="1.0" encoding="utf-8"?>
<p:sldLayout xmlns:a="http://schemas.openxmlformats.org/drawingml/2006/main" xmlns:r="http://schemas.openxmlformats.org/officeDocument/2006/relationships" xmlns:p="http://schemas.openxmlformats.org/presentationml/2006/main" showMasterSp="0" type="tx">
  <p:cSld name="1_Text, 2 columns, large title">
    <p:spTree>
      <p:nvGrpSpPr>
        <p:cNvPr id="1" name=""/>
        <p:cNvGrpSpPr/>
        <p:nvPr/>
      </p:nvGrpSpPr>
      <p:grpSpPr>
        <a:xfrm>
          <a:off x="0" y="0"/>
          <a:ext cx="0" cy="0"/>
          <a:chOff x="0" y="0"/>
          <a:chExt cx="0" cy="0"/>
        </a:xfrm>
      </p:grpSpPr>
      <p:sp>
        <p:nvSpPr>
          <p:cNvPr id="561" name="Title Text"/>
          <p:cNvSpPr txBox="1">
            <a:spLocks noGrp="1"/>
          </p:cNvSpPr>
          <p:nvPr>
            <p:ph type="title"/>
          </p:nvPr>
        </p:nvSpPr>
        <p:spPr>
          <a:xfrm>
            <a:off x="550749" y="396574"/>
            <a:ext cx="11047262" cy="4573589"/>
          </a:xfrm>
          <a:prstGeom prst="rect">
            <a:avLst/>
          </a:prstGeom>
        </p:spPr>
        <p:txBody>
          <a:bodyPr>
            <a:normAutofit/>
          </a:bodyPr>
          <a:lstStyle>
            <a:lvl1pPr>
              <a:lnSpc>
                <a:spcPct val="100000"/>
              </a:lnSpc>
            </a:lvl1pPr>
          </a:lstStyle>
          <a:p>
            <a:r>
              <a:t>Title Text</a:t>
            </a:r>
          </a:p>
        </p:txBody>
      </p:sp>
      <p:sp>
        <p:nvSpPr>
          <p:cNvPr id="562" name="Body Level One…"/>
          <p:cNvSpPr txBox="1">
            <a:spLocks noGrp="1"/>
          </p:cNvSpPr>
          <p:nvPr>
            <p:ph type="body" sz="quarter" idx="1"/>
          </p:nvPr>
        </p:nvSpPr>
        <p:spPr>
          <a:xfrm>
            <a:off x="12765163" y="501094"/>
            <a:ext cx="4953648" cy="11431589"/>
          </a:xfrm>
          <a:prstGeom prst="rect">
            <a:avLst/>
          </a:prstGeom>
        </p:spPr>
        <p:txBody>
          <a:bodyPr>
            <a:normAutofit/>
          </a:bodyPr>
          <a:lstStyle>
            <a:lvl1pPr>
              <a:defRPr sz="2800"/>
            </a:lvl1pPr>
            <a:lvl2pPr marL="255931" indent="-255931">
              <a:defRPr sz="2800"/>
            </a:lvl2pPr>
            <a:lvl3pPr marL="511868" indent="-255931">
              <a:defRPr sz="2800"/>
            </a:lvl3pPr>
            <a:lvl4pPr marL="767799" indent="-255931">
              <a:defRPr sz="2800"/>
            </a:lvl4pPr>
            <a:lvl5pPr>
              <a:defRPr sz="2800"/>
            </a:lvl5pPr>
          </a:lstStyle>
          <a:p>
            <a:r>
              <a:t>Body Level One</a:t>
            </a:r>
          </a:p>
          <a:p>
            <a:pPr lvl="1"/>
            <a:r>
              <a:t>Body Level Two</a:t>
            </a:r>
          </a:p>
          <a:p>
            <a:pPr lvl="2"/>
            <a:r>
              <a:t>Body Level Three</a:t>
            </a:r>
          </a:p>
          <a:p>
            <a:pPr lvl="3"/>
            <a:r>
              <a:t>Body Level Four</a:t>
            </a:r>
          </a:p>
          <a:p>
            <a:pPr lvl="4"/>
            <a:r>
              <a:t>Body Level Five</a:t>
            </a:r>
          </a:p>
        </p:txBody>
      </p:sp>
      <p:sp>
        <p:nvSpPr>
          <p:cNvPr id="563" name="Text Placeholder 4"/>
          <p:cNvSpPr>
            <a:spLocks noGrp="1"/>
          </p:cNvSpPr>
          <p:nvPr>
            <p:ph type="body" sz="quarter" idx="21"/>
          </p:nvPr>
        </p:nvSpPr>
        <p:spPr>
          <a:xfrm>
            <a:off x="18861954" y="501091"/>
            <a:ext cx="4953648" cy="11431589"/>
          </a:xfrm>
          <a:prstGeom prst="rect">
            <a:avLst/>
          </a:prstGeom>
        </p:spPr>
        <p:txBody>
          <a:bodyPr>
            <a:normAutofit/>
          </a:bodyPr>
          <a:lstStyle/>
          <a:p>
            <a:pPr>
              <a:defRPr sz="2800"/>
            </a:pPr>
            <a:endParaRPr/>
          </a:p>
        </p:txBody>
      </p:sp>
      <p:sp>
        <p:nvSpPr>
          <p:cNvPr id="564" name="Slide Number"/>
          <p:cNvSpPr txBox="1">
            <a:spLocks noGrp="1"/>
          </p:cNvSpPr>
          <p:nvPr>
            <p:ph type="sldNum" sz="quarter" idx="2"/>
          </p:nvPr>
        </p:nvSpPr>
        <p:spPr>
          <a:xfrm>
            <a:off x="23541986" y="12938844"/>
            <a:ext cx="273617" cy="246221"/>
          </a:xfrm>
          <a:prstGeom prst="rect">
            <a:avLst/>
          </a:prstGeom>
        </p:spPr>
        <p:txBody>
          <a:bodyPr anchor="ctr"/>
          <a:lstStyle/>
          <a:p>
            <a:fld id="{86CB4B4D-7CA3-9044-876B-883B54F8677D}" type="slidenum">
              <a:t>‹#›</a:t>
            </a:fld>
            <a:endParaRPr/>
          </a:p>
        </p:txBody>
      </p:sp>
    </p:spTree>
    <p:extLst>
      <p:ext uri="{BB962C8B-B14F-4D97-AF65-F5344CB8AC3E}">
        <p14:creationId xmlns:p14="http://schemas.microsoft.com/office/powerpoint/2010/main" val="1716369781"/>
      </p:ext>
    </p:extLst>
  </p:cSld>
  <p:clrMapOvr>
    <a:masterClrMapping/>
  </p:clrMapOvr>
  <p:transition spd="med"/>
</p:sldLayout>
</file>

<file path=ppt/slideLayouts/slideLayout896.xml><?xml version="1.0" encoding="utf-8"?>
<p:sldLayout xmlns:a="http://schemas.openxmlformats.org/drawingml/2006/main" xmlns:r="http://schemas.openxmlformats.org/officeDocument/2006/relationships" xmlns:p="http://schemas.openxmlformats.org/presentationml/2006/main" type="tx">
  <p:cSld name="text (gray box) over image(s)">
    <p:spTree>
      <p:nvGrpSpPr>
        <p:cNvPr id="1" name=""/>
        <p:cNvGrpSpPr/>
        <p:nvPr/>
      </p:nvGrpSpPr>
      <p:grpSpPr>
        <a:xfrm>
          <a:off x="0" y="0"/>
          <a:ext cx="0" cy="0"/>
          <a:chOff x="0" y="0"/>
          <a:chExt cx="0" cy="0"/>
        </a:xfrm>
      </p:grpSpPr>
      <p:sp>
        <p:nvSpPr>
          <p:cNvPr id="349" name="Picture Placeholder"/>
          <p:cNvSpPr>
            <a:spLocks noGrp="1"/>
          </p:cNvSpPr>
          <p:nvPr>
            <p:ph type="pic" idx="21"/>
          </p:nvPr>
        </p:nvSpPr>
        <p:spPr>
          <a:xfrm>
            <a:off x="0" y="0"/>
            <a:ext cx="24387175" cy="13728192"/>
          </a:xfrm>
          <a:prstGeom prst="rect">
            <a:avLst/>
          </a:prstGeom>
        </p:spPr>
        <p:txBody>
          <a:bodyPr lIns="91439" tIns="45719" rIns="91439" bIns="45719"/>
          <a:lstStyle/>
          <a:p>
            <a:endParaRPr/>
          </a:p>
        </p:txBody>
      </p:sp>
      <p:sp>
        <p:nvSpPr>
          <p:cNvPr id="350" name="Body Level One…"/>
          <p:cNvSpPr txBox="1">
            <a:spLocks noGrp="1"/>
          </p:cNvSpPr>
          <p:nvPr>
            <p:ph type="body" sz="quarter" idx="1"/>
          </p:nvPr>
        </p:nvSpPr>
        <p:spPr>
          <a:xfrm>
            <a:off x="-4" y="6858000"/>
            <a:ext cx="6096802" cy="6858000"/>
          </a:xfrm>
          <a:prstGeom prst="rect">
            <a:avLst/>
          </a:prstGeom>
          <a:solidFill>
            <a:srgbClr val="F4F4F4"/>
          </a:solidFill>
        </p:spPr>
        <p:txBody>
          <a:bodyPr lIns="201168" tIns="201168" rIns="201168" bIns="201168">
            <a:normAutofit/>
          </a:bodyPr>
          <a:lstStyle>
            <a:lvl2pPr marL="642515" indent="-648605"/>
            <a:lvl3pPr marL="1099718" indent="-648605"/>
            <a:lvl4pPr marL="1861717" indent="-648605"/>
            <a:lvl5pPr marL="2327381" indent="-648605"/>
          </a:lstStyle>
          <a:p>
            <a:r>
              <a:t>Body Level One</a:t>
            </a:r>
          </a:p>
          <a:p>
            <a:pPr lvl="1"/>
            <a:r>
              <a:t>Body Level Two</a:t>
            </a:r>
          </a:p>
          <a:p>
            <a:pPr lvl="2"/>
            <a:r>
              <a:t>Body Level Three</a:t>
            </a:r>
          </a:p>
          <a:p>
            <a:pPr lvl="3"/>
            <a:r>
              <a:t>Body Level Four</a:t>
            </a:r>
          </a:p>
          <a:p>
            <a:pPr lvl="4"/>
            <a:r>
              <a:t>Body Level Five</a:t>
            </a:r>
          </a:p>
        </p:txBody>
      </p:sp>
      <p:sp>
        <p:nvSpPr>
          <p:cNvPr id="3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7882882"/>
      </p:ext>
    </p:extLst>
  </p:cSld>
  <p:clrMapOvr>
    <a:masterClrMapping/>
  </p:clrMapOvr>
  <p:transition spd="med"/>
</p:sldLayout>
</file>

<file path=ppt/slideLayouts/slideLayout897.xml><?xml version="1.0" encoding="utf-8"?>
<p:sldLayout xmlns:a="http://schemas.openxmlformats.org/drawingml/2006/main" xmlns:r="http://schemas.openxmlformats.org/officeDocument/2006/relationships" xmlns:p="http://schemas.openxmlformats.org/presentationml/2006/main"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5"/>
            <a:ext cx="3460733" cy="1380616"/>
          </a:xfrm>
          <a:prstGeom prst="rect">
            <a:avLst/>
          </a:prstGeom>
        </p:spPr>
      </p:pic>
    </p:spTree>
    <p:extLst>
      <p:ext uri="{BB962C8B-B14F-4D97-AF65-F5344CB8AC3E}">
        <p14:creationId xmlns:p14="http://schemas.microsoft.com/office/powerpoint/2010/main" val="966221281"/>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3"/>
            <a:ext cx="24387175" cy="12001502"/>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3902354844"/>
      </p:ext>
    </p:extLst>
  </p:cSld>
  <p:clrMapOvr>
    <a:masterClrMapping/>
  </p:clrMapOvr>
  <p:transition spd="med"/>
</p:sldLayout>
</file>

<file path=ppt/slideLayouts/slideLayout899.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3"/>
            <a:ext cx="24387175" cy="1200150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8" tIns="91418" rIns="91418" bIns="91418" numCol="1" rtlCol="0" anchor="t" anchorCtr="0" compatLnSpc="1">
            <a:prstTxWarp prst="textNoShape">
              <a:avLst/>
            </a:prstTxWarp>
          </a:bodyPr>
          <a:lstStyle/>
          <a:p>
            <a:pPr marL="0" marR="0" indent="0" algn="l" defTabSz="91422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7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0"/>
            <a:ext cx="4937889" cy="1143000"/>
          </a:xfrm>
        </p:spPr>
        <p:txBody>
          <a:bodyPr anchor="b"/>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165233355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11DFC12-54ED-8E73-A577-4D116BC8F25B}"/>
              </a:ext>
            </a:extLst>
          </p:cNvPr>
          <p:cNvSpPr>
            <a:spLocks noGrp="1"/>
          </p:cNvSpPr>
          <p:nvPr>
            <p:ph type="ftr" sz="quarter" idx="18"/>
          </p:nvPr>
        </p:nvSpPr>
        <p:spPr>
          <a:xfrm>
            <a:off x="568324" y="12804235"/>
            <a:ext cx="4956176" cy="381000"/>
          </a:xfrm>
        </p:spPr>
        <p:txBody>
          <a:bodyPr/>
          <a:lstStyle/>
          <a:p>
            <a:r>
              <a:rPr lang="en-US" dirty="0"/>
              <a:t>IBM Software | © 2023 IBM Corporation | Confidential</a:t>
            </a:r>
          </a:p>
        </p:txBody>
      </p:sp>
    </p:spTree>
    <p:extLst>
      <p:ext uri="{BB962C8B-B14F-4D97-AF65-F5344CB8AC3E}">
        <p14:creationId xmlns:p14="http://schemas.microsoft.com/office/powerpoint/2010/main" val="1201808370"/>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77463232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109617" y="1838501"/>
            <a:ext cx="22167942" cy="49244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atin typeface="+mj-lt"/>
              </a:defRPr>
            </a:lvl1pPr>
          </a:lstStyle>
          <a:p>
            <a:pPr lvl="0">
              <a:buNone/>
            </a:pPr>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1109616" y="13003339"/>
            <a:ext cx="14557617"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1600"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6"/>
            </p:custDataLst>
          </p:nvPr>
        </p:nvSpPr>
        <p:spPr>
          <a:xfrm>
            <a:off x="1109614" y="83195"/>
            <a:ext cx="7687677" cy="246222"/>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6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7"/>
            </p:custDataLst>
          </p:nvPr>
        </p:nvSpPr>
        <p:spPr>
          <a:xfrm>
            <a:off x="1109617" y="344424"/>
            <a:ext cx="22167942" cy="1463040"/>
          </a:xfrm>
          <a:prstGeom prst="rect">
            <a:avLst/>
          </a:prstGeom>
        </p:spPr>
        <p:txBody>
          <a:bodyPr vert="horz" wrap="square" lIns="0" tIns="0" rIns="0" bIns="0" rtlCol="0" anchor="b" anchorCtr="0">
            <a:noAutofit/>
          </a:bodyPr>
          <a:lstStyle>
            <a:lvl1pPr>
              <a:defRPr lang="en-US" dirty="0"/>
            </a:lvl1pPr>
          </a:lstStyle>
          <a:p>
            <a:pPr lvl="0"/>
            <a:r>
              <a:rPr lang="en-US"/>
              <a:t>Click to edit Master title style</a:t>
            </a:r>
            <a:endParaRPr lang="en-US" dirty="0"/>
          </a:p>
        </p:txBody>
      </p:sp>
    </p:spTree>
    <p:extLst>
      <p:ext uri="{BB962C8B-B14F-4D97-AF65-F5344CB8AC3E}">
        <p14:creationId xmlns:p14="http://schemas.microsoft.com/office/powerpoint/2010/main" val="3084304834"/>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2845139159"/>
      </p:ext>
    </p:extLst>
  </p:cSld>
  <p:clrMapOvr>
    <a:masterClrMapping/>
  </p:clrMapOvr>
  <p:transition spd="med"/>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3" y="12526964"/>
            <a:ext cx="1638301" cy="609600"/>
          </a:xfrm>
          <a:prstGeom prst="rect">
            <a:avLst/>
          </a:prstGeom>
        </p:spPr>
      </p:pic>
    </p:spTree>
    <p:extLst>
      <p:ext uri="{BB962C8B-B14F-4D97-AF65-F5344CB8AC3E}">
        <p14:creationId xmlns:p14="http://schemas.microsoft.com/office/powerpoint/2010/main" val="227569205"/>
      </p:ext>
    </p:extLst>
  </p:cSld>
  <p:clrMapOvr>
    <a:masterClrMapping/>
  </p:clrMapOvr>
  <p:transition spd="med"/>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2125027575"/>
      </p:ext>
    </p:extLst>
  </p:cSld>
  <p:clrMapOvr>
    <a:masterClrMapping/>
  </p:clrMapOvr>
  <p:transition spd="med"/>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5"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5" y="576073"/>
            <a:ext cx="10099675" cy="571502"/>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1" y="12526964"/>
            <a:ext cx="1638301" cy="609600"/>
          </a:xfrm>
          <a:prstGeom prst="rect">
            <a:avLst/>
          </a:prstGeom>
        </p:spPr>
      </p:pic>
    </p:spTree>
    <p:extLst>
      <p:ext uri="{BB962C8B-B14F-4D97-AF65-F5344CB8AC3E}">
        <p14:creationId xmlns:p14="http://schemas.microsoft.com/office/powerpoint/2010/main" val="3913446723"/>
      </p:ext>
    </p:extLst>
  </p:cSld>
  <p:clrMapOvr>
    <a:masterClrMapping/>
  </p:clrMapOvr>
  <p:transition spd="med"/>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1" cy="11431588"/>
          </a:xfrm>
        </p:spPr>
        <p:txBody>
          <a:bodyPr/>
          <a:lstStyle>
            <a:lvl1pPr defTabSz="1161070">
              <a:spcBef>
                <a:spcPts val="0"/>
              </a:spcBef>
              <a:defRPr>
                <a:solidFill>
                  <a:schemeClr val="tx1"/>
                </a:solidFill>
              </a:defRPr>
            </a:lvl1pPr>
            <a:lvl2pPr defTabSz="1161070">
              <a:spcBef>
                <a:spcPts val="0"/>
              </a:spcBef>
              <a:defRPr>
                <a:solidFill>
                  <a:schemeClr val="tx1"/>
                </a:solidFill>
              </a:defRPr>
            </a:lvl2pPr>
            <a:lvl3pPr defTabSz="1161070">
              <a:spcBef>
                <a:spcPts val="0"/>
              </a:spcBef>
              <a:defRPr>
                <a:solidFill>
                  <a:schemeClr val="tx1"/>
                </a:solidFill>
              </a:defRPr>
            </a:lvl3pPr>
            <a:lvl4pPr defTabSz="1161070">
              <a:spcBef>
                <a:spcPts val="0"/>
              </a:spcBef>
              <a:defRPr>
                <a:solidFill>
                  <a:schemeClr val="tx1"/>
                </a:solidFill>
              </a:defRPr>
            </a:lvl4pPr>
            <a:lvl5pPr defTabSz="116107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7" y="569916"/>
            <a:ext cx="4949826" cy="11431588"/>
          </a:xfrm>
        </p:spPr>
        <p:txBody>
          <a:bodyPr/>
          <a:lstStyle>
            <a:lvl1pPr defTabSz="1161070">
              <a:spcBef>
                <a:spcPts val="0"/>
              </a:spcBef>
              <a:defRPr>
                <a:solidFill>
                  <a:schemeClr val="tx1"/>
                </a:solidFill>
              </a:defRPr>
            </a:lvl1pPr>
            <a:lvl2pPr defTabSz="1161070">
              <a:spcBef>
                <a:spcPts val="0"/>
              </a:spcBef>
              <a:defRPr>
                <a:solidFill>
                  <a:schemeClr val="tx1"/>
                </a:solidFill>
              </a:defRPr>
            </a:lvl2pPr>
            <a:lvl3pPr defTabSz="1161070">
              <a:spcBef>
                <a:spcPts val="0"/>
              </a:spcBef>
              <a:defRPr>
                <a:solidFill>
                  <a:schemeClr val="tx1"/>
                </a:solidFill>
              </a:defRPr>
            </a:lvl3pPr>
            <a:lvl4pPr defTabSz="1161070">
              <a:spcBef>
                <a:spcPts val="0"/>
              </a:spcBef>
              <a:defRPr>
                <a:solidFill>
                  <a:schemeClr val="tx1"/>
                </a:solidFill>
              </a:defRPr>
            </a:lvl4pPr>
            <a:lvl5pPr defTabSz="116107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479146640"/>
      </p:ext>
    </p:extLst>
  </p:cSld>
  <p:clrMapOvr>
    <a:masterClrMapping/>
  </p:clrMapOvr>
  <p:transition spd="med"/>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121528501"/>
      </p:ext>
    </p:extLst>
  </p:cSld>
  <p:clrMapOvr>
    <a:masterClrMapping/>
  </p:clrMapOvr>
  <p:transition spd="med"/>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7" y="420627"/>
            <a:ext cx="17141824" cy="8191502"/>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249370098"/>
      </p:ext>
    </p:extLst>
  </p:cSld>
  <p:clrMapOvr>
    <a:masterClrMapping/>
  </p:clrMapOvr>
  <p:transition spd="med"/>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5" y="448058"/>
            <a:ext cx="11042072" cy="8574088"/>
          </a:xfrm>
        </p:spPr>
        <p:txBody>
          <a:bodyPr/>
          <a:lstStyle>
            <a:lvl1pPr>
              <a:lnSpc>
                <a:spcPct val="100000"/>
              </a:lnSpc>
              <a:spcBef>
                <a:spcPts val="0"/>
              </a:spcBef>
              <a:defRPr sz="6398">
                <a:solidFill>
                  <a:schemeClr val="tx2"/>
                </a:solidFill>
              </a:defRPr>
            </a:lvl1pPr>
            <a:lvl2pPr marL="585106" indent="-585106">
              <a:lnSpc>
                <a:spcPct val="100000"/>
              </a:lnSpc>
              <a:spcBef>
                <a:spcPts val="0"/>
              </a:spcBef>
              <a:defRPr sz="6398">
                <a:solidFill>
                  <a:schemeClr val="tx2"/>
                </a:solidFill>
              </a:defRPr>
            </a:lvl2pPr>
            <a:lvl3pPr marL="1097074" indent="-585106">
              <a:lnSpc>
                <a:spcPct val="100000"/>
              </a:lnSpc>
              <a:spcBef>
                <a:spcPts val="0"/>
              </a:spcBef>
              <a:defRPr sz="6398">
                <a:solidFill>
                  <a:schemeClr val="tx2"/>
                </a:solidFill>
              </a:defRPr>
            </a:lvl3pPr>
            <a:lvl4pPr marL="1755318">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067919439"/>
      </p:ext>
    </p:extLst>
  </p:cSld>
  <p:clrMapOvr>
    <a:masterClrMapping/>
  </p:clrMapOvr>
  <p:transition spd="med"/>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49"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279517251"/>
      </p:ext>
    </p:extLst>
  </p:cSld>
  <p:clrMapOvr>
    <a:masterClrMapping/>
  </p:clrMapOvr>
  <p:transition spd="med"/>
</p:sldLayout>
</file>

<file path=ppt/slideLayouts/slideLayout909.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9"/>
            <a:ext cx="11050589"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1"/>
            <a:ext cx="11049000" cy="3543302"/>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4"/>
            <a:ext cx="7620000" cy="6288088"/>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4"/>
            <a:ext cx="7623174" cy="6288088"/>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050018949"/>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26061190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1109616" y="3413127"/>
            <a:ext cx="7627089" cy="1538882"/>
          </a:xfrm>
          <a:prstGeom prst="rect">
            <a:avLst/>
          </a:prstGeom>
        </p:spPr>
        <p:txBody>
          <a:bodyPr vert="horz" anchor="t">
            <a:noAutofit/>
          </a:bodyPr>
          <a:lstStyle>
            <a:lvl1pPr rtl="0">
              <a:lnSpc>
                <a:spcPct val="100000"/>
              </a:lnSpc>
              <a:defRPr>
                <a:ln w="6350" cap="flat">
                  <a:noFill/>
                  <a:miter lim="800000"/>
                </a:ln>
              </a:defRPr>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8" name="Slide Number">
            <a:extLst>
              <a:ext uri="{FF2B5EF4-FFF2-40B4-BE49-F238E27FC236}">
                <a16:creationId xmlns:a16="http://schemas.microsoft.com/office/drawing/2014/main" id="{40BD4A69-EE87-462B-992D-652A2AA93CFC}"/>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781888174"/>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6" y="426483"/>
            <a:ext cx="4949826" cy="1906590"/>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3" y="429655"/>
            <a:ext cx="4949826"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70"/>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70"/>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7"/>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1"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58994085"/>
      </p:ext>
    </p:extLst>
  </p:cSld>
  <p:clrMapOvr>
    <a:masterClrMapping/>
  </p:clrMapOvr>
  <p:transition spd="med"/>
</p:sldLayout>
</file>

<file path=ppt/slideLayouts/slideLayout911.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7"/>
            <a:ext cx="4949826" cy="5335590"/>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8"/>
            <a:ext cx="11049000" cy="5335588"/>
          </a:xfrm>
        </p:spPr>
        <p:txBody>
          <a:bodyPr/>
          <a:lstStyle>
            <a:lvl1pPr>
              <a:lnSpc>
                <a:spcPct val="100000"/>
              </a:lnSpc>
              <a:spcBef>
                <a:spcPts val="0"/>
              </a:spcBef>
              <a:defRPr sz="8598">
                <a:solidFill>
                  <a:schemeClr val="tx1"/>
                </a:solidFill>
              </a:defRPr>
            </a:lvl1pPr>
            <a:lvl2pPr marL="786236" indent="-786236">
              <a:lnSpc>
                <a:spcPct val="100000"/>
              </a:lnSpc>
              <a:spcBef>
                <a:spcPts val="0"/>
              </a:spcBef>
              <a:defRPr sz="8598">
                <a:solidFill>
                  <a:schemeClr val="tx1"/>
                </a:solidFill>
              </a:defRPr>
            </a:lvl2pPr>
            <a:lvl3pPr marL="1499336" indent="-786236">
              <a:lnSpc>
                <a:spcPct val="100000"/>
              </a:lnSpc>
              <a:spcBef>
                <a:spcPts val="0"/>
              </a:spcBef>
              <a:defRPr sz="8598">
                <a:solidFill>
                  <a:schemeClr val="tx1"/>
                </a:solidFill>
              </a:defRPr>
            </a:lvl3pPr>
            <a:lvl4pPr marL="2285572" indent="-78623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36" indent="-786236">
              <a:lnSpc>
                <a:spcPct val="100000"/>
              </a:lnSpc>
              <a:spcBef>
                <a:spcPts val="0"/>
              </a:spcBef>
              <a:defRPr sz="8598">
                <a:solidFill>
                  <a:schemeClr val="tx1"/>
                </a:solidFill>
              </a:defRPr>
            </a:lvl2pPr>
            <a:lvl3pPr marL="1499336" indent="-786236">
              <a:lnSpc>
                <a:spcPct val="100000"/>
              </a:lnSpc>
              <a:spcBef>
                <a:spcPts val="0"/>
              </a:spcBef>
              <a:defRPr sz="8598">
                <a:solidFill>
                  <a:schemeClr val="tx1"/>
                </a:solidFill>
              </a:defRPr>
            </a:lvl3pPr>
            <a:lvl4pPr marL="2285572" indent="-78623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216508710"/>
      </p:ext>
    </p:extLst>
  </p:cSld>
  <p:clrMapOvr>
    <a:masterClrMapping/>
  </p:clrMapOvr>
  <p:transition spd="med"/>
</p:sldLayout>
</file>

<file path=ppt/slideLayouts/slideLayout912.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1"/>
            <a:ext cx="7620000" cy="2857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4"/>
            <a:ext cx="4951413" cy="2857508"/>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5" y="8403338"/>
            <a:ext cx="4951411" cy="2857508"/>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620922355"/>
      </p:ext>
    </p:extLst>
  </p:cSld>
  <p:clrMapOvr>
    <a:masterClrMapping/>
  </p:clrMapOvr>
  <p:transition spd="med"/>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1"/>
            <a:ext cx="4956175"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2087420652"/>
      </p:ext>
    </p:extLst>
  </p:cSld>
  <p:clrMapOvr>
    <a:masterClrMapping/>
  </p:clrMapOvr>
  <p:transition spd="med"/>
</p:sldLayout>
</file>

<file path=ppt/slideLayouts/slideLayout914.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9" y="3429001"/>
            <a:ext cx="4951413"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1"/>
            <a:ext cx="0" cy="8572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1454424055"/>
      </p:ext>
    </p:extLst>
  </p:cSld>
  <p:clrMapOvr>
    <a:masterClrMapping/>
  </p:clrMapOvr>
  <p:transition spd="med"/>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4"/>
            <a:ext cx="4956175"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7" y="12804236"/>
            <a:ext cx="4956175" cy="381000"/>
          </a:xfrm>
        </p:spPr>
        <p:txBody>
          <a:bodyPr/>
          <a:lstStyle/>
          <a:p>
            <a:endParaRPr lang="en-US" dirty="0"/>
          </a:p>
        </p:txBody>
      </p:sp>
    </p:spTree>
    <p:extLst>
      <p:ext uri="{BB962C8B-B14F-4D97-AF65-F5344CB8AC3E}">
        <p14:creationId xmlns:p14="http://schemas.microsoft.com/office/powerpoint/2010/main" val="3124770144"/>
      </p:ext>
    </p:extLst>
  </p:cSld>
  <p:clrMapOvr>
    <a:masterClrMapping/>
  </p:clrMapOvr>
  <p:transition spd="med"/>
</p:sldLayout>
</file>

<file path=ppt/slideLayouts/slideLayout916.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1"/>
            <a:ext cx="4956175" cy="4000502"/>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1"/>
            <a:ext cx="4951413"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1"/>
            <a:ext cx="4942121"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1"/>
            <a:ext cx="4953001" cy="8572502"/>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4"/>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4"/>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3" y="576074"/>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56383166"/>
      </p:ext>
    </p:extLst>
  </p:cSld>
  <p:clrMapOvr>
    <a:masterClrMapping/>
  </p:clrMapOvr>
  <p:transition spd="med"/>
</p:sldLayout>
</file>

<file path=ppt/slideLayouts/slideLayout917.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1"/>
            <a:ext cx="10096500"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9" y="384049"/>
            <a:ext cx="4956175" cy="1141414"/>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42843747"/>
      </p:ext>
    </p:extLst>
  </p:cSld>
  <p:clrMapOvr>
    <a:masterClrMapping/>
  </p:clrMapOvr>
  <p:transition spd="med"/>
</p:sldLayout>
</file>

<file path=ppt/slideLayouts/slideLayout918.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5"/>
            <a:ext cx="7424927" cy="1906590"/>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5" y="3429001"/>
            <a:ext cx="10099675"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3" y="3429001"/>
            <a:ext cx="10096500" cy="857250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37135068"/>
      </p:ext>
    </p:extLst>
  </p:cSld>
  <p:clrMapOvr>
    <a:masterClrMapping/>
  </p:clrMapOvr>
  <p:transition spd="med"/>
</p:sldLayout>
</file>

<file path=ppt/slideLayouts/slideLayout919.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50"/>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4"/>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76074"/>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533890"/>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3947661832"/>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1109617" y="6088561"/>
            <a:ext cx="10132871" cy="1538882"/>
          </a:xfrm>
          <a:prstGeom prst="rect">
            <a:avLst/>
          </a:prstGeom>
        </p:spPr>
        <p:txBody>
          <a:bodyPr vert="horz" rIns="365760" anchor="ctr">
            <a:noAutofit/>
          </a:bodyPr>
          <a:lstStyle>
            <a:lvl1pPr rtl="0">
              <a:defRPr>
                <a:ln w="6350" cap="flat">
                  <a:noFill/>
                  <a:miter lim="800000"/>
                </a:ln>
              </a:defRPr>
            </a:lvl1pPr>
          </a:lstStyle>
          <a:p>
            <a:r>
              <a:rPr lang="en-US"/>
              <a:t>Click to edit Master title style</a:t>
            </a:r>
            <a:endParaRPr lang="en-US" dirty="0"/>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C5F1280C-96BA-4DDB-8A47-4B21F6AFB3C9}"/>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862254070"/>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3" y="576074"/>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6"/>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1" y="569916"/>
            <a:ext cx="4953001" cy="11431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59535146"/>
      </p:ext>
    </p:extLst>
  </p:cSld>
  <p:clrMapOvr>
    <a:masterClrMapping/>
  </p:clrMapOvr>
  <p:transition spd="med"/>
</p:sldLayout>
</file>

<file path=ppt/slideLayouts/slideLayout921.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50"/>
            <a:ext cx="11039477"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6"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39571362"/>
      </p:ext>
    </p:extLst>
  </p:cSld>
  <p:clrMapOvr>
    <a:masterClrMapping/>
  </p:clrMapOvr>
  <p:transition spd="med"/>
</p:sldLayout>
</file>

<file path=ppt/slideLayouts/slideLayout922.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4"/>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4"/>
            <a:ext cx="4953001"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4"/>
            <a:ext cx="4959350" cy="1525588"/>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2" y="3429001"/>
            <a:ext cx="4953001" cy="8572502"/>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6" indent="-182846">
              <a:lnSpc>
                <a:spcPct val="110000"/>
              </a:lnSpc>
              <a:spcBef>
                <a:spcPts val="0"/>
              </a:spcBef>
              <a:defRPr sz="2000" b="0" i="0">
                <a:solidFill>
                  <a:schemeClr val="tx1"/>
                </a:solidFill>
                <a:latin typeface="IBM Plex Sans" panose="020B0503050203000203" pitchFamily="34" charset="0"/>
              </a:defRPr>
            </a:lvl2pPr>
            <a:lvl3pPr marL="365692" indent="-182846">
              <a:lnSpc>
                <a:spcPct val="110000"/>
              </a:lnSpc>
              <a:spcBef>
                <a:spcPts val="0"/>
              </a:spcBef>
              <a:defRPr sz="2000" b="0" i="0">
                <a:solidFill>
                  <a:schemeClr val="tx1"/>
                </a:solidFill>
                <a:latin typeface="IBM Plex Sans" panose="020B0503050203000203" pitchFamily="34" charset="0"/>
              </a:defRPr>
            </a:lvl3pPr>
            <a:lvl4pPr marL="548538" indent="-182846">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91623621"/>
      </p:ext>
    </p:extLst>
  </p:cSld>
  <p:clrMapOvr>
    <a:masterClrMapping/>
  </p:clrMapOvr>
  <p:transition spd="med"/>
</p:sldLayout>
</file>

<file path=ppt/slideLayouts/slideLayout923.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800" b="0" i="0">
                <a:solidFill>
                  <a:schemeClr val="tx1"/>
                </a:solidFill>
                <a:latin typeface="IBM Plex Sans Light" panose="020B0403050203000203" pitchFamily="34" charset="0"/>
              </a:defRPr>
            </a:lvl1pPr>
            <a:lvl2pPr marL="255984" indent="-255984">
              <a:spcBef>
                <a:spcPts val="0"/>
              </a:spcBef>
              <a:defRPr sz="2800" b="0" i="0">
                <a:solidFill>
                  <a:schemeClr val="tx1"/>
                </a:solidFill>
                <a:latin typeface="IBM Plex Sans Light" panose="020B0403050203000203" pitchFamily="34" charset="0"/>
              </a:defRPr>
            </a:lvl2pPr>
            <a:lvl3pPr marL="511968" indent="-255984">
              <a:spcBef>
                <a:spcPts val="0"/>
              </a:spcBef>
              <a:defRPr sz="2800" b="0" i="0">
                <a:solidFill>
                  <a:schemeClr val="tx1"/>
                </a:solidFill>
                <a:latin typeface="IBM Plex Sans Light" panose="020B0403050203000203" pitchFamily="34" charset="0"/>
              </a:defRPr>
            </a:lvl3pPr>
            <a:lvl4pPr marL="767952" indent="-255984">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1"/>
            <a:ext cx="4953001"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46" indent="-182846">
              <a:spcBef>
                <a:spcPts val="0"/>
              </a:spcBef>
              <a:defRPr sz="2000" b="0" i="0">
                <a:solidFill>
                  <a:schemeClr val="tx1"/>
                </a:solidFill>
                <a:latin typeface="IBM Plex Sans" panose="020B0503050203000203" pitchFamily="34" charset="0"/>
              </a:defRPr>
            </a:lvl2pPr>
            <a:lvl3pPr marL="365692" indent="-182846">
              <a:spcBef>
                <a:spcPts val="0"/>
              </a:spcBef>
              <a:defRPr sz="2000" b="0" i="0">
                <a:solidFill>
                  <a:schemeClr val="tx1"/>
                </a:solidFill>
                <a:latin typeface="IBM Plex Sans" panose="020B0503050203000203" pitchFamily="34" charset="0"/>
              </a:defRPr>
            </a:lvl3pPr>
            <a:lvl4pPr marL="548538" indent="-18284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9"/>
            <a:ext cx="4956175" cy="1141414"/>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5"/>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2" y="576074"/>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90092616"/>
      </p:ext>
    </p:extLst>
  </p:cSld>
  <p:clrMapOvr>
    <a:masterClrMapping/>
  </p:clrMapOvr>
  <p:transition spd="med"/>
</p:sldLayout>
</file>

<file path=ppt/slideLayouts/slideLayout924.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2"/>
            <a:ext cx="6667500"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4" y="8382000"/>
            <a:ext cx="6667500" cy="3048000"/>
          </a:xfrm>
        </p:spPr>
        <p:txBody>
          <a:bodyPr/>
          <a:lstStyle>
            <a:lvl1pPr>
              <a:lnSpc>
                <a:spcPct val="100000"/>
              </a:lnSpc>
              <a:spcBef>
                <a:spcPts val="0"/>
              </a:spcBef>
              <a:defRPr sz="4400">
                <a:solidFill>
                  <a:schemeClr val="tx1"/>
                </a:solidFill>
              </a:defRPr>
            </a:lvl1pPr>
            <a:lvl2pPr marL="402260" indent="-402260">
              <a:lnSpc>
                <a:spcPct val="100000"/>
              </a:lnSpc>
              <a:spcBef>
                <a:spcPts val="0"/>
              </a:spcBef>
              <a:defRPr sz="4400">
                <a:solidFill>
                  <a:schemeClr val="tx1"/>
                </a:solidFill>
              </a:defRPr>
            </a:lvl2pPr>
            <a:lvl3pPr marL="804522" indent="-402260">
              <a:lnSpc>
                <a:spcPct val="100000"/>
              </a:lnSpc>
              <a:spcBef>
                <a:spcPts val="0"/>
              </a:spcBef>
              <a:defRPr sz="4400">
                <a:solidFill>
                  <a:schemeClr val="tx1"/>
                </a:solidFill>
              </a:defRPr>
            </a:lvl3pPr>
            <a:lvl4pPr marL="1115358" indent="-402260">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4"/>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4"/>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4"/>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2"/>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01878197"/>
      </p:ext>
    </p:extLst>
  </p:cSld>
  <p:clrMapOvr>
    <a:masterClrMapping/>
  </p:clrMapOvr>
  <p:transition spd="med"/>
</p:sldLayout>
</file>

<file path=ppt/slideLayouts/slideLayout925.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8"/>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3"/>
            <a:ext cx="4956175" cy="1141414"/>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49358223"/>
      </p:ext>
    </p:extLst>
  </p:cSld>
  <p:clrMapOvr>
    <a:masterClrMapping/>
  </p:clrMapOvr>
  <p:transition spd="med"/>
</p:sldLayout>
</file>

<file path=ppt/slideLayouts/slideLayout926.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4"/>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58733503"/>
      </p:ext>
    </p:extLst>
  </p:cSld>
  <p:clrMapOvr>
    <a:masterClrMapping/>
  </p:clrMapOvr>
  <p:transition spd="med"/>
</p:sldLayout>
</file>

<file path=ppt/slideLayouts/slideLayout927.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4"/>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74840710"/>
      </p:ext>
    </p:extLst>
  </p:cSld>
  <p:clrMapOvr>
    <a:masterClrMapping/>
  </p:clrMapOvr>
  <p:transition spd="med"/>
</p:sldLayout>
</file>

<file path=ppt/slideLayouts/slideLayout928.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50"/>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4"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3" y="6667503"/>
            <a:ext cx="4949826" cy="534491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95222560"/>
      </p:ext>
    </p:extLst>
  </p:cSld>
  <p:clrMapOvr>
    <a:masterClrMapping/>
  </p:clrMapOvr>
  <p:transition spd="med"/>
</p:sldLayout>
</file>

<file path=ppt/slideLayouts/slideLayout929.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4573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1"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8"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2" y="6667504"/>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4" indent="-255984">
              <a:lnSpc>
                <a:spcPct val="110000"/>
              </a:lnSpc>
              <a:spcBef>
                <a:spcPts val="0"/>
              </a:spcBef>
              <a:defRPr sz="2800" b="0" i="0">
                <a:solidFill>
                  <a:schemeClr val="tx1"/>
                </a:solidFill>
                <a:latin typeface="IBM Plex Sans Light" panose="020B0403050203000203" pitchFamily="34" charset="0"/>
              </a:defRPr>
            </a:lvl2pPr>
            <a:lvl3pPr marL="511968" indent="-255984">
              <a:lnSpc>
                <a:spcPct val="110000"/>
              </a:lnSpc>
              <a:spcBef>
                <a:spcPts val="0"/>
              </a:spcBef>
              <a:defRPr sz="2800" b="0" i="0">
                <a:solidFill>
                  <a:schemeClr val="tx1"/>
                </a:solidFill>
                <a:latin typeface="IBM Plex Sans Light" panose="020B0403050203000203" pitchFamily="34" charset="0"/>
              </a:defRPr>
            </a:lvl3pPr>
            <a:lvl4pPr marL="767952" indent="-255984">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68757139"/>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383324446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88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1109617" y="9160936"/>
            <a:ext cx="22167942" cy="1354216"/>
          </a:xfrm>
        </p:spPr>
        <p:txBody>
          <a:bodyPr vert="horz" anchor="b">
            <a:noAutofit/>
          </a:bodyPr>
          <a:lstStyle>
            <a:lvl1pPr rtl="0">
              <a:lnSpc>
                <a:spcPct val="100000"/>
              </a:lnSpc>
              <a:defRPr sz="8800"/>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4"/>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5"/>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AA8D08D4-41D3-4FBC-ADBF-9797551CC9D5}"/>
              </a:ext>
            </a:extLst>
          </p:cNvPr>
          <p:cNvSpPr>
            <a:spLocks noChangeArrowheads="1"/>
          </p:cNvSpPr>
          <p:nvPr userDrawn="1">
            <p:custDataLst>
              <p:tags r:id="rId6"/>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396169811"/>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2"/>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2" y="1333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2"/>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0"/>
            <a:ext cx="4951413" cy="3792684"/>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2"/>
            <a:ext cx="4953001"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30" indent="-219416">
              <a:lnSpc>
                <a:spcPct val="110000"/>
              </a:lnSpc>
              <a:spcBef>
                <a:spcPts val="0"/>
              </a:spcBef>
              <a:defRPr sz="2400">
                <a:solidFill>
                  <a:schemeClr val="tx1"/>
                </a:solidFill>
              </a:defRPr>
            </a:lvl3pPr>
            <a:lvl4pPr marL="658244"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4"/>
            <a:ext cx="402334" cy="403224"/>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5" y="576074"/>
            <a:ext cx="402334" cy="403224"/>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4"/>
            <a:ext cx="402334" cy="403224"/>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2"/>
            <a:ext cx="402334" cy="403224"/>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5" y="6694632"/>
            <a:ext cx="402334" cy="403224"/>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2"/>
            <a:ext cx="402334" cy="403224"/>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5"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90664461"/>
      </p:ext>
    </p:extLst>
  </p:cSld>
  <p:clrMapOvr>
    <a:masterClrMapping/>
  </p:clrMapOvr>
  <p:transition spd="med"/>
</p:sldLayout>
</file>

<file path=ppt/slideLayouts/slideLayout931.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3" y="6665976"/>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87167199"/>
      </p:ext>
    </p:extLst>
  </p:cSld>
  <p:clrMapOvr>
    <a:masterClrMapping/>
  </p:clrMapOvr>
  <p:transition spd="med"/>
</p:sldLayout>
</file>

<file path=ppt/slideLayouts/slideLayout932.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3"/>
            <a:ext cx="4949826"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6" y="57607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6"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1"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2"/>
            <a:ext cx="4953001" cy="4954588"/>
          </a:xfrm>
        </p:spPr>
        <p:txBody>
          <a:bodyPr/>
          <a:lstStyle>
            <a:lvl1pPr>
              <a:spcBef>
                <a:spcPts val="0"/>
              </a:spcBef>
              <a:defRPr sz="2800">
                <a:solidFill>
                  <a:schemeClr val="tx1"/>
                </a:solidFill>
              </a:defRPr>
            </a:lvl1pPr>
            <a:lvl2pPr marL="255984" indent="-255984">
              <a:spcBef>
                <a:spcPts val="0"/>
              </a:spcBef>
              <a:defRPr sz="2800">
                <a:solidFill>
                  <a:schemeClr val="tx1"/>
                </a:solidFill>
              </a:defRPr>
            </a:lvl2pPr>
            <a:lvl3pPr marL="511968" indent="-255984">
              <a:spcBef>
                <a:spcPts val="0"/>
              </a:spcBef>
              <a:defRPr sz="2800">
                <a:solidFill>
                  <a:schemeClr val="tx1"/>
                </a:solidFill>
              </a:defRPr>
            </a:lvl3pPr>
            <a:lvl4pPr marL="767952" indent="-255984">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6"/>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0"/>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27112652"/>
      </p:ext>
    </p:extLst>
  </p:cSld>
  <p:clrMapOvr>
    <a:masterClrMapping/>
  </p:clrMapOvr>
  <p:transition spd="med"/>
</p:sldLayout>
</file>

<file path=ppt/slideLayouts/slideLayout933.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1"/>
            <a:ext cx="4951413"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423988420"/>
      </p:ext>
    </p:extLst>
  </p:cSld>
  <p:clrMapOvr>
    <a:masterClrMapping/>
  </p:clrMapOvr>
  <p:transition spd="med"/>
</p:sldLayout>
</file>

<file path=ppt/slideLayouts/slideLayout934.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496164433"/>
      </p:ext>
    </p:extLst>
  </p:cSld>
  <p:clrMapOvr>
    <a:masterClrMapping/>
  </p:clrMapOvr>
  <p:transition spd="med"/>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3"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732043436"/>
      </p:ext>
    </p:extLst>
  </p:cSld>
  <p:clrMapOvr>
    <a:masterClrMapping/>
  </p:clrMapOvr>
  <p:transition spd="med"/>
</p:sldLayout>
</file>

<file path=ppt/slideLayouts/slideLayout936.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84361771"/>
      </p:ext>
    </p:extLst>
  </p:cSld>
  <p:clrMapOvr>
    <a:masterClrMapping/>
  </p:clrMapOvr>
  <p:transition spd="med"/>
</p:sldLayout>
</file>

<file path=ppt/slideLayouts/slideLayout937.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38887" y="12904629"/>
            <a:ext cx="273614"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7" y="569914"/>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552730093"/>
      </p:ext>
    </p:extLst>
  </p:cSld>
  <p:clrMapOvr>
    <a:masterClrMapping/>
  </p:clrMapOvr>
  <p:transition spd="med"/>
</p:sldLayout>
</file>

<file path=ppt/slideLayouts/slideLayout938.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4" y="61214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4" y="9525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1"/>
            <a:ext cx="2473324" cy="2476502"/>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4" y="2667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4" y="61214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8" y="61214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4" y="9525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8" y="9525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4" y="2667001"/>
            <a:ext cx="2473324" cy="2476502"/>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8" y="2667001"/>
            <a:ext cx="5708649" cy="2476502"/>
          </a:xfrm>
        </p:spPr>
        <p:txBody>
          <a:bodyPr/>
          <a:lstStyle>
            <a:lvl1pPr>
              <a:lnSpc>
                <a:spcPct val="110000"/>
              </a:lnSpc>
              <a:spcBef>
                <a:spcPts val="0"/>
              </a:spcBef>
              <a:defRPr sz="2800">
                <a:solidFill>
                  <a:schemeClr val="tx1"/>
                </a:solidFill>
              </a:defRPr>
            </a:lvl1pPr>
            <a:lvl2pPr marL="255984" indent="-255984">
              <a:lnSpc>
                <a:spcPct val="110000"/>
              </a:lnSpc>
              <a:spcBef>
                <a:spcPts val="0"/>
              </a:spcBef>
              <a:defRPr sz="2800">
                <a:solidFill>
                  <a:schemeClr val="tx1"/>
                </a:solidFill>
              </a:defRPr>
            </a:lvl2pPr>
            <a:lvl3pPr marL="511968" indent="-255984">
              <a:lnSpc>
                <a:spcPct val="110000"/>
              </a:lnSpc>
              <a:spcBef>
                <a:spcPts val="0"/>
              </a:spcBef>
              <a:defRPr sz="2800">
                <a:solidFill>
                  <a:schemeClr val="tx1"/>
                </a:solidFill>
              </a:defRPr>
            </a:lvl3pPr>
            <a:lvl4pPr marL="767952" indent="-255984">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88066389"/>
      </p:ext>
    </p:extLst>
  </p:cSld>
  <p:clrMapOvr>
    <a:masterClrMapping/>
  </p:clrMapOvr>
  <p:transition spd="med"/>
</p:sldLayout>
</file>

<file path=ppt/slideLayouts/slideLayout93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6"/>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41338395"/>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3616805497"/>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68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3011816" y="7112458"/>
            <a:ext cx="18363543" cy="1046440"/>
          </a:xfrm>
          <a:prstGeom prst="rect">
            <a:avLst/>
          </a:prstGeom>
        </p:spPr>
        <p:txBody>
          <a:bodyPr vert="horz">
            <a:spAutoFit/>
          </a:bodyPr>
          <a:lstStyle>
            <a:lvl1pPr rtl="0">
              <a:lnSpc>
                <a:spcPct val="105000"/>
              </a:lnSpc>
              <a:defRPr sz="68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3011816" y="8569261"/>
            <a:ext cx="18363543" cy="492442"/>
          </a:xfrm>
          <a:prstGeom prst="rect">
            <a:avLst/>
          </a:prstGeom>
        </p:spPr>
        <p:txBody>
          <a:bodyPr wrap="square">
            <a:spAutoFit/>
          </a:bodyPr>
          <a:lstStyle>
            <a:lvl1pPr marL="0" indent="0" algn="l" rtl="0">
              <a:buNone/>
              <a:defRPr sz="3200" b="0"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add quote source</a:t>
            </a: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5"/>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6"/>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EC2FD804-6408-48EE-A9D1-53F7320DC789}"/>
              </a:ext>
            </a:extLst>
          </p:cNvPr>
          <p:cNvSpPr>
            <a:spLocks noChangeArrowheads="1"/>
          </p:cNvSpPr>
          <p:nvPr userDrawn="1">
            <p:custDataLst>
              <p:tags r:id="rId7"/>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126020121"/>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55181625"/>
      </p:ext>
    </p:extLst>
  </p:cSld>
  <p:clrMapOvr>
    <a:masterClrMapping/>
  </p:clrMapOvr>
  <p:transition spd="med"/>
</p:sldLayout>
</file>

<file path=ppt/slideLayouts/slideLayout941.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20052767"/>
      </p:ext>
    </p:extLst>
  </p:cSld>
  <p:clrMapOvr>
    <a:masterClrMapping/>
  </p:clrMapOvr>
  <p:transition spd="med"/>
</p:sldLayout>
</file>

<file path=ppt/slideLayouts/slideLayout942.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1"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7" y="12804778"/>
            <a:ext cx="4956175"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6"/>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4" indent="-146276">
              <a:lnSpc>
                <a:spcPct val="120000"/>
              </a:lnSpc>
              <a:spcBef>
                <a:spcPts val="0"/>
              </a:spcBef>
              <a:defRPr sz="1600" b="0" i="0">
                <a:solidFill>
                  <a:schemeClr val="tx1"/>
                </a:solidFill>
                <a:latin typeface="IBM Plex Sans" panose="020B0503050203000203" pitchFamily="34" charset="0"/>
              </a:defRPr>
            </a:lvl3pPr>
            <a:lvl4pPr marL="438830"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38885" y="12938841"/>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6346312"/>
      </p:ext>
    </p:extLst>
  </p:cSld>
  <p:clrMapOvr>
    <a:masterClrMapping/>
  </p:clrMapOvr>
  <p:transition spd="med"/>
</p:sldLayout>
</file>

<file path=ppt/slideLayouts/slideLayout94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4" y="6168464"/>
            <a:ext cx="3456432" cy="1379080"/>
          </a:xfrm>
          <a:prstGeom prst="rect">
            <a:avLst/>
          </a:prstGeom>
        </p:spPr>
      </p:pic>
    </p:spTree>
    <p:extLst>
      <p:ext uri="{BB962C8B-B14F-4D97-AF65-F5344CB8AC3E}">
        <p14:creationId xmlns:p14="http://schemas.microsoft.com/office/powerpoint/2010/main" val="2698853621"/>
      </p:ext>
    </p:extLst>
  </p:cSld>
  <p:clrMapOvr>
    <a:masterClrMapping/>
  </p:clrMapOvr>
  <p:transition spd="med"/>
</p:sldLayout>
</file>

<file path=ppt/slideLayouts/slideLayout944.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2839895"/>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userDrawn="1">
  <p:cSld name="1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2"/>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5"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30"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1" y="576077"/>
            <a:ext cx="4963924" cy="5145086"/>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30"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1" y="6667500"/>
            <a:ext cx="4963924" cy="4953000"/>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defTabSz="1161070">
              <a:lnSpc>
                <a:spcPct val="100000"/>
              </a:lnSpc>
              <a:spcBef>
                <a:spcPts val="0"/>
              </a:spcBef>
              <a:defRPr sz="3600" b="0" i="0">
                <a:solidFill>
                  <a:schemeClr val="tx1"/>
                </a:solidFill>
                <a:latin typeface="IBM Plex Sans Light" panose="020B0403050203000203" pitchFamily="34" charset="0"/>
              </a:defRPr>
            </a:lvl2pPr>
            <a:lvl3pPr defTabSz="1161070">
              <a:lnSpc>
                <a:spcPct val="100000"/>
              </a:lnSpc>
              <a:spcBef>
                <a:spcPts val="0"/>
              </a:spcBef>
              <a:defRPr sz="3600" b="0" i="0">
                <a:solidFill>
                  <a:schemeClr val="tx1"/>
                </a:solidFill>
                <a:latin typeface="IBM Plex Sans Light" panose="020B0403050203000203" pitchFamily="34" charset="0"/>
              </a:defRPr>
            </a:lvl3pPr>
            <a:lvl4pPr defTabSz="1161070">
              <a:lnSpc>
                <a:spcPct val="100000"/>
              </a:lnSpc>
              <a:spcBef>
                <a:spcPts val="0"/>
              </a:spcBef>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4889825"/>
      </p:ext>
    </p:extLst>
  </p:cSld>
  <p:clrMapOvr>
    <a:masterClrMapping/>
  </p:clrMapOvr>
  <p:transition spd="med"/>
</p:sldLayout>
</file>

<file path=ppt/slideLayouts/slideLayout946.xml><?xml version="1.0" encoding="utf-8"?>
<p:sldLayout xmlns:a="http://schemas.openxmlformats.org/drawingml/2006/main" xmlns:r="http://schemas.openxmlformats.org/officeDocument/2006/relationships" xmlns:p="http://schemas.openxmlformats.org/presentationml/2006/main" userDrawn="1">
  <p:cSld name="1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398"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6"/>
            <a:ext cx="11049000" cy="12574588"/>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3"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9" y="3429001"/>
            <a:ext cx="4972489" cy="8572502"/>
          </a:xfrm>
          <a:prstGeom prst="rect">
            <a:avLst/>
          </a:prstGeom>
        </p:spPr>
        <p:txBody>
          <a:bodyPr/>
          <a:lstStyle>
            <a:lvl1pPr defTabSz="1161070">
              <a:lnSpc>
                <a:spcPct val="100000"/>
              </a:lnSpc>
              <a:spcBef>
                <a:spcPts val="0"/>
              </a:spcBef>
              <a:defRPr sz="3600" b="0" i="0">
                <a:solidFill>
                  <a:schemeClr val="tx1"/>
                </a:solidFill>
                <a:latin typeface="IBM Plex Sans Light" panose="020B0403050203000203" pitchFamily="34" charset="0"/>
              </a:defRPr>
            </a:lvl1pPr>
            <a:lvl2pPr marL="327538"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76"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214" indent="-327538" defTabSz="1161070">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7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21073181"/>
      </p:ext>
    </p:extLst>
  </p:cSld>
  <p:clrMapOvr>
    <a:masterClrMapping/>
  </p:clrMapOvr>
  <p:transition spd="med"/>
</p:sldLayout>
</file>

<file path=ppt/slideLayouts/slideLayout947.xml><?xml version="1.0" encoding="utf-8"?>
<p:sldLayout xmlns:a="http://schemas.openxmlformats.org/drawingml/2006/main" xmlns:r="http://schemas.openxmlformats.org/officeDocument/2006/relationships" xmlns:p="http://schemas.openxmlformats.org/presentationml/2006/main" userDrawn="1">
  <p:cSld name="2_[2-1] 4-column ">
    <p:bg>
      <p:bgPr>
        <a:solidFill>
          <a:srgbClr val="CDE3F5">
            <a:alpha val="45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3F4BCE-E9D5-5962-B6C0-190140306AB7}"/>
              </a:ext>
            </a:extLst>
          </p:cNvPr>
          <p:cNvSpPr/>
          <p:nvPr userDrawn="1"/>
        </p:nvSpPr>
        <p:spPr bwMode="auto">
          <a:xfrm>
            <a:off x="6096794" y="0"/>
            <a:ext cx="18290381" cy="1371600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52400" tIns="152400" rIns="152400" bIns="152400" numCol="1" rtlCol="0" anchor="t" anchorCtr="0" compatLnSpc="1">
            <a:prstTxWarp prst="textNoShape">
              <a:avLst/>
            </a:prstTxWarp>
          </a:bodyPr>
          <a:lstStyle/>
          <a:p>
            <a:pPr marL="0" marR="0" indent="0" algn="l" defTabSz="1523940" rtl="0" eaLnBrk="1" fontAlgn="base" latinLnBrk="0" hangingPunct="1">
              <a:lnSpc>
                <a:spcPct val="100000"/>
              </a:lnSpc>
              <a:spcBef>
                <a:spcPct val="0"/>
              </a:spcBef>
              <a:spcAft>
                <a:spcPct val="0"/>
              </a:spcAft>
              <a:buClrTx/>
              <a:buSzTx/>
              <a:buFont typeface="System Font Regular"/>
              <a:buNone/>
              <a:tabLst/>
            </a:pPr>
            <a:endParaRPr kumimoji="0" lang="en-US" sz="2334" b="0" i="0" u="none" strike="noStrike" cap="none" normalizeH="0" baseline="0" dirty="0">
              <a:ln>
                <a:noFill/>
              </a:ln>
              <a:solidFill>
                <a:schemeClr val="bg1"/>
              </a:solidFill>
              <a:effectLst/>
              <a:latin typeface="+mn-lt"/>
            </a:endParaRPr>
          </a:p>
        </p:txBody>
      </p:sp>
      <p:sp>
        <p:nvSpPr>
          <p:cNvPr id="11" name="Content Placeholder 1"/>
          <p:cNvSpPr>
            <a:spLocks noGrp="1"/>
          </p:cNvSpPr>
          <p:nvPr>
            <p:ph sz="quarter" idx="12"/>
          </p:nvPr>
        </p:nvSpPr>
        <p:spPr>
          <a:xfrm>
            <a:off x="-8927" y="6858001"/>
            <a:ext cx="6096794" cy="6141722"/>
          </a:xfrm>
          <a:noFill/>
        </p:spPr>
        <p:txBody>
          <a:bodyPr lIns="457200" tIns="0" rIns="228600" bIns="228600"/>
          <a:lstStyle>
            <a:lvl1pPr>
              <a:buClr>
                <a:srgbClr val="001141"/>
              </a:buClr>
              <a:defRPr sz="2666">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762101" y="12192002"/>
            <a:ext cx="4953645" cy="807720"/>
          </a:xfrm>
        </p:spPr>
        <p:txBody>
          <a:bodyPr anchor="b"/>
          <a:lstStyle>
            <a:lvl1pPr>
              <a:spcBef>
                <a:spcPts val="0"/>
              </a:spcBef>
              <a:defRPr sz="1334">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762099" y="762000"/>
            <a:ext cx="5334683" cy="457200"/>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2" name="Title 1">
            <a:extLst>
              <a:ext uri="{FF2B5EF4-FFF2-40B4-BE49-F238E27FC236}">
                <a16:creationId xmlns:a16="http://schemas.microsoft.com/office/drawing/2014/main" id="{1F236A56-06EB-9301-CDE7-462A8B95EDF2}"/>
              </a:ext>
            </a:extLst>
          </p:cNvPr>
          <p:cNvSpPr>
            <a:spLocks noGrp="1"/>
          </p:cNvSpPr>
          <p:nvPr>
            <p:ph type="title"/>
          </p:nvPr>
        </p:nvSpPr>
        <p:spPr>
          <a:xfrm>
            <a:off x="762101" y="3246120"/>
            <a:ext cx="4953645" cy="3302000"/>
          </a:xfrm>
        </p:spPr>
        <p:txBody>
          <a:bodyPr>
            <a:noAutofit/>
          </a:bodyPr>
          <a:lstStyle>
            <a:lvl1pPr>
              <a:lnSpc>
                <a:spcPct val="100000"/>
              </a:lnSpc>
              <a:spcBef>
                <a:spcPts val="3000"/>
              </a:spcBef>
              <a:defRPr sz="6666" b="0" i="0">
                <a:solidFill>
                  <a:schemeClr val="accent1"/>
                </a:solidFill>
                <a:latin typeface="IBM Plex Sans ExtLt" panose="020B0303050203000203" pitchFamily="34" charset="0"/>
              </a:defRPr>
            </a:lvl1pPr>
          </a:lstStyle>
          <a:p>
            <a:r>
              <a:rPr lang="en-US" dirty="0"/>
              <a:t>Click to edit Master title style</a:t>
            </a:r>
          </a:p>
        </p:txBody>
      </p:sp>
      <p:sp>
        <p:nvSpPr>
          <p:cNvPr id="7" name="Content Placeholder 4">
            <a:extLst>
              <a:ext uri="{FF2B5EF4-FFF2-40B4-BE49-F238E27FC236}">
                <a16:creationId xmlns:a16="http://schemas.microsoft.com/office/drawing/2014/main" id="{EDAC562A-80C4-5E6D-5055-1BEC0F168326}"/>
              </a:ext>
            </a:extLst>
          </p:cNvPr>
          <p:cNvSpPr>
            <a:spLocks noGrp="1"/>
          </p:cNvSpPr>
          <p:nvPr>
            <p:ph sz="quarter" idx="21"/>
          </p:nvPr>
        </p:nvSpPr>
        <p:spPr>
          <a:xfrm>
            <a:off x="6096795" y="-2"/>
            <a:ext cx="18290383" cy="137160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8AD40E2C-915E-9878-0071-C230D000C99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2" y="13106400"/>
            <a:ext cx="943653" cy="381000"/>
          </a:xfrm>
          <a:prstGeom prst="rect">
            <a:avLst/>
          </a:prstGeom>
        </p:spPr>
      </p:pic>
    </p:spTree>
    <p:extLst>
      <p:ext uri="{BB962C8B-B14F-4D97-AF65-F5344CB8AC3E}">
        <p14:creationId xmlns:p14="http://schemas.microsoft.com/office/powerpoint/2010/main" val="1825030483"/>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userDrawn="1">
  <p:cSld name="(7)_Title and 4 column">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3429000"/>
            <a:ext cx="6096794" cy="102870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6096794" y="3429000"/>
            <a:ext cx="6096794" cy="102870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12193587" y="3429000"/>
            <a:ext cx="6096794" cy="102870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8290381" y="3429000"/>
            <a:ext cx="6096794" cy="102870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12193588" y="3429000"/>
            <a:ext cx="0"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6096797" y="3429000"/>
            <a:ext cx="5951"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8284433" y="3429000"/>
            <a:ext cx="2"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762102" y="762000"/>
            <a:ext cx="17522331" cy="2032000"/>
          </a:xfrm>
        </p:spPr>
        <p:txBody>
          <a:bodyPr/>
          <a:lstStyle>
            <a:lvl1pPr>
              <a:lnSpc>
                <a:spcPct val="100000"/>
              </a:lnSpc>
              <a:defRPr sz="5334">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762101" y="12192002"/>
            <a:ext cx="4953645" cy="807720"/>
          </a:xfrm>
        </p:spPr>
        <p:txBody>
          <a:bodyPr anchor="b"/>
          <a:lstStyle>
            <a:lvl1pPr>
              <a:spcBef>
                <a:spcPts val="0"/>
              </a:spcBef>
              <a:defRPr sz="1334">
                <a:solidFill>
                  <a:schemeClr val="tx1">
                    <a:alpha val="60000"/>
                  </a:schemeClr>
                </a:solidFill>
              </a:defRPr>
            </a:lvl1pPr>
          </a:lstStyle>
          <a:p>
            <a:endParaRPr lang="en-US" dirty="0"/>
          </a:p>
        </p:txBody>
      </p:sp>
      <p:sp>
        <p:nvSpPr>
          <p:cNvPr id="15" name="Text Placeholder 7">
            <a:extLst>
              <a:ext uri="{FF2B5EF4-FFF2-40B4-BE49-F238E27FC236}">
                <a16:creationId xmlns:a16="http://schemas.microsoft.com/office/drawing/2014/main" id="{138D9AC3-22E3-014D-AC23-DA10B62B9C17}"/>
              </a:ext>
            </a:extLst>
          </p:cNvPr>
          <p:cNvSpPr>
            <a:spLocks noGrp="1"/>
          </p:cNvSpPr>
          <p:nvPr>
            <p:ph type="body" sz="quarter" idx="17"/>
          </p:nvPr>
        </p:nvSpPr>
        <p:spPr>
          <a:xfrm>
            <a:off x="762099" y="381000"/>
            <a:ext cx="11050439" cy="381000"/>
          </a:xfrm>
        </p:spPr>
        <p:txBody>
          <a:bodyPr lIns="0" tIns="0" rIns="0" bIns="0">
            <a:noAutofit/>
          </a:bodyPr>
          <a:lstStyle>
            <a:lvl1pPr marL="0" indent="0">
              <a:lnSpc>
                <a:spcPct val="100000"/>
              </a:lnSpc>
              <a:spcBef>
                <a:spcPts val="0"/>
              </a:spcBef>
              <a:spcAft>
                <a:spcPts val="2334"/>
              </a:spcAft>
              <a:buNone/>
              <a:defRPr sz="1666" b="0" i="0">
                <a:solidFill>
                  <a:srgbClr val="00114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63036028"/>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userDrawn="1">
  <p:cSld name="[5-1] 1/4 : 3/4">
    <p:spTree>
      <p:nvGrpSpPr>
        <p:cNvPr id="1" name=""/>
        <p:cNvGrpSpPr/>
        <p:nvPr/>
      </p:nvGrpSpPr>
      <p:grpSpPr>
        <a:xfrm>
          <a:off x="0" y="0"/>
          <a:ext cx="0" cy="0"/>
          <a:chOff x="0" y="0"/>
          <a:chExt cx="0" cy="0"/>
        </a:xfrm>
      </p:grpSpPr>
      <p:sp>
        <p:nvSpPr>
          <p:cNvPr id="4" name="Rectangle 3"/>
          <p:cNvSpPr/>
          <p:nvPr userDrawn="1"/>
        </p:nvSpPr>
        <p:spPr>
          <a:xfrm>
            <a:off x="6096794" y="0"/>
            <a:ext cx="18290381" cy="13716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2250" b="0" i="0" dirty="0">
              <a:latin typeface="Arial Regular" charset="0"/>
            </a:endParaRPr>
          </a:p>
        </p:txBody>
      </p:sp>
      <p:sp>
        <p:nvSpPr>
          <p:cNvPr id="10" name="Content Placeholder 2"/>
          <p:cNvSpPr>
            <a:spLocks noGrp="1"/>
          </p:cNvSpPr>
          <p:nvPr>
            <p:ph idx="12"/>
          </p:nvPr>
        </p:nvSpPr>
        <p:spPr>
          <a:xfrm>
            <a:off x="6477845" y="3429002"/>
            <a:ext cx="17147230" cy="9144000"/>
          </a:xfrm>
        </p:spPr>
        <p:txBody>
          <a:bodyPr tIns="0">
            <a:noAutofit/>
          </a:bodyPr>
          <a:lstStyle>
            <a:lvl1pPr>
              <a:defRPr sz="3000">
                <a:solidFill>
                  <a:schemeClr val="tx1"/>
                </a:solidFill>
              </a:defRPr>
            </a:lvl1pPr>
            <a:lvl2pPr marL="304788" indent="-304788">
              <a:lnSpc>
                <a:spcPct val="110000"/>
              </a:lnSpc>
              <a:spcBef>
                <a:spcPts val="2000"/>
              </a:spcBef>
              <a:defRPr sz="3000">
                <a:solidFill>
                  <a:schemeClr val="tx1"/>
                </a:solidFill>
              </a:defRPr>
            </a:lvl2pPr>
            <a:lvl3pPr marL="609576" indent="-304788">
              <a:lnSpc>
                <a:spcPct val="110000"/>
              </a:lnSpc>
              <a:spcBef>
                <a:spcPts val="0"/>
              </a:spcBef>
              <a:defRPr sz="3000">
                <a:solidFill>
                  <a:schemeClr val="tx1"/>
                </a:solidFill>
              </a:defRPr>
            </a:lvl3pPr>
            <a:lvl4pPr marL="914364" indent="-304788">
              <a:lnSpc>
                <a:spcPct val="110000"/>
              </a:lnSpc>
              <a:spcBef>
                <a:spcPts val="0"/>
              </a:spcBef>
              <a:defRPr sz="3000">
                <a:solidFill>
                  <a:schemeClr val="tx1"/>
                </a:solidFill>
              </a:defRPr>
            </a:lvl4pPr>
            <a:lvl5pPr marL="1219152" indent="-304788">
              <a:lnSpc>
                <a:spcPct val="110000"/>
              </a:lnSpc>
              <a:spcBef>
                <a:spcPts val="0"/>
              </a:spcBef>
              <a:defRPr sz="3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762101" y="3428996"/>
            <a:ext cx="4953645" cy="9144000"/>
          </a:xfrm>
        </p:spPr>
        <p:txBody>
          <a:bodyPr>
            <a:noAutofit/>
          </a:bodyPr>
          <a:lstStyle>
            <a:lvl1pPr>
              <a:lnSpc>
                <a:spcPct val="100000"/>
              </a:lnSpc>
              <a:spcBef>
                <a:spcPts val="3000"/>
              </a:spcBef>
              <a:defRPr sz="6666" b="0" i="0">
                <a:solidFill>
                  <a:schemeClr val="accent1"/>
                </a:solidFill>
                <a:latin typeface="IBM Plex Sans ExtLt" panose="020B0303050203000203" pitchFamily="34" charset="0"/>
              </a:defRPr>
            </a:lvl1pPr>
          </a:lstStyle>
          <a:p>
            <a:r>
              <a:rPr lang="en-US" dirty="0"/>
              <a:t>Click to edit Master title style</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762102" y="12192001"/>
            <a:ext cx="4953639" cy="807722"/>
          </a:xfrm>
        </p:spPr>
        <p:txBody>
          <a:bodyPr anchor="b"/>
          <a:lstStyle>
            <a:lvl1pPr>
              <a:spcBef>
                <a:spcPts val="0"/>
              </a:spcBef>
              <a:defRPr sz="1334">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20F25A9B-A1BE-A642-B57F-BF7F96FFE76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2" y="13106400"/>
            <a:ext cx="943653" cy="381000"/>
          </a:xfrm>
          <a:prstGeom prst="rect">
            <a:avLst/>
          </a:prstGeom>
        </p:spPr>
      </p:pic>
      <p:sp>
        <p:nvSpPr>
          <p:cNvPr id="5" name="Text Placeholder 7">
            <a:extLst>
              <a:ext uri="{FF2B5EF4-FFF2-40B4-BE49-F238E27FC236}">
                <a16:creationId xmlns:a16="http://schemas.microsoft.com/office/drawing/2014/main" id="{4C646A38-6A99-96E9-3048-36F367A1A9B4}"/>
              </a:ext>
            </a:extLst>
          </p:cNvPr>
          <p:cNvSpPr>
            <a:spLocks noGrp="1"/>
          </p:cNvSpPr>
          <p:nvPr>
            <p:ph type="body" sz="quarter" idx="16" hasCustomPrompt="1"/>
          </p:nvPr>
        </p:nvSpPr>
        <p:spPr>
          <a:xfrm>
            <a:off x="762100" y="762000"/>
            <a:ext cx="4953639" cy="544820"/>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22409036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2049915973"/>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6828409" y="0"/>
            <a:ext cx="17558766"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4"/>
            </p:custDataLst>
          </p:nvPr>
        </p:nvSpPr>
        <p:spPr>
          <a:xfrm>
            <a:off x="1109616" y="5488739"/>
            <a:ext cx="5029855" cy="1538882"/>
          </a:xfr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5"/>
            </p:custDataLst>
          </p:nvPr>
        </p:nvSpPr>
        <p:spPr>
          <a:xfrm>
            <a:off x="1109616" y="7319289"/>
            <a:ext cx="5029855" cy="984886"/>
          </a:xfrm>
          <a:prstGeom prst="rect">
            <a:avLst/>
          </a:prstGeom>
        </p:spPr>
        <p:txBody>
          <a:bodyPr wrap="square">
            <a:spAutoFit/>
          </a:bodyPr>
          <a:lstStyle>
            <a:lvl1pPr marL="0" indent="0" algn="l" rtl="0">
              <a:buNone/>
              <a:defRPr sz="3200" b="0" baseline="0">
                <a:solidFill>
                  <a:schemeClr val="tx1"/>
                </a:solidFill>
                <a:latin typeface="+mj-lt"/>
              </a:defRPr>
            </a:lvl1pPr>
            <a:lvl2pPr marL="914356" indent="0" algn="ctr">
              <a:buNone/>
              <a:defRPr sz="4000"/>
            </a:lvl2pPr>
            <a:lvl3pPr marL="1828708" indent="0" algn="ctr">
              <a:buNone/>
              <a:defRPr sz="3600"/>
            </a:lvl3pPr>
            <a:lvl4pPr marL="2743064" indent="0" algn="ctr">
              <a:buNone/>
              <a:defRPr sz="3200"/>
            </a:lvl4pPr>
            <a:lvl5pPr marL="3657418" indent="0" algn="ctr">
              <a:buNone/>
              <a:defRPr sz="3200"/>
            </a:lvl5pPr>
            <a:lvl6pPr marL="4571772" indent="0" algn="ctr">
              <a:buNone/>
              <a:defRPr sz="3200"/>
            </a:lvl6pPr>
            <a:lvl7pPr marL="5486124" indent="0" algn="ctr">
              <a:buNone/>
              <a:defRPr sz="3200"/>
            </a:lvl7pPr>
            <a:lvl8pPr marL="6400480" indent="0" algn="ctr">
              <a:buNone/>
              <a:defRPr sz="3200"/>
            </a:lvl8pPr>
            <a:lvl9pPr marL="7314836"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7"/>
            </p:custDataLst>
          </p:nvPr>
        </p:nvSpPr>
        <p:spPr>
          <a:xfrm>
            <a:off x="1109615" y="83195"/>
            <a:ext cx="502985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7A015A71-EDA6-4893-B0FC-19F76A074AD8}"/>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4EE2C36A-FCF4-4530-AF91-D865AB125D6E}"/>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3D545829-9BD2-4211-BBDB-826A846018FA}"/>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2298406273"/>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userDrawn="1">
  <p:cSld name="1_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4351968"/>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56192920"/>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00" indent="0">
              <a:buNone/>
              <a:defRPr/>
            </a:lvl3pPr>
            <a:lvl4pPr marL="1159864" indent="0">
              <a:buNone/>
              <a:defRPr/>
            </a:lvl4pPr>
            <a:lvl5pPr marL="168476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00" indent="0">
              <a:buNone/>
              <a:defRPr/>
            </a:lvl3pPr>
            <a:lvl4pPr marL="1159864" indent="0">
              <a:buNone/>
              <a:defRPr/>
            </a:lvl4pPr>
            <a:lvl5pPr marL="168476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64960989"/>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userDrawn="1">
  <p:cSld name="1_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2"/>
            <a:ext cx="4949826" cy="4573588"/>
          </a:xfrm>
        </p:spPr>
        <p:txBody>
          <a:bodyPr/>
          <a:lstStyle>
            <a:lvl1pPr>
              <a:lnSpc>
                <a:spcPct val="100000"/>
              </a:lnSpc>
              <a:defRPr sz="6396"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30" y="576077"/>
            <a:ext cx="4963924" cy="5145086"/>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51" y="576077"/>
            <a:ext cx="4963924" cy="5145086"/>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30" y="6667503"/>
            <a:ext cx="4963924" cy="4952998"/>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51" y="6667503"/>
            <a:ext cx="4963924" cy="4952998"/>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9" y="576072"/>
            <a:ext cx="4963924" cy="5145084"/>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9" y="6667501"/>
            <a:ext cx="4963924" cy="4952998"/>
          </a:xfrm>
          <a:prstGeom prst="rect">
            <a:avLst/>
          </a:prstGeom>
        </p:spPr>
        <p:txBody>
          <a:bodyPr/>
          <a:lstStyle>
            <a:lvl1pPr defTabSz="1160678">
              <a:lnSpc>
                <a:spcPct val="100000"/>
              </a:lnSpc>
              <a:spcBef>
                <a:spcPts val="0"/>
              </a:spcBef>
              <a:defRPr sz="3598" b="0" i="0">
                <a:solidFill>
                  <a:schemeClr val="tx1"/>
                </a:solidFill>
                <a:latin typeface="IBM Plex Sans Light" panose="020B0403050203000203" pitchFamily="34" charset="0"/>
              </a:defRPr>
            </a:lvl1pPr>
            <a:lvl2pPr defTabSz="1160678">
              <a:lnSpc>
                <a:spcPct val="100000"/>
              </a:lnSpc>
              <a:spcBef>
                <a:spcPts val="0"/>
              </a:spcBef>
              <a:defRPr sz="3598" b="0" i="0">
                <a:solidFill>
                  <a:schemeClr val="tx1"/>
                </a:solidFill>
                <a:latin typeface="IBM Plex Sans Light" panose="020B0403050203000203" pitchFamily="34" charset="0"/>
              </a:defRPr>
            </a:lvl2pPr>
            <a:lvl3pPr defTabSz="1160678">
              <a:lnSpc>
                <a:spcPct val="100000"/>
              </a:lnSpc>
              <a:spcBef>
                <a:spcPts val="0"/>
              </a:spcBef>
              <a:defRPr sz="3598" b="0" i="0">
                <a:solidFill>
                  <a:schemeClr val="tx1"/>
                </a:solidFill>
                <a:latin typeface="IBM Plex Sans Light" panose="020B0403050203000203" pitchFamily="34" charset="0"/>
              </a:defRPr>
            </a:lvl3pPr>
            <a:lvl4pPr defTabSz="1160678">
              <a:lnSpc>
                <a:spcPct val="100000"/>
              </a:lnSpc>
              <a:spcBef>
                <a:spcPts val="0"/>
              </a:spcBef>
              <a:defRPr sz="3598" b="0" i="0">
                <a:solidFill>
                  <a:schemeClr val="tx1"/>
                </a:solidFill>
                <a:latin typeface="IBM Plex Sans Light" panose="020B0403050203000203" pitchFamily="34" charset="0"/>
              </a:defRPr>
            </a:lvl4pPr>
            <a:lvl5pPr defTabSz="116067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08528880"/>
      </p:ext>
    </p:extLst>
  </p:cSld>
  <p:clrMapOvr>
    <a:masterClrMapping/>
  </p:clrMapOvr>
  <p:transition spd="med"/>
</p:sldLayout>
</file>

<file path=ppt/slideLayouts/slideLayout954.xml><?xml version="1.0" encoding="utf-8"?>
<p:sldLayout xmlns:a="http://schemas.openxmlformats.org/drawingml/2006/main" xmlns:r="http://schemas.openxmlformats.org/officeDocument/2006/relationships" xmlns:p="http://schemas.openxmlformats.org/presentationml/2006/main" userDrawn="1">
  <p:cSld name="1_[7-2] hd, variable; 2 txt">
    <p:bg>
      <p:bgPr>
        <a:solidFill>
          <a:schemeClr val="bg1">
            <a:alpha val="80303"/>
          </a:schemeClr>
        </a:solidFill>
        <a:effectLst/>
      </p:bgPr>
    </p:bg>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762099" y="3302000"/>
            <a:ext cx="11047390" cy="2145792"/>
          </a:xfrm>
        </p:spPr>
        <p:txBody>
          <a:bodyPr/>
          <a:lstStyle>
            <a:lvl1pPr>
              <a:defRPr sz="4666" b="0" i="0">
                <a:solidFill>
                  <a:schemeClr val="accent1"/>
                </a:solidFill>
                <a:latin typeface="IBM Plex Sans ExtLt" panose="020B0303050203000203" pitchFamily="34" charset="0"/>
              </a:defRPr>
            </a:lvl1pPr>
          </a:lstStyle>
          <a:p>
            <a:r>
              <a:rPr lang="en-US" dirty="0"/>
              <a:t>Click to edit Master title style</a:t>
            </a:r>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762097" y="6858001"/>
            <a:ext cx="11050439" cy="5714998"/>
          </a:xfrm>
        </p:spPr>
        <p:txBody>
          <a:bodyPr/>
          <a:lstStyle>
            <a:lvl1pPr>
              <a:defRPr sz="2666">
                <a:solidFill>
                  <a:schemeClr val="tx1"/>
                </a:solidFill>
              </a:defRPr>
            </a:lvl1pPr>
          </a:lstStyle>
          <a:p>
            <a:pPr lvl="0"/>
            <a:r>
              <a:rPr lang="en-US" dirty="0"/>
              <a:t>Click to edit Master text styles</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762100" y="762001"/>
            <a:ext cx="4953639" cy="457198"/>
          </a:xfrm>
        </p:spPr>
        <p:txBody>
          <a:bodyPr lIns="0" tIns="0" rIns="0" bIns="0">
            <a:noAutofit/>
          </a:bodyPr>
          <a:lstStyle>
            <a:lvl1pPr marL="0" indent="0">
              <a:lnSpc>
                <a:spcPct val="100000"/>
              </a:lnSpc>
              <a:spcBef>
                <a:spcPts val="0"/>
              </a:spcBef>
              <a:spcAft>
                <a:spcPts val="2334"/>
              </a:spcAft>
              <a:buNone/>
              <a:defRPr sz="2666" b="0" i="0">
                <a:solidFill>
                  <a:schemeClr val="tx1"/>
                </a:solidFill>
                <a:latin typeface="IBM Plex Sans Medm" panose="020B0503050203000203" pitchFamily="34" charset="0"/>
              </a:defRPr>
            </a:lvl1pPr>
            <a:lvl2pPr>
              <a:defRPr sz="1334" b="0" i="0">
                <a:latin typeface="IBM Plex Sans Medm" panose="020B0503050203000203" pitchFamily="34" charset="0"/>
              </a:defRPr>
            </a:lvl2pPr>
            <a:lvl3pPr>
              <a:defRPr sz="1334" b="0" i="0">
                <a:latin typeface="IBM Plex Sans Medm" panose="020B0503050203000203" pitchFamily="34" charset="0"/>
              </a:defRPr>
            </a:lvl3pPr>
            <a:lvl4pPr>
              <a:defRPr sz="1334" b="0" i="0">
                <a:latin typeface="IBM Plex Sans Medm" panose="020B0503050203000203" pitchFamily="34" charset="0"/>
              </a:defRPr>
            </a:lvl4pPr>
            <a:lvl5pPr>
              <a:defRPr sz="1334" b="0" i="0">
                <a:latin typeface="IBM Plex Sans Medm" panose="020B0503050203000203" pitchFamily="34" charset="0"/>
              </a:defRPr>
            </a:lvl5pPr>
          </a:lstStyle>
          <a:p>
            <a:pPr lvl="0"/>
            <a:r>
              <a:rPr lang="en-US" dirty="0"/>
              <a:t>Click to edit optional section header </a:t>
            </a:r>
          </a:p>
        </p:txBody>
      </p:sp>
      <p:sp>
        <p:nvSpPr>
          <p:cNvPr id="4" name="Text Placeholder 1">
            <a:extLst>
              <a:ext uri="{FF2B5EF4-FFF2-40B4-BE49-F238E27FC236}">
                <a16:creationId xmlns:a16="http://schemas.microsoft.com/office/drawing/2014/main" id="{566B3B21-DCDD-6C45-C936-3B77F3E462EF}"/>
              </a:ext>
            </a:extLst>
          </p:cNvPr>
          <p:cNvSpPr>
            <a:spLocks noGrp="1"/>
          </p:cNvSpPr>
          <p:nvPr>
            <p:ph type="body" sz="quarter" idx="19"/>
          </p:nvPr>
        </p:nvSpPr>
        <p:spPr>
          <a:xfrm>
            <a:off x="12193587" y="-4"/>
            <a:ext cx="6090705" cy="13716000"/>
          </a:xfrm>
          <a:solidFill>
            <a:srgbClr val="EAF3FB"/>
          </a:solidFill>
        </p:spPr>
        <p:txBody>
          <a:bodyPr lIns="228600" tIns="2057400" rIns="228600"/>
          <a:lstStyle>
            <a:lvl1pPr>
              <a:defRPr sz="2666">
                <a:solidFill>
                  <a:schemeClr val="tx1"/>
                </a:solidFill>
              </a:defRPr>
            </a:lvl1pPr>
            <a:lvl2pPr>
              <a:defRPr sz="2666">
                <a:solidFill>
                  <a:schemeClr val="tx1"/>
                </a:solidFill>
              </a:defRPr>
            </a:lvl2pPr>
            <a:lvl3pPr>
              <a:defRPr sz="2666">
                <a:solidFill>
                  <a:schemeClr val="tx1"/>
                </a:solidFill>
              </a:defRPr>
            </a:lvl3pPr>
            <a:lvl4pPr>
              <a:defRPr sz="2666">
                <a:solidFill>
                  <a:schemeClr val="tx1"/>
                </a:solidFill>
              </a:defRPr>
            </a:lvl4pPr>
            <a:lvl5pP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18287339" y="0"/>
            <a:ext cx="6096794" cy="13715996"/>
          </a:xfrm>
          <a:solidFill>
            <a:srgbClr val="EAF3FB"/>
          </a:solidFill>
        </p:spPr>
        <p:txBody>
          <a:bodyPr lIns="228600" tIns="2057400" rIns="228600"/>
          <a:lstStyle>
            <a:lvl1pPr>
              <a:defRPr sz="2666">
                <a:solidFill>
                  <a:schemeClr val="tx1"/>
                </a:solidFill>
              </a:defRPr>
            </a:lvl1pPr>
            <a:lvl2pPr>
              <a:defRPr sz="2666">
                <a:solidFill>
                  <a:schemeClr val="tx1"/>
                </a:solidFill>
              </a:defRPr>
            </a:lvl2pPr>
            <a:lvl3pPr>
              <a:defRPr sz="2666">
                <a:solidFill>
                  <a:schemeClr val="tx1"/>
                </a:solidFill>
              </a:defRPr>
            </a:lvl3pPr>
            <a:lvl4pPr>
              <a:defRPr sz="2666">
                <a:solidFill>
                  <a:schemeClr val="tx1"/>
                </a:solidFill>
              </a:defRPr>
            </a:lvl4pPr>
            <a:lvl5pP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3">
            <a:extLst>
              <a:ext uri="{FF2B5EF4-FFF2-40B4-BE49-F238E27FC236}">
                <a16:creationId xmlns:a16="http://schemas.microsoft.com/office/drawing/2014/main" id="{015801FC-5658-C5C5-786B-4628C96C49EB}"/>
              </a:ext>
            </a:extLst>
          </p:cNvPr>
          <p:cNvSpPr>
            <a:spLocks noGrp="1"/>
          </p:cNvSpPr>
          <p:nvPr>
            <p:ph type="body" sz="quarter" idx="15"/>
          </p:nvPr>
        </p:nvSpPr>
        <p:spPr>
          <a:xfrm>
            <a:off x="762099" y="12192002"/>
            <a:ext cx="11047390" cy="807720"/>
          </a:xfrm>
        </p:spPr>
        <p:txBody>
          <a:bodyPr anchor="b"/>
          <a:lstStyle>
            <a:lvl1pPr>
              <a:spcBef>
                <a:spcPts val="0"/>
              </a:spcBef>
              <a:defRPr sz="1334">
                <a:solidFill>
                  <a:schemeClr val="tx1">
                    <a:alpha val="60000"/>
                  </a:schemeClr>
                </a:solidFill>
              </a:defRPr>
            </a:lvl1pPr>
          </a:lstStyle>
          <a:p>
            <a:pPr lvl="0"/>
            <a:r>
              <a:rPr lang="en-US" dirty="0"/>
              <a:t>Click to edit Master text styles</a:t>
            </a:r>
          </a:p>
        </p:txBody>
      </p:sp>
      <p:pic>
        <p:nvPicPr>
          <p:cNvPr id="2" name="Picture 1">
            <a:extLst>
              <a:ext uri="{FF2B5EF4-FFF2-40B4-BE49-F238E27FC236}">
                <a16:creationId xmlns:a16="http://schemas.microsoft.com/office/drawing/2014/main" id="{90570FA5-ABE4-1F5E-07D6-03D74A48FF9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9502" y="13106400"/>
            <a:ext cx="943653" cy="381000"/>
          </a:xfrm>
          <a:prstGeom prst="rect">
            <a:avLst/>
          </a:prstGeom>
        </p:spPr>
      </p:pic>
      <p:cxnSp>
        <p:nvCxnSpPr>
          <p:cNvPr id="7" name="Straight Connector 6">
            <a:extLst>
              <a:ext uri="{FF2B5EF4-FFF2-40B4-BE49-F238E27FC236}">
                <a16:creationId xmlns:a16="http://schemas.microsoft.com/office/drawing/2014/main" id="{439C4929-34A2-D6C1-7E74-7A8DB82060EC}"/>
              </a:ext>
            </a:extLst>
          </p:cNvPr>
          <p:cNvCxnSpPr>
            <a:cxnSpLocks/>
          </p:cNvCxnSpPr>
          <p:nvPr userDrawn="1"/>
        </p:nvCxnSpPr>
        <p:spPr bwMode="auto">
          <a:xfrm flipV="1">
            <a:off x="18284430" y="3429000"/>
            <a:ext cx="0" cy="91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03253"/>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userDrawn="1">
  <p:cSld name="1_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8" y="6853770"/>
            <a:ext cx="6096784"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9"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A69C09FD-DC20-EDEF-2C18-09AEDB31B5BF}"/>
              </a:ext>
            </a:extLst>
          </p:cNvPr>
          <p:cNvCxnSpPr>
            <a:cxnSpLocks/>
          </p:cNvCxnSpPr>
          <p:nvPr userDrawn="1"/>
        </p:nvCxnSpPr>
        <p:spPr bwMode="auto">
          <a:xfrm flipV="1">
            <a:off x="18295992" y="7156513"/>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Content Placeholder 3">
            <a:extLst>
              <a:ext uri="{FF2B5EF4-FFF2-40B4-BE49-F238E27FC236}">
                <a16:creationId xmlns:a16="http://schemas.microsoft.com/office/drawing/2014/main" id="{56760348-1734-EC6C-1331-6B3BC6995286}"/>
              </a:ext>
            </a:extLst>
          </p:cNvPr>
          <p:cNvSpPr>
            <a:spLocks noGrp="1"/>
          </p:cNvSpPr>
          <p:nvPr>
            <p:ph sz="quarter" idx="20"/>
          </p:nvPr>
        </p:nvSpPr>
        <p:spPr>
          <a:xfrm>
            <a:off x="18290392" y="6903170"/>
            <a:ext cx="6096784"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Tree>
    <p:extLst>
      <p:ext uri="{BB962C8B-B14F-4D97-AF65-F5344CB8AC3E}">
        <p14:creationId xmlns:p14="http://schemas.microsoft.com/office/powerpoint/2010/main" val="3663170948"/>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386415" y="12547343"/>
            <a:ext cx="1391085" cy="554954"/>
          </a:xfrm>
          <a:prstGeom prst="rect">
            <a:avLst/>
          </a:prstGeom>
        </p:spPr>
      </p:pic>
    </p:spTree>
    <p:extLst>
      <p:ext uri="{BB962C8B-B14F-4D97-AF65-F5344CB8AC3E}">
        <p14:creationId xmlns:p14="http://schemas.microsoft.com/office/powerpoint/2010/main" val="2064085716"/>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03F4AC-7C5F-5F43-B85E-80A429F5298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1220"/>
            <a:ext cx="24387175" cy="13713560"/>
          </a:xfrm>
          <a:prstGeom prst="rect">
            <a:avLst/>
          </a:prstGeom>
        </p:spPr>
      </p:pic>
      <p:sp>
        <p:nvSpPr>
          <p:cNvPr id="2" name="Title"/>
          <p:cNvSpPr>
            <a:spLocks noGrp="1"/>
          </p:cNvSpPr>
          <p:nvPr>
            <p:ph type="title"/>
          </p:nvPr>
        </p:nvSpPr>
        <p:spPr/>
        <p:txBody>
          <a:bodyPr/>
          <a:lstStyle>
            <a:lvl1pPr>
              <a:defRPr>
                <a:solidFill>
                  <a:schemeClr val="accent2"/>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Strategy Hybrid Cloud and AI</a:t>
            </a:r>
            <a:endParaRPr lang="en-US" dirty="0"/>
          </a:p>
        </p:txBody>
      </p:sp>
      <p:pic>
        <p:nvPicPr>
          <p:cNvPr id="6" name="Pictur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386415" y="12547343"/>
            <a:ext cx="1391085" cy="554954"/>
          </a:xfrm>
          <a:prstGeom prst="rect">
            <a:avLst/>
          </a:prstGeom>
        </p:spPr>
      </p:pic>
    </p:spTree>
    <p:extLst>
      <p:ext uri="{BB962C8B-B14F-4D97-AF65-F5344CB8AC3E}">
        <p14:creationId xmlns:p14="http://schemas.microsoft.com/office/powerpoint/2010/main" val="2634320806"/>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 y="10160"/>
            <a:ext cx="24405265"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pic>
        <p:nvPicPr>
          <p:cNvPr id="6" name="Pictur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386415" y="12547343"/>
            <a:ext cx="1391085" cy="554954"/>
          </a:xfrm>
          <a:prstGeom prst="rect">
            <a:avLst/>
          </a:prstGeom>
        </p:spPr>
      </p:pic>
    </p:spTree>
    <p:extLst>
      <p:ext uri="{BB962C8B-B14F-4D97-AF65-F5344CB8AC3E}">
        <p14:creationId xmlns:p14="http://schemas.microsoft.com/office/powerpoint/2010/main" val="3366509008"/>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1220"/>
            <a:ext cx="24387175"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pic>
        <p:nvPicPr>
          <p:cNvPr id="6" name="Pictur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386415" y="12547343"/>
            <a:ext cx="1391085" cy="554954"/>
          </a:xfrm>
          <a:prstGeom prst="rect">
            <a:avLst/>
          </a:prstGeom>
        </p:spPr>
      </p:pic>
    </p:spTree>
    <p:extLst>
      <p:ext uri="{BB962C8B-B14F-4D97-AF65-F5344CB8AC3E}">
        <p14:creationId xmlns:p14="http://schemas.microsoft.com/office/powerpoint/2010/main" val="412932457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289192774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8730609" y="0"/>
            <a:ext cx="15656566"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4"/>
            </p:custDataLst>
          </p:nvPr>
        </p:nvSpPr>
        <p:spPr>
          <a:xfrm>
            <a:off x="1109617" y="5488739"/>
            <a:ext cx="6932054" cy="1538882"/>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1109616" y="7319289"/>
            <a:ext cx="6932052" cy="492442"/>
          </a:xfrm>
          <a:prstGeom prst="rect">
            <a:avLst/>
          </a:prstGeom>
        </p:spPr>
        <p:txBody>
          <a:bodyPr wrap="square">
            <a:spAutoFit/>
          </a:bodyPr>
          <a:lstStyle>
            <a:lvl1pPr marL="0" indent="0" algn="l" rtl="0">
              <a:buNone/>
              <a:defRPr sz="3200" b="0" baseline="0">
                <a:solidFill>
                  <a:schemeClr val="tx1"/>
                </a:solidFill>
                <a:latin typeface="+mj-lt"/>
              </a:defRPr>
            </a:lvl1pPr>
            <a:lvl2pPr marL="914356" indent="0" algn="ctr">
              <a:buNone/>
              <a:defRPr sz="4000"/>
            </a:lvl2pPr>
            <a:lvl3pPr marL="1828708" indent="0" algn="ctr">
              <a:buNone/>
              <a:defRPr sz="3600"/>
            </a:lvl3pPr>
            <a:lvl4pPr marL="2743064" indent="0" algn="ctr">
              <a:buNone/>
              <a:defRPr sz="3200"/>
            </a:lvl4pPr>
            <a:lvl5pPr marL="3657418" indent="0" algn="ctr">
              <a:buNone/>
              <a:defRPr sz="3200"/>
            </a:lvl5pPr>
            <a:lvl6pPr marL="4571772" indent="0" algn="ctr">
              <a:buNone/>
              <a:defRPr sz="3200"/>
            </a:lvl6pPr>
            <a:lvl7pPr marL="5486124" indent="0" algn="ctr">
              <a:buNone/>
              <a:defRPr sz="3200"/>
            </a:lvl7pPr>
            <a:lvl8pPr marL="6400480" indent="0" algn="ctr">
              <a:buNone/>
              <a:defRPr sz="3200"/>
            </a:lvl8pPr>
            <a:lvl9pPr marL="7314836"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7"/>
            </p:custDataLst>
          </p:nvPr>
        </p:nvSpPr>
        <p:spPr>
          <a:xfrm>
            <a:off x="1109616" y="83195"/>
            <a:ext cx="6932056"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47085560-93A7-4306-8B77-11970E3FCA21}"/>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9F2CE880-F822-434F-B5F6-A232AF06849B}"/>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BDFE8BCC-A94A-4D10-8C17-0579F09A36F7}"/>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75498223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7579977"/>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dirty="0"/>
              <a:t>Click to edit Master title style</a:t>
            </a:r>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26" indent="0">
              <a:buNone/>
              <a:defRPr/>
            </a:lvl3pPr>
            <a:lvl4pPr marL="1159920" indent="0">
              <a:buNone/>
              <a:defRPr/>
            </a:lvl4pPr>
            <a:lvl5pPr marL="168484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26" indent="0">
              <a:buNone/>
              <a:defRPr/>
            </a:lvl3pPr>
            <a:lvl4pPr marL="1159920" indent="0">
              <a:buNone/>
              <a:defRPr/>
            </a:lvl4pPr>
            <a:lvl5pPr marL="168484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5498418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a:solidFill>
                  <a:schemeClr val="accent2"/>
                </a:solidFill>
              </a:defRPr>
            </a:lvl1pPr>
          </a:lstStyle>
          <a:p>
            <a:r>
              <a:rPr lang="en-US" dirty="0"/>
              <a:t>Click to edit Master title style</a:t>
            </a:r>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7284976"/>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b="0" i="0">
                <a:solidFill>
                  <a:schemeClr val="accent2"/>
                </a:solidFill>
                <a:latin typeface="IBM Plex Sans Light" panose="020B04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dirty="0"/>
              <a:t>Drag picture to placeholder or click icon to add</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0865304"/>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3" y="243840"/>
            <a:ext cx="23411506" cy="11744960"/>
          </a:xfrm>
        </p:spPr>
        <p:txBody>
          <a:bodyPr/>
          <a:lstStyle>
            <a:lvl1pPr>
              <a:defRPr sz="25600" b="0" i="0">
                <a:solidFill>
                  <a:schemeClr val="accent2"/>
                </a:solidFill>
                <a:latin typeface="IBM Plex Sans Light" panose="020B04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2616944"/>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4835357" cy="11452352"/>
          </a:xfrm>
        </p:spPr>
        <p:txBody>
          <a:bodyPr/>
          <a:lstStyle>
            <a:lvl1pPr>
              <a:defRPr>
                <a:solidFill>
                  <a:schemeClr val="accent2"/>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49118"/>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a:t>
            </a:r>
            <a:r>
              <a:rPr lang="en-US" dirty="0"/>
              <a:t>to edit Master title style</a:t>
            </a:r>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4321487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dirty="0"/>
              <a:t>Click to edit Master title style</a:t>
            </a:r>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12778885" y="3316224"/>
            <a:ext cx="1099843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71473954"/>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dirty="0"/>
              <a:t>Click to edit Master title style</a:t>
            </a:r>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dirty="0"/>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30386961"/>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280096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983466540"/>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12187491" y="0"/>
            <a:ext cx="12199684"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1109617" y="344424"/>
            <a:ext cx="10132871" cy="1463040"/>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1109617" y="1838501"/>
            <a:ext cx="10132871" cy="492442"/>
          </a:xfrm>
          <a:prstGeom prst="rect">
            <a:avLst/>
          </a:prstGeom>
        </p:spPr>
        <p:txBody>
          <a:bodyPr wrap="square">
            <a:spAutoFit/>
          </a:bodyPr>
          <a:lstStyle>
            <a:lvl1pPr marL="0" indent="0" algn="l" rtl="0">
              <a:buNone/>
              <a:defRPr sz="3200" b="0"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7"/>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492AB191-0932-49B6-B99B-63B5D1A709A2}"/>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E463D2E6-8AFF-4790-A2C7-B32F05B3B8FF}"/>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0605EB33-7981-43AD-A9AA-F162ACCA777D}"/>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2008716080"/>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dirty="0"/>
              <a:t>Drag picture to placeholder or click icon to add</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07877961"/>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4566330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1047208" cy="11452352"/>
          </a:xfrm>
        </p:spPr>
        <p:txBody>
          <a:bodyPr/>
          <a:lstStyle>
            <a:lvl1pPr>
              <a:defRPr>
                <a:solidFill>
                  <a:schemeClr val="tx1"/>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998033"/>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dirty="0"/>
              <a:t>Click to edit Master title style</a:t>
            </a:r>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dirty="0"/>
              <a:t>Drag picture to placeholder or click icon to add</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88119548"/>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08675203"/>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888742"/>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12" name="Content Placeholder 3"/>
          <p:cNvSpPr>
            <a:spLocks noGrp="1"/>
          </p:cNvSpPr>
          <p:nvPr>
            <p:ph sz="quarter" idx="19"/>
          </p:nvPr>
        </p:nvSpPr>
        <p:spPr>
          <a:xfrm>
            <a:off x="12193587" y="6853770"/>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9"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19822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noFill/>
        </p:spPr>
        <p:txBody>
          <a:bodyPr lIns="210312" tIns="201168" rIns="228600" bIns="228600"/>
          <a:lstStyle>
            <a:lvl1pPr>
              <a:defRPr>
                <a:solidFill>
                  <a:schemeClr val="tx1"/>
                </a:solidFill>
              </a:defRPr>
            </a:lvl1pPr>
          </a:lstStyle>
          <a:p>
            <a:r>
              <a:rPr lang="en-US" dirty="0"/>
              <a:t>Click to edit Master title style</a:t>
            </a:r>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3"/>
          <p:cNvSpPr>
            <a:spLocks noGrp="1"/>
          </p:cNvSpPr>
          <p:nvPr>
            <p:ph sz="quarter" idx="20"/>
          </p:nvPr>
        </p:nvSpPr>
        <p:spPr>
          <a:xfrm>
            <a:off x="0" y="6853770"/>
            <a:ext cx="12193588" cy="6862232"/>
          </a:xfrm>
          <a:noFill/>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4"/>
          <p:cNvSpPr>
            <a:spLocks noGrp="1"/>
          </p:cNvSpPr>
          <p:nvPr>
            <p:ph sz="quarter" idx="19"/>
          </p:nvPr>
        </p:nvSpPr>
        <p:spPr>
          <a:xfrm>
            <a:off x="12193587" y="6853770"/>
            <a:ext cx="12193588" cy="6862232"/>
          </a:xfrm>
          <a:no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2"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9"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36560332"/>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24387175" cy="6851902"/>
          </a:xfrm>
          <a:noFill/>
        </p:spPr>
        <p:txBody>
          <a:bodyPr lIns="182880" tIns="164592" rIns="228600" bIns="228600"/>
          <a:lstStyle>
            <a:lvl1pPr>
              <a:defRPr sz="12800">
                <a:solidFill>
                  <a:schemeClr val="tx1"/>
                </a:solidFill>
              </a:defRPr>
            </a:lvl1pPr>
          </a:lstStyle>
          <a:p>
            <a:r>
              <a:rPr lang="en-US" dirty="0"/>
              <a:t>Click to edit Master title style</a:t>
            </a:r>
          </a:p>
        </p:txBody>
      </p:sp>
      <p:sp>
        <p:nvSpPr>
          <p:cNvPr id="13" name="Content Placeholder 1"/>
          <p:cNvSpPr>
            <a:spLocks noGrp="1"/>
          </p:cNvSpPr>
          <p:nvPr>
            <p:ph sz="quarter" idx="20"/>
          </p:nvPr>
        </p:nvSpPr>
        <p:spPr>
          <a:xfrm>
            <a:off x="0" y="6853770"/>
            <a:ext cx="6096794" cy="6862232"/>
          </a:xfrm>
          <a:noFill/>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6096796" y="6853770"/>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7"/>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7"/>
            <a:ext cx="6096794" cy="6862234"/>
          </a:xfrm>
          <a:no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26441889"/>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dirty="0"/>
              <a:t>Drag picture to placeholder or click icon to add</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523988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2087410736"/>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572" imgH="588" progId="TCLayout.ActiveDocument.1">
                  <p:embed/>
                </p:oleObj>
              </mc:Choice>
              <mc:Fallback>
                <p:oleObj name="think-cell Slide" r:id="rId12"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1109616" y="344424"/>
            <a:ext cx="13937271" cy="1463040"/>
          </a:xfrm>
        </p:spPr>
        <p:txBody>
          <a:bodyPr vert="horz"/>
          <a:lstStyle>
            <a:lvl1pPr rtl="0">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15662663" y="0"/>
            <a:ext cx="8724512"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rtl="0"/>
            <a:endParaRPr lang="en-US" sz="7200" dirty="0">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1109616" y="1838501"/>
            <a:ext cx="13937271" cy="492442"/>
          </a:xfrm>
          <a:prstGeom prst="rect">
            <a:avLst/>
          </a:prstGeom>
        </p:spPr>
        <p:txBody>
          <a:bodyPr wrap="square">
            <a:spAutoFit/>
          </a:bodyPr>
          <a:lstStyle>
            <a:lvl1pPr marL="0" indent="0" algn="l" rtl="0">
              <a:buNone/>
              <a:defRPr sz="3200" b="0"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6"/>
            </p:custDataLst>
          </p:nvPr>
        </p:nvSpPr>
        <p:spPr>
          <a:xfrm>
            <a:off x="1109615" y="13003339"/>
            <a:ext cx="13937273"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1600" dirty="0">
                <a:solidFill>
                  <a:schemeClr val="tx1"/>
                </a:solidFill>
              </a:rPr>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7"/>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E4703E82-9FC0-41AA-93D0-C06026BE79C4}"/>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4" name="SText">
            <a:extLst>
              <a:ext uri="{FF2B5EF4-FFF2-40B4-BE49-F238E27FC236}">
                <a16:creationId xmlns:a16="http://schemas.microsoft.com/office/drawing/2014/main" id="{6BEB994A-2240-47C0-B395-657264937586}"/>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5" name="Text">
            <a:extLst>
              <a:ext uri="{FF2B5EF4-FFF2-40B4-BE49-F238E27FC236}">
                <a16:creationId xmlns:a16="http://schemas.microsoft.com/office/drawing/2014/main" id="{65BB3DD3-60DD-4506-834F-11730E0E4059}"/>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252790980"/>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dirty="0"/>
              <a:t>Drag picture to placeholder or click icon to add</a:t>
            </a:r>
          </a:p>
        </p:txBody>
      </p:sp>
      <p:sp>
        <p:nvSpPr>
          <p:cNvPr id="6" name="Text Placeholder"/>
          <p:cNvSpPr>
            <a:spLocks noGrp="1"/>
          </p:cNvSpPr>
          <p:nvPr>
            <p:ph type="body" sz="quarter" idx="12"/>
          </p:nvPr>
        </p:nvSpPr>
        <p:spPr>
          <a:xfrm>
            <a:off x="-6"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914813"/>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3"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0"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89338060"/>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dirty="0"/>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71417809"/>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24997266"/>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dirty="0"/>
              <a:t>Click to edit Master title style</a:t>
            </a:r>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6682086" y="3359002"/>
            <a:ext cx="4901822" cy="8672576"/>
          </a:xfrm>
        </p:spPr>
        <p:txBody>
          <a:bodyPr/>
          <a:lstStyle>
            <a:lvl1pPr>
              <a:spcBef>
                <a:spcPts val="800"/>
              </a:spcBef>
              <a:defRPr sz="3734">
                <a:solidFill>
                  <a:schemeClr val="tx1"/>
                </a:solidFill>
              </a:defRPr>
            </a:lvl1pPr>
            <a:lvl2pPr>
              <a:spcBef>
                <a:spcPts val="2934"/>
              </a:spcBef>
              <a:defRPr sz="3734">
                <a:solidFill>
                  <a:schemeClr val="tx1"/>
                </a:solidFill>
              </a:defRPr>
            </a:lvl2pPr>
            <a:lvl3pPr>
              <a:spcBef>
                <a:spcPts val="2934"/>
              </a:spcBef>
              <a:defRPr sz="3734">
                <a:solidFill>
                  <a:schemeClr val="tx1"/>
                </a:solidFill>
              </a:defRPr>
            </a:lvl3pPr>
            <a:lvl4pPr>
              <a:spcBef>
                <a:spcPts val="2934"/>
              </a:spcBef>
              <a:defRPr sz="3734">
                <a:solidFill>
                  <a:schemeClr val="tx1"/>
                </a:solidFill>
              </a:defRPr>
            </a:lvl4pPr>
            <a:lvl5pPr>
              <a:spcBef>
                <a:spcPts val="2934"/>
              </a:spcBef>
              <a:defRPr sz="3734">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dirty="0"/>
              <a:t>Drag picture to placeholder or click icon to add</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3832900"/>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6">
                <a:solidFill>
                  <a:schemeClr val="tx1"/>
                </a:solidFill>
              </a:defRPr>
            </a:lvl1pPr>
            <a:lvl2pPr>
              <a:spcBef>
                <a:spcPts val="800"/>
              </a:spcBef>
              <a:defRPr sz="2666">
                <a:solidFill>
                  <a:schemeClr val="tx1"/>
                </a:solidFill>
              </a:defRPr>
            </a:lvl2pPr>
            <a:lvl3pPr>
              <a:spcBef>
                <a:spcPts val="800"/>
              </a:spcBef>
              <a:defRPr sz="2666">
                <a:solidFill>
                  <a:schemeClr val="tx1"/>
                </a:solidFill>
              </a:defRPr>
            </a:lvl3pPr>
            <a:lvl4pPr>
              <a:spcBef>
                <a:spcPts val="800"/>
              </a:spcBef>
              <a:defRPr sz="2666">
                <a:solidFill>
                  <a:schemeClr val="tx1"/>
                </a:solidFill>
              </a:defRPr>
            </a:lvl4pPr>
            <a:lvl5pPr>
              <a:spcBef>
                <a:spcPts val="800"/>
              </a:spcBef>
              <a:defRPr sz="2666">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1746600"/>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dirty="0"/>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413007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939981"/>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447077"/>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dirty="0"/>
              <a:t>Click to edit Master title style</a:t>
            </a:r>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6">
                <a:solidFill>
                  <a:schemeClr val="tx1"/>
                </a:solidFill>
              </a:defRPr>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63209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169129031"/>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12" imgW="413" imgH="416" progId="TCLayout.ActiveDocument.1">
                  <p:embed/>
                </p:oleObj>
              </mc:Choice>
              <mc:Fallback>
                <p:oleObj name="think-cell Slide" r:id="rId12"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3"/>
                      <a:stretch>
                        <a:fillRect/>
                      </a:stretch>
                    </p:blipFill>
                    <p:spPr>
                      <a:xfrm>
                        <a:off x="3177" y="3176"/>
                        <a:ext cx="3176" cy="3176"/>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17565119" y="0"/>
            <a:ext cx="6822056" cy="13716000"/>
          </a:xfrm>
          <a:prstGeom prst="rect">
            <a:avLst/>
          </a:prstGeom>
          <a:solidFill>
            <a:srgbClr val="D9E7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1109617" y="344424"/>
            <a:ext cx="15839470" cy="1463040"/>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1109617" y="1838501"/>
            <a:ext cx="15839470" cy="492442"/>
          </a:xfrm>
          <a:prstGeom prst="rect">
            <a:avLst/>
          </a:prstGeom>
        </p:spPr>
        <p:txBody>
          <a:bodyPr wrap="square">
            <a:spAutoFit/>
          </a:bodyPr>
          <a:lstStyle>
            <a:lvl1pPr marL="0" indent="0" algn="l" rtl="0">
              <a:buNone/>
              <a:defRPr sz="3200" b="0" u="none" baseline="0">
                <a:solidFill>
                  <a:schemeClr val="tx1"/>
                </a:solidFill>
                <a:latin typeface="+mj-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6"/>
            </p:custDataLst>
          </p:nvPr>
        </p:nvSpPr>
        <p:spPr>
          <a:xfrm>
            <a:off x="1109616" y="13003339"/>
            <a:ext cx="14557617" cy="24622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1828800" rtl="0" eaLnBrk="1" fontAlgn="auto" latinLnBrk="0" hangingPunct="1">
              <a:lnSpc>
                <a:spcPct val="100000"/>
              </a:lnSpc>
              <a:spcBef>
                <a:spcPts val="600"/>
              </a:spcBef>
              <a:spcAft>
                <a:spcPts val="600"/>
              </a:spcAft>
              <a:buClrTx/>
              <a:buSzTx/>
              <a:buFont typeface="Segoe UI" panose="020B0502040204020203"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7"/>
            </p:custDataLst>
          </p:nvPr>
        </p:nvSpPr>
        <p:spPr>
          <a:xfrm>
            <a:off x="1109614" y="83195"/>
            <a:ext cx="7687677" cy="246222"/>
          </a:xfrm>
          <a:prstGeom prst="rect">
            <a:avLst/>
          </a:prstGeom>
          <a:ln w="6350">
            <a:noFill/>
            <a:miter lim="800000"/>
          </a:ln>
        </p:spPr>
        <p:txBody>
          <a:bodyPr vert="horz" wrap="square" lIns="0" tIns="0" rIns="0" bIns="0" rtlCol="0">
            <a:spAutoFit/>
          </a:bodyPr>
          <a:lstStyle>
            <a:lvl1pPr rtl="0">
              <a:defRPr lang="en-US" sz="1600" b="0" dirty="0">
                <a:cs typeface="+mn-cs"/>
              </a:defRPr>
            </a:lvl1pPr>
          </a:lstStyle>
          <a:p>
            <a:pPr lvl="0">
              <a:buNone/>
            </a:pPr>
            <a:r>
              <a:rPr lang="en-US" dirty="0"/>
              <a:t>Add tracker</a:t>
            </a:r>
          </a:p>
        </p:txBody>
      </p:sp>
      <p:sp>
        <p:nvSpPr>
          <p:cNvPr id="13" name="Slide Number">
            <a:extLst>
              <a:ext uri="{FF2B5EF4-FFF2-40B4-BE49-F238E27FC236}">
                <a16:creationId xmlns:a16="http://schemas.microsoft.com/office/drawing/2014/main" id="{3C2AA247-5FA8-4713-ACBE-94D1975E06EC}"/>
              </a:ext>
            </a:extLst>
          </p:cNvPr>
          <p:cNvSpPr>
            <a:spLocks noChangeArrowheads="1"/>
          </p:cNvSpPr>
          <p:nvPr userDrawn="1">
            <p:custDataLst>
              <p:tags r:id="rId8"/>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mn-lt"/>
                <a:ea typeface="+mn-ea"/>
                <a:cs typeface="Arial" panose="020B0604020202020204" pitchFamily="34" charset="0"/>
              </a:rPr>
              <a:pPr algn="r" defTabSz="1221488" rtl="0" fontAlgn="auto">
                <a:spcBef>
                  <a:spcPts val="0"/>
                </a:spcBef>
                <a:spcAft>
                  <a:spcPts val="0"/>
                </a:spcAft>
                <a:defRPr/>
              </a:pPr>
              <a:t>‹#›</a:t>
            </a:fld>
            <a:endParaRPr lang="en-US" sz="1600" b="0" dirty="0">
              <a:solidFill>
                <a:schemeClr val="tx1"/>
              </a:solidFill>
              <a:latin typeface="+mn-lt"/>
              <a:ea typeface="+mn-ea"/>
              <a:cs typeface="Arial" panose="020B0604020202020204" pitchFamily="34" charset="0"/>
            </a:endParaRPr>
          </a:p>
        </p:txBody>
      </p:sp>
      <p:sp>
        <p:nvSpPr>
          <p:cNvPr id="15" name="SText">
            <a:extLst>
              <a:ext uri="{FF2B5EF4-FFF2-40B4-BE49-F238E27FC236}">
                <a16:creationId xmlns:a16="http://schemas.microsoft.com/office/drawing/2014/main" id="{0015CDAD-8504-4188-9569-CEB3C290ED30}"/>
              </a:ext>
            </a:extLst>
          </p:cNvPr>
          <p:cNvSpPr txBox="1"/>
          <p:nvPr userDrawn="1">
            <p:custDataLst>
              <p:tags r:id="rId9"/>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6" name="Text">
            <a:extLst>
              <a:ext uri="{FF2B5EF4-FFF2-40B4-BE49-F238E27FC236}">
                <a16:creationId xmlns:a16="http://schemas.microsoft.com/office/drawing/2014/main" id="{2D8271D1-07EC-46DF-A1F6-CFB51D7798D9}"/>
              </a:ext>
            </a:extLst>
          </p:cNvPr>
          <p:cNvSpPr txBox="1"/>
          <p:nvPr userDrawn="1">
            <p:custDataLst>
              <p:tags r:id="rId10"/>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Tree>
    <p:extLst>
      <p:ext uri="{BB962C8B-B14F-4D97-AF65-F5344CB8AC3E}">
        <p14:creationId xmlns:p14="http://schemas.microsoft.com/office/powerpoint/2010/main" val="3422542256"/>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3218" y="6167695"/>
            <a:ext cx="3460739" cy="1380618"/>
          </a:xfrm>
          <a:prstGeom prst="rect">
            <a:avLst/>
          </a:prstGeom>
        </p:spPr>
      </p:pic>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3940024"/>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preserve="1" userDrawn="1">
  <p:cSld name="ibm sign-off (animated)">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3218" y="6167695"/>
            <a:ext cx="3460739" cy="1380618"/>
          </a:xfrm>
          <a:prstGeom prst="rect">
            <a:avLst/>
          </a:prstGeom>
        </p:spPr>
      </p:pic>
      <p:sp>
        <p:nvSpPr>
          <p:cNvPr id="3" name="Footer Placeholder"/>
          <p:cNvSpPr>
            <a:spLocks noGrp="1"/>
          </p:cNvSpPr>
          <p:nvPr>
            <p:ph type="ftr" sz="quarter" idx="10"/>
          </p:nvPr>
        </p:nvSpPr>
        <p:spPr/>
        <p:txBody>
          <a:bodyPr/>
          <a:lstStyle>
            <a:lvl1pPr>
              <a:defRPr>
                <a:solidFill>
                  <a:schemeClr val="tx1"/>
                </a:solidFill>
              </a:defRPr>
            </a:lvl1pPr>
          </a:lstStyle>
          <a:p>
            <a:r>
              <a:rPr lang="en-US"/>
              <a:t>IBM Strategy Hybrid Cloud and AI</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1564670"/>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6" name="Picture"/>
          <p:cNvPicPr>
            <a:picLocks noChangeAspect="1"/>
          </p:cNvPicPr>
          <p:nvPr userDrawn="1"/>
        </p:nvPicPr>
        <p:blipFill>
          <a:blip r:embed="rId2"/>
          <a:srcRect/>
          <a:stretch/>
        </p:blipFill>
        <p:spPr>
          <a:xfrm>
            <a:off x="22386418" y="12547342"/>
            <a:ext cx="1391079" cy="554956"/>
          </a:xfrm>
          <a:prstGeom prst="rect">
            <a:avLst/>
          </a:prstGeom>
        </p:spPr>
      </p:pic>
    </p:spTree>
    <p:extLst>
      <p:ext uri="{BB962C8B-B14F-4D97-AF65-F5344CB8AC3E}">
        <p14:creationId xmlns:p14="http://schemas.microsoft.com/office/powerpoint/2010/main" val="2271452245"/>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0"/>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18" y="12547342"/>
            <a:ext cx="1391079" cy="554956"/>
          </a:xfrm>
          <a:prstGeom prst="rect">
            <a:avLst/>
          </a:prstGeom>
        </p:spPr>
      </p:pic>
    </p:spTree>
    <p:extLst>
      <p:ext uri="{BB962C8B-B14F-4D97-AF65-F5344CB8AC3E}">
        <p14:creationId xmlns:p14="http://schemas.microsoft.com/office/powerpoint/2010/main" val="1752757864"/>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1"/>
            <a:ext cx="24359299"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18" y="12547342"/>
            <a:ext cx="1391079" cy="554956"/>
          </a:xfrm>
          <a:prstGeom prst="rect">
            <a:avLst/>
          </a:prstGeom>
        </p:spPr>
      </p:pic>
    </p:spTree>
    <p:extLst>
      <p:ext uri="{BB962C8B-B14F-4D97-AF65-F5344CB8AC3E}">
        <p14:creationId xmlns:p14="http://schemas.microsoft.com/office/powerpoint/2010/main" val="2099913419"/>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3" y="1221"/>
            <a:ext cx="24359293"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18" y="12547342"/>
            <a:ext cx="1391079" cy="554956"/>
          </a:xfrm>
          <a:prstGeom prst="rect">
            <a:avLst/>
          </a:prstGeom>
        </p:spPr>
      </p:pic>
    </p:spTree>
    <p:extLst>
      <p:ext uri="{BB962C8B-B14F-4D97-AF65-F5344CB8AC3E}">
        <p14:creationId xmlns:p14="http://schemas.microsoft.com/office/powerpoint/2010/main" val="411395284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3" y="1220"/>
            <a:ext cx="24359293" cy="1371355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18" y="12547342"/>
            <a:ext cx="1391079" cy="554956"/>
          </a:xfrm>
          <a:prstGeom prst="rect">
            <a:avLst/>
          </a:prstGeom>
        </p:spPr>
      </p:pic>
    </p:spTree>
    <p:extLst>
      <p:ext uri="{BB962C8B-B14F-4D97-AF65-F5344CB8AC3E}">
        <p14:creationId xmlns:p14="http://schemas.microsoft.com/office/powerpoint/2010/main" val="829292511"/>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24387175" cy="137292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22386418" y="12547342"/>
            <a:ext cx="1391079" cy="554956"/>
          </a:xfrm>
          <a:prstGeom prst="rect">
            <a:avLst/>
          </a:prstGeom>
        </p:spPr>
      </p:pic>
    </p:spTree>
    <p:extLst>
      <p:ext uri="{BB962C8B-B14F-4D97-AF65-F5344CB8AC3E}">
        <p14:creationId xmlns:p14="http://schemas.microsoft.com/office/powerpoint/2010/main" val="1099032666"/>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18" y="12547342"/>
            <a:ext cx="1391079" cy="554956"/>
          </a:xfrm>
          <a:prstGeom prst="rect">
            <a:avLst/>
          </a:prstGeom>
        </p:spPr>
      </p:pic>
    </p:spTree>
    <p:extLst>
      <p:ext uri="{BB962C8B-B14F-4D97-AF65-F5344CB8AC3E}">
        <p14:creationId xmlns:p14="http://schemas.microsoft.com/office/powerpoint/2010/main" val="98197801"/>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20"/>
            <a:ext cx="24359291" cy="1371355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22386418" y="12547342"/>
            <a:ext cx="1391079" cy="554956"/>
          </a:xfrm>
          <a:prstGeom prst="rect">
            <a:avLst/>
          </a:prstGeom>
        </p:spPr>
      </p:pic>
    </p:spTree>
    <p:extLst>
      <p:ext uri="{BB962C8B-B14F-4D97-AF65-F5344CB8AC3E}">
        <p14:creationId xmlns:p14="http://schemas.microsoft.com/office/powerpoint/2010/main" val="34734836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69.xml"/><Relationship Id="rId18" Type="http://schemas.openxmlformats.org/officeDocument/2006/relationships/slideLayout" Target="../slideLayouts/slideLayout374.xml"/><Relationship Id="rId26" Type="http://schemas.openxmlformats.org/officeDocument/2006/relationships/slideLayout" Target="../slideLayouts/slideLayout382.xml"/><Relationship Id="rId39" Type="http://schemas.openxmlformats.org/officeDocument/2006/relationships/slideLayout" Target="../slideLayouts/slideLayout395.xml"/><Relationship Id="rId21" Type="http://schemas.openxmlformats.org/officeDocument/2006/relationships/slideLayout" Target="../slideLayouts/slideLayout377.xml"/><Relationship Id="rId34" Type="http://schemas.openxmlformats.org/officeDocument/2006/relationships/slideLayout" Target="../slideLayouts/slideLayout390.xml"/><Relationship Id="rId42" Type="http://schemas.openxmlformats.org/officeDocument/2006/relationships/slideLayout" Target="../slideLayouts/slideLayout398.xml"/><Relationship Id="rId47" Type="http://schemas.openxmlformats.org/officeDocument/2006/relationships/slideLayout" Target="../slideLayouts/slideLayout403.xml"/><Relationship Id="rId50" Type="http://schemas.openxmlformats.org/officeDocument/2006/relationships/slideLayout" Target="../slideLayouts/slideLayout406.xml"/><Relationship Id="rId7" Type="http://schemas.openxmlformats.org/officeDocument/2006/relationships/slideLayout" Target="../slideLayouts/slideLayout363.xml"/><Relationship Id="rId2" Type="http://schemas.openxmlformats.org/officeDocument/2006/relationships/slideLayout" Target="../slideLayouts/slideLayout358.xml"/><Relationship Id="rId16" Type="http://schemas.openxmlformats.org/officeDocument/2006/relationships/slideLayout" Target="../slideLayouts/slideLayout372.xml"/><Relationship Id="rId29" Type="http://schemas.openxmlformats.org/officeDocument/2006/relationships/slideLayout" Target="../slideLayouts/slideLayout385.xml"/><Relationship Id="rId11" Type="http://schemas.openxmlformats.org/officeDocument/2006/relationships/slideLayout" Target="../slideLayouts/slideLayout367.xml"/><Relationship Id="rId24" Type="http://schemas.openxmlformats.org/officeDocument/2006/relationships/slideLayout" Target="../slideLayouts/slideLayout380.xml"/><Relationship Id="rId32" Type="http://schemas.openxmlformats.org/officeDocument/2006/relationships/slideLayout" Target="../slideLayouts/slideLayout388.xml"/><Relationship Id="rId37" Type="http://schemas.openxmlformats.org/officeDocument/2006/relationships/slideLayout" Target="../slideLayouts/slideLayout393.xml"/><Relationship Id="rId40" Type="http://schemas.openxmlformats.org/officeDocument/2006/relationships/slideLayout" Target="../slideLayouts/slideLayout396.xml"/><Relationship Id="rId45" Type="http://schemas.openxmlformats.org/officeDocument/2006/relationships/slideLayout" Target="../slideLayouts/slideLayout401.xml"/><Relationship Id="rId5" Type="http://schemas.openxmlformats.org/officeDocument/2006/relationships/slideLayout" Target="../slideLayouts/slideLayout361.xml"/><Relationship Id="rId15" Type="http://schemas.openxmlformats.org/officeDocument/2006/relationships/slideLayout" Target="../slideLayouts/slideLayout371.xml"/><Relationship Id="rId23" Type="http://schemas.openxmlformats.org/officeDocument/2006/relationships/slideLayout" Target="../slideLayouts/slideLayout379.xml"/><Relationship Id="rId28" Type="http://schemas.openxmlformats.org/officeDocument/2006/relationships/slideLayout" Target="../slideLayouts/slideLayout384.xml"/><Relationship Id="rId36" Type="http://schemas.openxmlformats.org/officeDocument/2006/relationships/slideLayout" Target="../slideLayouts/slideLayout392.xml"/><Relationship Id="rId49" Type="http://schemas.openxmlformats.org/officeDocument/2006/relationships/slideLayout" Target="../slideLayouts/slideLayout405.xml"/><Relationship Id="rId10" Type="http://schemas.openxmlformats.org/officeDocument/2006/relationships/slideLayout" Target="../slideLayouts/slideLayout366.xml"/><Relationship Id="rId19" Type="http://schemas.openxmlformats.org/officeDocument/2006/relationships/slideLayout" Target="../slideLayouts/slideLayout375.xml"/><Relationship Id="rId31" Type="http://schemas.openxmlformats.org/officeDocument/2006/relationships/slideLayout" Target="../slideLayouts/slideLayout387.xml"/><Relationship Id="rId44" Type="http://schemas.openxmlformats.org/officeDocument/2006/relationships/slideLayout" Target="../slideLayouts/slideLayout400.xml"/><Relationship Id="rId4" Type="http://schemas.openxmlformats.org/officeDocument/2006/relationships/slideLayout" Target="../slideLayouts/slideLayout360.xml"/><Relationship Id="rId9" Type="http://schemas.openxmlformats.org/officeDocument/2006/relationships/slideLayout" Target="../slideLayouts/slideLayout365.xml"/><Relationship Id="rId14" Type="http://schemas.openxmlformats.org/officeDocument/2006/relationships/slideLayout" Target="../slideLayouts/slideLayout370.xml"/><Relationship Id="rId22" Type="http://schemas.openxmlformats.org/officeDocument/2006/relationships/slideLayout" Target="../slideLayouts/slideLayout378.xml"/><Relationship Id="rId27" Type="http://schemas.openxmlformats.org/officeDocument/2006/relationships/slideLayout" Target="../slideLayouts/slideLayout383.xml"/><Relationship Id="rId30" Type="http://schemas.openxmlformats.org/officeDocument/2006/relationships/slideLayout" Target="../slideLayouts/slideLayout386.xml"/><Relationship Id="rId35" Type="http://schemas.openxmlformats.org/officeDocument/2006/relationships/slideLayout" Target="../slideLayouts/slideLayout391.xml"/><Relationship Id="rId43" Type="http://schemas.openxmlformats.org/officeDocument/2006/relationships/slideLayout" Target="../slideLayouts/slideLayout399.xml"/><Relationship Id="rId48" Type="http://schemas.openxmlformats.org/officeDocument/2006/relationships/slideLayout" Target="../slideLayouts/slideLayout404.xml"/><Relationship Id="rId8" Type="http://schemas.openxmlformats.org/officeDocument/2006/relationships/slideLayout" Target="../slideLayouts/slideLayout364.xml"/><Relationship Id="rId51" Type="http://schemas.openxmlformats.org/officeDocument/2006/relationships/theme" Target="../theme/theme10.xml"/><Relationship Id="rId3" Type="http://schemas.openxmlformats.org/officeDocument/2006/relationships/slideLayout" Target="../slideLayouts/slideLayout359.xml"/><Relationship Id="rId12" Type="http://schemas.openxmlformats.org/officeDocument/2006/relationships/slideLayout" Target="../slideLayouts/slideLayout368.xml"/><Relationship Id="rId17" Type="http://schemas.openxmlformats.org/officeDocument/2006/relationships/slideLayout" Target="../slideLayouts/slideLayout373.xml"/><Relationship Id="rId25" Type="http://schemas.openxmlformats.org/officeDocument/2006/relationships/slideLayout" Target="../slideLayouts/slideLayout381.xml"/><Relationship Id="rId33" Type="http://schemas.openxmlformats.org/officeDocument/2006/relationships/slideLayout" Target="../slideLayouts/slideLayout389.xml"/><Relationship Id="rId38" Type="http://schemas.openxmlformats.org/officeDocument/2006/relationships/slideLayout" Target="../slideLayouts/slideLayout394.xml"/><Relationship Id="rId46" Type="http://schemas.openxmlformats.org/officeDocument/2006/relationships/slideLayout" Target="../slideLayouts/slideLayout402.xml"/><Relationship Id="rId20" Type="http://schemas.openxmlformats.org/officeDocument/2006/relationships/slideLayout" Target="../slideLayouts/slideLayout376.xml"/><Relationship Id="rId41" Type="http://schemas.openxmlformats.org/officeDocument/2006/relationships/slideLayout" Target="../slideLayouts/slideLayout397.xml"/><Relationship Id="rId1" Type="http://schemas.openxmlformats.org/officeDocument/2006/relationships/slideLayout" Target="../slideLayouts/slideLayout357.xml"/><Relationship Id="rId6" Type="http://schemas.openxmlformats.org/officeDocument/2006/relationships/slideLayout" Target="../slideLayouts/slideLayout36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19.xml"/><Relationship Id="rId18" Type="http://schemas.openxmlformats.org/officeDocument/2006/relationships/slideLayout" Target="../slideLayouts/slideLayout424.xml"/><Relationship Id="rId26" Type="http://schemas.openxmlformats.org/officeDocument/2006/relationships/slideLayout" Target="../slideLayouts/slideLayout432.xml"/><Relationship Id="rId39" Type="http://schemas.openxmlformats.org/officeDocument/2006/relationships/slideLayout" Target="../slideLayouts/slideLayout445.xml"/><Relationship Id="rId21" Type="http://schemas.openxmlformats.org/officeDocument/2006/relationships/slideLayout" Target="../slideLayouts/slideLayout427.xml"/><Relationship Id="rId34" Type="http://schemas.openxmlformats.org/officeDocument/2006/relationships/slideLayout" Target="../slideLayouts/slideLayout440.xml"/><Relationship Id="rId42" Type="http://schemas.openxmlformats.org/officeDocument/2006/relationships/slideLayout" Target="../slideLayouts/slideLayout448.xml"/><Relationship Id="rId47" Type="http://schemas.openxmlformats.org/officeDocument/2006/relationships/slideLayout" Target="../slideLayouts/slideLayout453.xml"/><Relationship Id="rId50" Type="http://schemas.openxmlformats.org/officeDocument/2006/relationships/slideLayout" Target="../slideLayouts/slideLayout456.xml"/><Relationship Id="rId7" Type="http://schemas.openxmlformats.org/officeDocument/2006/relationships/slideLayout" Target="../slideLayouts/slideLayout413.xml"/><Relationship Id="rId2" Type="http://schemas.openxmlformats.org/officeDocument/2006/relationships/slideLayout" Target="../slideLayouts/slideLayout408.xml"/><Relationship Id="rId16" Type="http://schemas.openxmlformats.org/officeDocument/2006/relationships/slideLayout" Target="../slideLayouts/slideLayout422.xml"/><Relationship Id="rId29" Type="http://schemas.openxmlformats.org/officeDocument/2006/relationships/slideLayout" Target="../slideLayouts/slideLayout435.xml"/><Relationship Id="rId11" Type="http://schemas.openxmlformats.org/officeDocument/2006/relationships/slideLayout" Target="../slideLayouts/slideLayout417.xml"/><Relationship Id="rId24" Type="http://schemas.openxmlformats.org/officeDocument/2006/relationships/slideLayout" Target="../slideLayouts/slideLayout430.xml"/><Relationship Id="rId32" Type="http://schemas.openxmlformats.org/officeDocument/2006/relationships/slideLayout" Target="../slideLayouts/slideLayout438.xml"/><Relationship Id="rId37" Type="http://schemas.openxmlformats.org/officeDocument/2006/relationships/slideLayout" Target="../slideLayouts/slideLayout443.xml"/><Relationship Id="rId40" Type="http://schemas.openxmlformats.org/officeDocument/2006/relationships/slideLayout" Target="../slideLayouts/slideLayout446.xml"/><Relationship Id="rId45" Type="http://schemas.openxmlformats.org/officeDocument/2006/relationships/slideLayout" Target="../slideLayouts/slideLayout451.xml"/><Relationship Id="rId53" Type="http://schemas.openxmlformats.org/officeDocument/2006/relationships/theme" Target="../theme/theme11.xml"/><Relationship Id="rId5" Type="http://schemas.openxmlformats.org/officeDocument/2006/relationships/slideLayout" Target="../slideLayouts/slideLayout411.xml"/><Relationship Id="rId10" Type="http://schemas.openxmlformats.org/officeDocument/2006/relationships/slideLayout" Target="../slideLayouts/slideLayout416.xml"/><Relationship Id="rId19" Type="http://schemas.openxmlformats.org/officeDocument/2006/relationships/slideLayout" Target="../slideLayouts/slideLayout425.xml"/><Relationship Id="rId31" Type="http://schemas.openxmlformats.org/officeDocument/2006/relationships/slideLayout" Target="../slideLayouts/slideLayout437.xml"/><Relationship Id="rId44" Type="http://schemas.openxmlformats.org/officeDocument/2006/relationships/slideLayout" Target="../slideLayouts/slideLayout450.xml"/><Relationship Id="rId52" Type="http://schemas.openxmlformats.org/officeDocument/2006/relationships/slideLayout" Target="../slideLayouts/slideLayout458.xml"/><Relationship Id="rId4" Type="http://schemas.openxmlformats.org/officeDocument/2006/relationships/slideLayout" Target="../slideLayouts/slideLayout410.xml"/><Relationship Id="rId9" Type="http://schemas.openxmlformats.org/officeDocument/2006/relationships/slideLayout" Target="../slideLayouts/slideLayout415.xml"/><Relationship Id="rId14" Type="http://schemas.openxmlformats.org/officeDocument/2006/relationships/slideLayout" Target="../slideLayouts/slideLayout420.xml"/><Relationship Id="rId22" Type="http://schemas.openxmlformats.org/officeDocument/2006/relationships/slideLayout" Target="../slideLayouts/slideLayout428.xml"/><Relationship Id="rId27" Type="http://schemas.openxmlformats.org/officeDocument/2006/relationships/slideLayout" Target="../slideLayouts/slideLayout433.xml"/><Relationship Id="rId30" Type="http://schemas.openxmlformats.org/officeDocument/2006/relationships/slideLayout" Target="../slideLayouts/slideLayout436.xml"/><Relationship Id="rId35" Type="http://schemas.openxmlformats.org/officeDocument/2006/relationships/slideLayout" Target="../slideLayouts/slideLayout441.xml"/><Relationship Id="rId43" Type="http://schemas.openxmlformats.org/officeDocument/2006/relationships/slideLayout" Target="../slideLayouts/slideLayout449.xml"/><Relationship Id="rId48" Type="http://schemas.openxmlformats.org/officeDocument/2006/relationships/slideLayout" Target="../slideLayouts/slideLayout454.xml"/><Relationship Id="rId8" Type="http://schemas.openxmlformats.org/officeDocument/2006/relationships/slideLayout" Target="../slideLayouts/slideLayout414.xml"/><Relationship Id="rId51" Type="http://schemas.openxmlformats.org/officeDocument/2006/relationships/slideLayout" Target="../slideLayouts/slideLayout457.xml"/><Relationship Id="rId3" Type="http://schemas.openxmlformats.org/officeDocument/2006/relationships/slideLayout" Target="../slideLayouts/slideLayout409.xml"/><Relationship Id="rId12" Type="http://schemas.openxmlformats.org/officeDocument/2006/relationships/slideLayout" Target="../slideLayouts/slideLayout418.xml"/><Relationship Id="rId17" Type="http://schemas.openxmlformats.org/officeDocument/2006/relationships/slideLayout" Target="../slideLayouts/slideLayout423.xml"/><Relationship Id="rId25" Type="http://schemas.openxmlformats.org/officeDocument/2006/relationships/slideLayout" Target="../slideLayouts/slideLayout431.xml"/><Relationship Id="rId33" Type="http://schemas.openxmlformats.org/officeDocument/2006/relationships/slideLayout" Target="../slideLayouts/slideLayout439.xml"/><Relationship Id="rId38" Type="http://schemas.openxmlformats.org/officeDocument/2006/relationships/slideLayout" Target="../slideLayouts/slideLayout444.xml"/><Relationship Id="rId46" Type="http://schemas.openxmlformats.org/officeDocument/2006/relationships/slideLayout" Target="../slideLayouts/slideLayout452.xml"/><Relationship Id="rId20" Type="http://schemas.openxmlformats.org/officeDocument/2006/relationships/slideLayout" Target="../slideLayouts/slideLayout426.xml"/><Relationship Id="rId41" Type="http://schemas.openxmlformats.org/officeDocument/2006/relationships/slideLayout" Target="../slideLayouts/slideLayout447.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15" Type="http://schemas.openxmlformats.org/officeDocument/2006/relationships/slideLayout" Target="../slideLayouts/slideLayout421.xml"/><Relationship Id="rId23" Type="http://schemas.openxmlformats.org/officeDocument/2006/relationships/slideLayout" Target="../slideLayouts/slideLayout429.xml"/><Relationship Id="rId28" Type="http://schemas.openxmlformats.org/officeDocument/2006/relationships/slideLayout" Target="../slideLayouts/slideLayout434.xml"/><Relationship Id="rId36" Type="http://schemas.openxmlformats.org/officeDocument/2006/relationships/slideLayout" Target="../slideLayouts/slideLayout442.xml"/><Relationship Id="rId49" Type="http://schemas.openxmlformats.org/officeDocument/2006/relationships/slideLayout" Target="../slideLayouts/slideLayout45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471.xml"/><Relationship Id="rId18" Type="http://schemas.openxmlformats.org/officeDocument/2006/relationships/slideLayout" Target="../slideLayouts/slideLayout476.xml"/><Relationship Id="rId26" Type="http://schemas.openxmlformats.org/officeDocument/2006/relationships/slideLayout" Target="../slideLayouts/slideLayout484.xml"/><Relationship Id="rId39" Type="http://schemas.openxmlformats.org/officeDocument/2006/relationships/slideLayout" Target="../slideLayouts/slideLayout497.xml"/><Relationship Id="rId21" Type="http://schemas.openxmlformats.org/officeDocument/2006/relationships/slideLayout" Target="../slideLayouts/slideLayout479.xml"/><Relationship Id="rId34" Type="http://schemas.openxmlformats.org/officeDocument/2006/relationships/slideLayout" Target="../slideLayouts/slideLayout492.xml"/><Relationship Id="rId42" Type="http://schemas.openxmlformats.org/officeDocument/2006/relationships/slideLayout" Target="../slideLayouts/slideLayout500.xml"/><Relationship Id="rId47" Type="http://schemas.openxmlformats.org/officeDocument/2006/relationships/theme" Target="../theme/theme12.xml"/><Relationship Id="rId7" Type="http://schemas.openxmlformats.org/officeDocument/2006/relationships/slideLayout" Target="../slideLayouts/slideLayout465.xml"/><Relationship Id="rId2" Type="http://schemas.openxmlformats.org/officeDocument/2006/relationships/slideLayout" Target="../slideLayouts/slideLayout460.xml"/><Relationship Id="rId16" Type="http://schemas.openxmlformats.org/officeDocument/2006/relationships/slideLayout" Target="../slideLayouts/slideLayout474.xml"/><Relationship Id="rId29" Type="http://schemas.openxmlformats.org/officeDocument/2006/relationships/slideLayout" Target="../slideLayouts/slideLayout487.xml"/><Relationship Id="rId1" Type="http://schemas.openxmlformats.org/officeDocument/2006/relationships/slideLayout" Target="../slideLayouts/slideLayout459.xml"/><Relationship Id="rId6" Type="http://schemas.openxmlformats.org/officeDocument/2006/relationships/slideLayout" Target="../slideLayouts/slideLayout464.xml"/><Relationship Id="rId11" Type="http://schemas.openxmlformats.org/officeDocument/2006/relationships/slideLayout" Target="../slideLayouts/slideLayout469.xml"/><Relationship Id="rId24" Type="http://schemas.openxmlformats.org/officeDocument/2006/relationships/slideLayout" Target="../slideLayouts/slideLayout482.xml"/><Relationship Id="rId32" Type="http://schemas.openxmlformats.org/officeDocument/2006/relationships/slideLayout" Target="../slideLayouts/slideLayout490.xml"/><Relationship Id="rId37" Type="http://schemas.openxmlformats.org/officeDocument/2006/relationships/slideLayout" Target="../slideLayouts/slideLayout495.xml"/><Relationship Id="rId40" Type="http://schemas.openxmlformats.org/officeDocument/2006/relationships/slideLayout" Target="../slideLayouts/slideLayout498.xml"/><Relationship Id="rId45" Type="http://schemas.openxmlformats.org/officeDocument/2006/relationships/slideLayout" Target="../slideLayouts/slideLayout503.xml"/><Relationship Id="rId5" Type="http://schemas.openxmlformats.org/officeDocument/2006/relationships/slideLayout" Target="../slideLayouts/slideLayout463.xml"/><Relationship Id="rId15" Type="http://schemas.openxmlformats.org/officeDocument/2006/relationships/slideLayout" Target="../slideLayouts/slideLayout473.xml"/><Relationship Id="rId23" Type="http://schemas.openxmlformats.org/officeDocument/2006/relationships/slideLayout" Target="../slideLayouts/slideLayout481.xml"/><Relationship Id="rId28" Type="http://schemas.openxmlformats.org/officeDocument/2006/relationships/slideLayout" Target="../slideLayouts/slideLayout486.xml"/><Relationship Id="rId36" Type="http://schemas.openxmlformats.org/officeDocument/2006/relationships/slideLayout" Target="../slideLayouts/slideLayout494.xml"/><Relationship Id="rId10" Type="http://schemas.openxmlformats.org/officeDocument/2006/relationships/slideLayout" Target="../slideLayouts/slideLayout468.xml"/><Relationship Id="rId19" Type="http://schemas.openxmlformats.org/officeDocument/2006/relationships/slideLayout" Target="../slideLayouts/slideLayout477.xml"/><Relationship Id="rId31" Type="http://schemas.openxmlformats.org/officeDocument/2006/relationships/slideLayout" Target="../slideLayouts/slideLayout489.xml"/><Relationship Id="rId44" Type="http://schemas.openxmlformats.org/officeDocument/2006/relationships/slideLayout" Target="../slideLayouts/slideLayout502.xml"/><Relationship Id="rId4" Type="http://schemas.openxmlformats.org/officeDocument/2006/relationships/slideLayout" Target="../slideLayouts/slideLayout462.xml"/><Relationship Id="rId9" Type="http://schemas.openxmlformats.org/officeDocument/2006/relationships/slideLayout" Target="../slideLayouts/slideLayout467.xml"/><Relationship Id="rId14" Type="http://schemas.openxmlformats.org/officeDocument/2006/relationships/slideLayout" Target="../slideLayouts/slideLayout472.xml"/><Relationship Id="rId22" Type="http://schemas.openxmlformats.org/officeDocument/2006/relationships/slideLayout" Target="../slideLayouts/slideLayout480.xml"/><Relationship Id="rId27" Type="http://schemas.openxmlformats.org/officeDocument/2006/relationships/slideLayout" Target="../slideLayouts/slideLayout485.xml"/><Relationship Id="rId30" Type="http://schemas.openxmlformats.org/officeDocument/2006/relationships/slideLayout" Target="../slideLayouts/slideLayout488.xml"/><Relationship Id="rId35" Type="http://schemas.openxmlformats.org/officeDocument/2006/relationships/slideLayout" Target="../slideLayouts/slideLayout493.xml"/><Relationship Id="rId43" Type="http://schemas.openxmlformats.org/officeDocument/2006/relationships/slideLayout" Target="../slideLayouts/slideLayout501.xml"/><Relationship Id="rId8" Type="http://schemas.openxmlformats.org/officeDocument/2006/relationships/slideLayout" Target="../slideLayouts/slideLayout466.xml"/><Relationship Id="rId3" Type="http://schemas.openxmlformats.org/officeDocument/2006/relationships/slideLayout" Target="../slideLayouts/slideLayout461.xml"/><Relationship Id="rId12" Type="http://schemas.openxmlformats.org/officeDocument/2006/relationships/slideLayout" Target="../slideLayouts/slideLayout470.xml"/><Relationship Id="rId17" Type="http://schemas.openxmlformats.org/officeDocument/2006/relationships/slideLayout" Target="../slideLayouts/slideLayout475.xml"/><Relationship Id="rId25" Type="http://schemas.openxmlformats.org/officeDocument/2006/relationships/slideLayout" Target="../slideLayouts/slideLayout483.xml"/><Relationship Id="rId33" Type="http://schemas.openxmlformats.org/officeDocument/2006/relationships/slideLayout" Target="../slideLayouts/slideLayout491.xml"/><Relationship Id="rId38" Type="http://schemas.openxmlformats.org/officeDocument/2006/relationships/slideLayout" Target="../slideLayouts/slideLayout496.xml"/><Relationship Id="rId46" Type="http://schemas.openxmlformats.org/officeDocument/2006/relationships/slideLayout" Target="../slideLayouts/slideLayout504.xml"/><Relationship Id="rId20" Type="http://schemas.openxmlformats.org/officeDocument/2006/relationships/slideLayout" Target="../slideLayouts/slideLayout478.xml"/><Relationship Id="rId41" Type="http://schemas.openxmlformats.org/officeDocument/2006/relationships/slideLayout" Target="../slideLayouts/slideLayout49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517.xml"/><Relationship Id="rId18" Type="http://schemas.openxmlformats.org/officeDocument/2006/relationships/slideLayout" Target="../slideLayouts/slideLayout522.xml"/><Relationship Id="rId26" Type="http://schemas.openxmlformats.org/officeDocument/2006/relationships/slideLayout" Target="../slideLayouts/slideLayout530.xml"/><Relationship Id="rId39" Type="http://schemas.openxmlformats.org/officeDocument/2006/relationships/slideLayout" Target="../slideLayouts/slideLayout543.xml"/><Relationship Id="rId21" Type="http://schemas.openxmlformats.org/officeDocument/2006/relationships/slideLayout" Target="../slideLayouts/slideLayout525.xml"/><Relationship Id="rId34" Type="http://schemas.openxmlformats.org/officeDocument/2006/relationships/slideLayout" Target="../slideLayouts/slideLayout538.xml"/><Relationship Id="rId42" Type="http://schemas.openxmlformats.org/officeDocument/2006/relationships/slideLayout" Target="../slideLayouts/slideLayout546.xml"/><Relationship Id="rId47" Type="http://schemas.openxmlformats.org/officeDocument/2006/relationships/slideLayout" Target="../slideLayouts/slideLayout551.xml"/><Relationship Id="rId50" Type="http://schemas.openxmlformats.org/officeDocument/2006/relationships/slideLayout" Target="../slideLayouts/slideLayout554.xml"/><Relationship Id="rId7" Type="http://schemas.openxmlformats.org/officeDocument/2006/relationships/slideLayout" Target="../slideLayouts/slideLayout511.xml"/><Relationship Id="rId2" Type="http://schemas.openxmlformats.org/officeDocument/2006/relationships/slideLayout" Target="../slideLayouts/slideLayout506.xml"/><Relationship Id="rId16" Type="http://schemas.openxmlformats.org/officeDocument/2006/relationships/slideLayout" Target="../slideLayouts/slideLayout520.xml"/><Relationship Id="rId29" Type="http://schemas.openxmlformats.org/officeDocument/2006/relationships/slideLayout" Target="../slideLayouts/slideLayout533.xml"/><Relationship Id="rId11" Type="http://schemas.openxmlformats.org/officeDocument/2006/relationships/slideLayout" Target="../slideLayouts/slideLayout515.xml"/><Relationship Id="rId24" Type="http://schemas.openxmlformats.org/officeDocument/2006/relationships/slideLayout" Target="../slideLayouts/slideLayout528.xml"/><Relationship Id="rId32" Type="http://schemas.openxmlformats.org/officeDocument/2006/relationships/slideLayout" Target="../slideLayouts/slideLayout536.xml"/><Relationship Id="rId37" Type="http://schemas.openxmlformats.org/officeDocument/2006/relationships/slideLayout" Target="../slideLayouts/slideLayout541.xml"/><Relationship Id="rId40" Type="http://schemas.openxmlformats.org/officeDocument/2006/relationships/slideLayout" Target="../slideLayouts/slideLayout544.xml"/><Relationship Id="rId45" Type="http://schemas.openxmlformats.org/officeDocument/2006/relationships/slideLayout" Target="../slideLayouts/slideLayout549.xml"/><Relationship Id="rId5" Type="http://schemas.openxmlformats.org/officeDocument/2006/relationships/slideLayout" Target="../slideLayouts/slideLayout509.xml"/><Relationship Id="rId15" Type="http://schemas.openxmlformats.org/officeDocument/2006/relationships/slideLayout" Target="../slideLayouts/slideLayout519.xml"/><Relationship Id="rId23" Type="http://schemas.openxmlformats.org/officeDocument/2006/relationships/slideLayout" Target="../slideLayouts/slideLayout527.xml"/><Relationship Id="rId28" Type="http://schemas.openxmlformats.org/officeDocument/2006/relationships/slideLayout" Target="../slideLayouts/slideLayout532.xml"/><Relationship Id="rId36" Type="http://schemas.openxmlformats.org/officeDocument/2006/relationships/slideLayout" Target="../slideLayouts/slideLayout540.xml"/><Relationship Id="rId49" Type="http://schemas.openxmlformats.org/officeDocument/2006/relationships/slideLayout" Target="../slideLayouts/slideLayout553.xml"/><Relationship Id="rId10" Type="http://schemas.openxmlformats.org/officeDocument/2006/relationships/slideLayout" Target="../slideLayouts/slideLayout514.xml"/><Relationship Id="rId19" Type="http://schemas.openxmlformats.org/officeDocument/2006/relationships/slideLayout" Target="../slideLayouts/slideLayout523.xml"/><Relationship Id="rId31" Type="http://schemas.openxmlformats.org/officeDocument/2006/relationships/slideLayout" Target="../slideLayouts/slideLayout535.xml"/><Relationship Id="rId44" Type="http://schemas.openxmlformats.org/officeDocument/2006/relationships/slideLayout" Target="../slideLayouts/slideLayout548.xml"/><Relationship Id="rId4" Type="http://schemas.openxmlformats.org/officeDocument/2006/relationships/slideLayout" Target="../slideLayouts/slideLayout508.xml"/><Relationship Id="rId9" Type="http://schemas.openxmlformats.org/officeDocument/2006/relationships/slideLayout" Target="../slideLayouts/slideLayout513.xml"/><Relationship Id="rId14" Type="http://schemas.openxmlformats.org/officeDocument/2006/relationships/slideLayout" Target="../slideLayouts/slideLayout518.xml"/><Relationship Id="rId22" Type="http://schemas.openxmlformats.org/officeDocument/2006/relationships/slideLayout" Target="../slideLayouts/slideLayout526.xml"/><Relationship Id="rId27" Type="http://schemas.openxmlformats.org/officeDocument/2006/relationships/slideLayout" Target="../slideLayouts/slideLayout531.xml"/><Relationship Id="rId30" Type="http://schemas.openxmlformats.org/officeDocument/2006/relationships/slideLayout" Target="../slideLayouts/slideLayout534.xml"/><Relationship Id="rId35" Type="http://schemas.openxmlformats.org/officeDocument/2006/relationships/slideLayout" Target="../slideLayouts/slideLayout539.xml"/><Relationship Id="rId43" Type="http://schemas.openxmlformats.org/officeDocument/2006/relationships/slideLayout" Target="../slideLayouts/slideLayout547.xml"/><Relationship Id="rId48" Type="http://schemas.openxmlformats.org/officeDocument/2006/relationships/slideLayout" Target="../slideLayouts/slideLayout552.xml"/><Relationship Id="rId8" Type="http://schemas.openxmlformats.org/officeDocument/2006/relationships/slideLayout" Target="../slideLayouts/slideLayout512.xml"/><Relationship Id="rId51" Type="http://schemas.openxmlformats.org/officeDocument/2006/relationships/theme" Target="../theme/theme13.xml"/><Relationship Id="rId3" Type="http://schemas.openxmlformats.org/officeDocument/2006/relationships/slideLayout" Target="../slideLayouts/slideLayout507.xml"/><Relationship Id="rId12" Type="http://schemas.openxmlformats.org/officeDocument/2006/relationships/slideLayout" Target="../slideLayouts/slideLayout516.xml"/><Relationship Id="rId17" Type="http://schemas.openxmlformats.org/officeDocument/2006/relationships/slideLayout" Target="../slideLayouts/slideLayout521.xml"/><Relationship Id="rId25" Type="http://schemas.openxmlformats.org/officeDocument/2006/relationships/slideLayout" Target="../slideLayouts/slideLayout529.xml"/><Relationship Id="rId33" Type="http://schemas.openxmlformats.org/officeDocument/2006/relationships/slideLayout" Target="../slideLayouts/slideLayout537.xml"/><Relationship Id="rId38" Type="http://schemas.openxmlformats.org/officeDocument/2006/relationships/slideLayout" Target="../slideLayouts/slideLayout542.xml"/><Relationship Id="rId46" Type="http://schemas.openxmlformats.org/officeDocument/2006/relationships/slideLayout" Target="../slideLayouts/slideLayout550.xml"/><Relationship Id="rId20" Type="http://schemas.openxmlformats.org/officeDocument/2006/relationships/slideLayout" Target="../slideLayouts/slideLayout524.xml"/><Relationship Id="rId41" Type="http://schemas.openxmlformats.org/officeDocument/2006/relationships/slideLayout" Target="../slideLayouts/slideLayout545.xml"/><Relationship Id="rId1" Type="http://schemas.openxmlformats.org/officeDocument/2006/relationships/slideLayout" Target="../slideLayouts/slideLayout505.xml"/><Relationship Id="rId6" Type="http://schemas.openxmlformats.org/officeDocument/2006/relationships/slideLayout" Target="../slideLayouts/slideLayout510.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567.xml"/><Relationship Id="rId18" Type="http://schemas.openxmlformats.org/officeDocument/2006/relationships/slideLayout" Target="../slideLayouts/slideLayout572.xml"/><Relationship Id="rId26" Type="http://schemas.openxmlformats.org/officeDocument/2006/relationships/slideLayout" Target="../slideLayouts/slideLayout580.xml"/><Relationship Id="rId39" Type="http://schemas.openxmlformats.org/officeDocument/2006/relationships/slideLayout" Target="../slideLayouts/slideLayout593.xml"/><Relationship Id="rId21" Type="http://schemas.openxmlformats.org/officeDocument/2006/relationships/slideLayout" Target="../slideLayouts/slideLayout575.xml"/><Relationship Id="rId34" Type="http://schemas.openxmlformats.org/officeDocument/2006/relationships/slideLayout" Target="../slideLayouts/slideLayout588.xml"/><Relationship Id="rId42" Type="http://schemas.openxmlformats.org/officeDocument/2006/relationships/slideLayout" Target="../slideLayouts/slideLayout596.xml"/><Relationship Id="rId47" Type="http://schemas.openxmlformats.org/officeDocument/2006/relationships/slideLayout" Target="../slideLayouts/slideLayout601.xml"/><Relationship Id="rId50" Type="http://schemas.openxmlformats.org/officeDocument/2006/relationships/theme" Target="../theme/theme14.xml"/><Relationship Id="rId7" Type="http://schemas.openxmlformats.org/officeDocument/2006/relationships/slideLayout" Target="../slideLayouts/slideLayout561.xml"/><Relationship Id="rId2" Type="http://schemas.openxmlformats.org/officeDocument/2006/relationships/slideLayout" Target="../slideLayouts/slideLayout556.xml"/><Relationship Id="rId16" Type="http://schemas.openxmlformats.org/officeDocument/2006/relationships/slideLayout" Target="../slideLayouts/slideLayout570.xml"/><Relationship Id="rId29" Type="http://schemas.openxmlformats.org/officeDocument/2006/relationships/slideLayout" Target="../slideLayouts/slideLayout583.xml"/><Relationship Id="rId11" Type="http://schemas.openxmlformats.org/officeDocument/2006/relationships/slideLayout" Target="../slideLayouts/slideLayout565.xml"/><Relationship Id="rId24" Type="http://schemas.openxmlformats.org/officeDocument/2006/relationships/slideLayout" Target="../slideLayouts/slideLayout578.xml"/><Relationship Id="rId32" Type="http://schemas.openxmlformats.org/officeDocument/2006/relationships/slideLayout" Target="../slideLayouts/slideLayout586.xml"/><Relationship Id="rId37" Type="http://schemas.openxmlformats.org/officeDocument/2006/relationships/slideLayout" Target="../slideLayouts/slideLayout591.xml"/><Relationship Id="rId40" Type="http://schemas.openxmlformats.org/officeDocument/2006/relationships/slideLayout" Target="../slideLayouts/slideLayout594.xml"/><Relationship Id="rId45" Type="http://schemas.openxmlformats.org/officeDocument/2006/relationships/slideLayout" Target="../slideLayouts/slideLayout599.xml"/><Relationship Id="rId5" Type="http://schemas.openxmlformats.org/officeDocument/2006/relationships/slideLayout" Target="../slideLayouts/slideLayout559.xml"/><Relationship Id="rId15" Type="http://schemas.openxmlformats.org/officeDocument/2006/relationships/slideLayout" Target="../slideLayouts/slideLayout569.xml"/><Relationship Id="rId23" Type="http://schemas.openxmlformats.org/officeDocument/2006/relationships/slideLayout" Target="../slideLayouts/slideLayout577.xml"/><Relationship Id="rId28" Type="http://schemas.openxmlformats.org/officeDocument/2006/relationships/slideLayout" Target="../slideLayouts/slideLayout582.xml"/><Relationship Id="rId36" Type="http://schemas.openxmlformats.org/officeDocument/2006/relationships/slideLayout" Target="../slideLayouts/slideLayout590.xml"/><Relationship Id="rId49" Type="http://schemas.openxmlformats.org/officeDocument/2006/relationships/slideLayout" Target="../slideLayouts/slideLayout603.xml"/><Relationship Id="rId10" Type="http://schemas.openxmlformats.org/officeDocument/2006/relationships/slideLayout" Target="../slideLayouts/slideLayout564.xml"/><Relationship Id="rId19" Type="http://schemas.openxmlformats.org/officeDocument/2006/relationships/slideLayout" Target="../slideLayouts/slideLayout573.xml"/><Relationship Id="rId31" Type="http://schemas.openxmlformats.org/officeDocument/2006/relationships/slideLayout" Target="../slideLayouts/slideLayout585.xml"/><Relationship Id="rId44" Type="http://schemas.openxmlformats.org/officeDocument/2006/relationships/slideLayout" Target="../slideLayouts/slideLayout598.xml"/><Relationship Id="rId4" Type="http://schemas.openxmlformats.org/officeDocument/2006/relationships/slideLayout" Target="../slideLayouts/slideLayout558.xml"/><Relationship Id="rId9" Type="http://schemas.openxmlformats.org/officeDocument/2006/relationships/slideLayout" Target="../slideLayouts/slideLayout563.xml"/><Relationship Id="rId14" Type="http://schemas.openxmlformats.org/officeDocument/2006/relationships/slideLayout" Target="../slideLayouts/slideLayout568.xml"/><Relationship Id="rId22" Type="http://schemas.openxmlformats.org/officeDocument/2006/relationships/slideLayout" Target="../slideLayouts/slideLayout576.xml"/><Relationship Id="rId27" Type="http://schemas.openxmlformats.org/officeDocument/2006/relationships/slideLayout" Target="../slideLayouts/slideLayout581.xml"/><Relationship Id="rId30" Type="http://schemas.openxmlformats.org/officeDocument/2006/relationships/slideLayout" Target="../slideLayouts/slideLayout584.xml"/><Relationship Id="rId35" Type="http://schemas.openxmlformats.org/officeDocument/2006/relationships/slideLayout" Target="../slideLayouts/slideLayout589.xml"/><Relationship Id="rId43" Type="http://schemas.openxmlformats.org/officeDocument/2006/relationships/slideLayout" Target="../slideLayouts/slideLayout597.xml"/><Relationship Id="rId48" Type="http://schemas.openxmlformats.org/officeDocument/2006/relationships/slideLayout" Target="../slideLayouts/slideLayout602.xml"/><Relationship Id="rId8" Type="http://schemas.openxmlformats.org/officeDocument/2006/relationships/slideLayout" Target="../slideLayouts/slideLayout562.xml"/><Relationship Id="rId3" Type="http://schemas.openxmlformats.org/officeDocument/2006/relationships/slideLayout" Target="../slideLayouts/slideLayout557.xml"/><Relationship Id="rId12" Type="http://schemas.openxmlformats.org/officeDocument/2006/relationships/slideLayout" Target="../slideLayouts/slideLayout566.xml"/><Relationship Id="rId17" Type="http://schemas.openxmlformats.org/officeDocument/2006/relationships/slideLayout" Target="../slideLayouts/slideLayout571.xml"/><Relationship Id="rId25" Type="http://schemas.openxmlformats.org/officeDocument/2006/relationships/slideLayout" Target="../slideLayouts/slideLayout579.xml"/><Relationship Id="rId33" Type="http://schemas.openxmlformats.org/officeDocument/2006/relationships/slideLayout" Target="../slideLayouts/slideLayout587.xml"/><Relationship Id="rId38" Type="http://schemas.openxmlformats.org/officeDocument/2006/relationships/slideLayout" Target="../slideLayouts/slideLayout592.xml"/><Relationship Id="rId46" Type="http://schemas.openxmlformats.org/officeDocument/2006/relationships/slideLayout" Target="../slideLayouts/slideLayout600.xml"/><Relationship Id="rId20" Type="http://schemas.openxmlformats.org/officeDocument/2006/relationships/slideLayout" Target="../slideLayouts/slideLayout574.xml"/><Relationship Id="rId41" Type="http://schemas.openxmlformats.org/officeDocument/2006/relationships/slideLayout" Target="../slideLayouts/slideLayout595.xml"/><Relationship Id="rId1" Type="http://schemas.openxmlformats.org/officeDocument/2006/relationships/slideLayout" Target="../slideLayouts/slideLayout555.xml"/><Relationship Id="rId6" Type="http://schemas.openxmlformats.org/officeDocument/2006/relationships/slideLayout" Target="../slideLayouts/slideLayout560.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616.xml"/><Relationship Id="rId18" Type="http://schemas.openxmlformats.org/officeDocument/2006/relationships/slideLayout" Target="../slideLayouts/slideLayout621.xml"/><Relationship Id="rId26" Type="http://schemas.openxmlformats.org/officeDocument/2006/relationships/slideLayout" Target="../slideLayouts/slideLayout629.xml"/><Relationship Id="rId39" Type="http://schemas.openxmlformats.org/officeDocument/2006/relationships/slideLayout" Target="../slideLayouts/slideLayout642.xml"/><Relationship Id="rId21" Type="http://schemas.openxmlformats.org/officeDocument/2006/relationships/slideLayout" Target="../slideLayouts/slideLayout624.xml"/><Relationship Id="rId34" Type="http://schemas.openxmlformats.org/officeDocument/2006/relationships/slideLayout" Target="../slideLayouts/slideLayout637.xml"/><Relationship Id="rId42" Type="http://schemas.openxmlformats.org/officeDocument/2006/relationships/slideLayout" Target="../slideLayouts/slideLayout645.xml"/><Relationship Id="rId47" Type="http://schemas.openxmlformats.org/officeDocument/2006/relationships/slideLayout" Target="../slideLayouts/slideLayout650.xml"/><Relationship Id="rId50" Type="http://schemas.openxmlformats.org/officeDocument/2006/relationships/slideLayout" Target="../slideLayouts/slideLayout653.xml"/><Relationship Id="rId7" Type="http://schemas.openxmlformats.org/officeDocument/2006/relationships/slideLayout" Target="../slideLayouts/slideLayout610.xml"/><Relationship Id="rId2" Type="http://schemas.openxmlformats.org/officeDocument/2006/relationships/slideLayout" Target="../slideLayouts/slideLayout605.xml"/><Relationship Id="rId16" Type="http://schemas.openxmlformats.org/officeDocument/2006/relationships/slideLayout" Target="../slideLayouts/slideLayout619.xml"/><Relationship Id="rId29" Type="http://schemas.openxmlformats.org/officeDocument/2006/relationships/slideLayout" Target="../slideLayouts/slideLayout632.xml"/><Relationship Id="rId11" Type="http://schemas.openxmlformats.org/officeDocument/2006/relationships/slideLayout" Target="../slideLayouts/slideLayout614.xml"/><Relationship Id="rId24" Type="http://schemas.openxmlformats.org/officeDocument/2006/relationships/slideLayout" Target="../slideLayouts/slideLayout627.xml"/><Relationship Id="rId32" Type="http://schemas.openxmlformats.org/officeDocument/2006/relationships/slideLayout" Target="../slideLayouts/slideLayout635.xml"/><Relationship Id="rId37" Type="http://schemas.openxmlformats.org/officeDocument/2006/relationships/slideLayout" Target="../slideLayouts/slideLayout640.xml"/><Relationship Id="rId40" Type="http://schemas.openxmlformats.org/officeDocument/2006/relationships/slideLayout" Target="../slideLayouts/slideLayout643.xml"/><Relationship Id="rId45" Type="http://schemas.openxmlformats.org/officeDocument/2006/relationships/slideLayout" Target="../slideLayouts/slideLayout648.xml"/><Relationship Id="rId53" Type="http://schemas.openxmlformats.org/officeDocument/2006/relationships/theme" Target="../theme/theme15.xml"/><Relationship Id="rId5" Type="http://schemas.openxmlformats.org/officeDocument/2006/relationships/slideLayout" Target="../slideLayouts/slideLayout608.xml"/><Relationship Id="rId10" Type="http://schemas.openxmlformats.org/officeDocument/2006/relationships/slideLayout" Target="../slideLayouts/slideLayout613.xml"/><Relationship Id="rId19" Type="http://schemas.openxmlformats.org/officeDocument/2006/relationships/slideLayout" Target="../slideLayouts/slideLayout622.xml"/><Relationship Id="rId31" Type="http://schemas.openxmlformats.org/officeDocument/2006/relationships/slideLayout" Target="../slideLayouts/slideLayout634.xml"/><Relationship Id="rId44" Type="http://schemas.openxmlformats.org/officeDocument/2006/relationships/slideLayout" Target="../slideLayouts/slideLayout647.xml"/><Relationship Id="rId52" Type="http://schemas.openxmlformats.org/officeDocument/2006/relationships/slideLayout" Target="../slideLayouts/slideLayout655.xml"/><Relationship Id="rId4" Type="http://schemas.openxmlformats.org/officeDocument/2006/relationships/slideLayout" Target="../slideLayouts/slideLayout607.xml"/><Relationship Id="rId9" Type="http://schemas.openxmlformats.org/officeDocument/2006/relationships/slideLayout" Target="../slideLayouts/slideLayout612.xml"/><Relationship Id="rId14" Type="http://schemas.openxmlformats.org/officeDocument/2006/relationships/slideLayout" Target="../slideLayouts/slideLayout617.xml"/><Relationship Id="rId22" Type="http://schemas.openxmlformats.org/officeDocument/2006/relationships/slideLayout" Target="../slideLayouts/slideLayout625.xml"/><Relationship Id="rId27" Type="http://schemas.openxmlformats.org/officeDocument/2006/relationships/slideLayout" Target="../slideLayouts/slideLayout630.xml"/><Relationship Id="rId30" Type="http://schemas.openxmlformats.org/officeDocument/2006/relationships/slideLayout" Target="../slideLayouts/slideLayout633.xml"/><Relationship Id="rId35" Type="http://schemas.openxmlformats.org/officeDocument/2006/relationships/slideLayout" Target="../slideLayouts/slideLayout638.xml"/><Relationship Id="rId43" Type="http://schemas.openxmlformats.org/officeDocument/2006/relationships/slideLayout" Target="../slideLayouts/slideLayout646.xml"/><Relationship Id="rId48" Type="http://schemas.openxmlformats.org/officeDocument/2006/relationships/slideLayout" Target="../slideLayouts/slideLayout651.xml"/><Relationship Id="rId8" Type="http://schemas.openxmlformats.org/officeDocument/2006/relationships/slideLayout" Target="../slideLayouts/slideLayout611.xml"/><Relationship Id="rId51" Type="http://schemas.openxmlformats.org/officeDocument/2006/relationships/slideLayout" Target="../slideLayouts/slideLayout654.xml"/><Relationship Id="rId3" Type="http://schemas.openxmlformats.org/officeDocument/2006/relationships/slideLayout" Target="../slideLayouts/slideLayout606.xml"/><Relationship Id="rId12" Type="http://schemas.openxmlformats.org/officeDocument/2006/relationships/slideLayout" Target="../slideLayouts/slideLayout615.xml"/><Relationship Id="rId17" Type="http://schemas.openxmlformats.org/officeDocument/2006/relationships/slideLayout" Target="../slideLayouts/slideLayout620.xml"/><Relationship Id="rId25" Type="http://schemas.openxmlformats.org/officeDocument/2006/relationships/slideLayout" Target="../slideLayouts/slideLayout628.xml"/><Relationship Id="rId33" Type="http://schemas.openxmlformats.org/officeDocument/2006/relationships/slideLayout" Target="../slideLayouts/slideLayout636.xml"/><Relationship Id="rId38" Type="http://schemas.openxmlformats.org/officeDocument/2006/relationships/slideLayout" Target="../slideLayouts/slideLayout641.xml"/><Relationship Id="rId46" Type="http://schemas.openxmlformats.org/officeDocument/2006/relationships/slideLayout" Target="../slideLayouts/slideLayout649.xml"/><Relationship Id="rId20" Type="http://schemas.openxmlformats.org/officeDocument/2006/relationships/slideLayout" Target="../slideLayouts/slideLayout623.xml"/><Relationship Id="rId41" Type="http://schemas.openxmlformats.org/officeDocument/2006/relationships/slideLayout" Target="../slideLayouts/slideLayout644.xml"/><Relationship Id="rId1" Type="http://schemas.openxmlformats.org/officeDocument/2006/relationships/slideLayout" Target="../slideLayouts/slideLayout604.xml"/><Relationship Id="rId6" Type="http://schemas.openxmlformats.org/officeDocument/2006/relationships/slideLayout" Target="../slideLayouts/slideLayout609.xml"/><Relationship Id="rId15" Type="http://schemas.openxmlformats.org/officeDocument/2006/relationships/slideLayout" Target="../slideLayouts/slideLayout618.xml"/><Relationship Id="rId23" Type="http://schemas.openxmlformats.org/officeDocument/2006/relationships/slideLayout" Target="../slideLayouts/slideLayout626.xml"/><Relationship Id="rId28" Type="http://schemas.openxmlformats.org/officeDocument/2006/relationships/slideLayout" Target="../slideLayouts/slideLayout631.xml"/><Relationship Id="rId36" Type="http://schemas.openxmlformats.org/officeDocument/2006/relationships/slideLayout" Target="../slideLayouts/slideLayout639.xml"/><Relationship Id="rId49" Type="http://schemas.openxmlformats.org/officeDocument/2006/relationships/slideLayout" Target="../slideLayouts/slideLayout652.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668.xml"/><Relationship Id="rId18" Type="http://schemas.openxmlformats.org/officeDocument/2006/relationships/slideLayout" Target="../slideLayouts/slideLayout673.xml"/><Relationship Id="rId26" Type="http://schemas.openxmlformats.org/officeDocument/2006/relationships/slideLayout" Target="../slideLayouts/slideLayout681.xml"/><Relationship Id="rId39" Type="http://schemas.openxmlformats.org/officeDocument/2006/relationships/slideLayout" Target="../slideLayouts/slideLayout694.xml"/><Relationship Id="rId21" Type="http://schemas.openxmlformats.org/officeDocument/2006/relationships/slideLayout" Target="../slideLayouts/slideLayout676.xml"/><Relationship Id="rId34" Type="http://schemas.openxmlformats.org/officeDocument/2006/relationships/slideLayout" Target="../slideLayouts/slideLayout689.xml"/><Relationship Id="rId42" Type="http://schemas.openxmlformats.org/officeDocument/2006/relationships/slideLayout" Target="../slideLayouts/slideLayout697.xml"/><Relationship Id="rId47" Type="http://schemas.openxmlformats.org/officeDocument/2006/relationships/slideLayout" Target="../slideLayouts/slideLayout702.xml"/><Relationship Id="rId7" Type="http://schemas.openxmlformats.org/officeDocument/2006/relationships/slideLayout" Target="../slideLayouts/slideLayout662.xml"/><Relationship Id="rId2" Type="http://schemas.openxmlformats.org/officeDocument/2006/relationships/slideLayout" Target="../slideLayouts/slideLayout657.xml"/><Relationship Id="rId16" Type="http://schemas.openxmlformats.org/officeDocument/2006/relationships/slideLayout" Target="../slideLayouts/slideLayout671.xml"/><Relationship Id="rId29" Type="http://schemas.openxmlformats.org/officeDocument/2006/relationships/slideLayout" Target="../slideLayouts/slideLayout684.xml"/><Relationship Id="rId1" Type="http://schemas.openxmlformats.org/officeDocument/2006/relationships/slideLayout" Target="../slideLayouts/slideLayout656.xml"/><Relationship Id="rId6" Type="http://schemas.openxmlformats.org/officeDocument/2006/relationships/slideLayout" Target="../slideLayouts/slideLayout661.xml"/><Relationship Id="rId11" Type="http://schemas.openxmlformats.org/officeDocument/2006/relationships/slideLayout" Target="../slideLayouts/slideLayout666.xml"/><Relationship Id="rId24" Type="http://schemas.openxmlformats.org/officeDocument/2006/relationships/slideLayout" Target="../slideLayouts/slideLayout679.xml"/><Relationship Id="rId32" Type="http://schemas.openxmlformats.org/officeDocument/2006/relationships/slideLayout" Target="../slideLayouts/slideLayout687.xml"/><Relationship Id="rId37" Type="http://schemas.openxmlformats.org/officeDocument/2006/relationships/slideLayout" Target="../slideLayouts/slideLayout692.xml"/><Relationship Id="rId40" Type="http://schemas.openxmlformats.org/officeDocument/2006/relationships/slideLayout" Target="../slideLayouts/slideLayout695.xml"/><Relationship Id="rId45" Type="http://schemas.openxmlformats.org/officeDocument/2006/relationships/slideLayout" Target="../slideLayouts/slideLayout700.xml"/><Relationship Id="rId5" Type="http://schemas.openxmlformats.org/officeDocument/2006/relationships/slideLayout" Target="../slideLayouts/slideLayout660.xml"/><Relationship Id="rId15" Type="http://schemas.openxmlformats.org/officeDocument/2006/relationships/slideLayout" Target="../slideLayouts/slideLayout670.xml"/><Relationship Id="rId23" Type="http://schemas.openxmlformats.org/officeDocument/2006/relationships/slideLayout" Target="../slideLayouts/slideLayout678.xml"/><Relationship Id="rId28" Type="http://schemas.openxmlformats.org/officeDocument/2006/relationships/slideLayout" Target="../slideLayouts/slideLayout683.xml"/><Relationship Id="rId36" Type="http://schemas.openxmlformats.org/officeDocument/2006/relationships/slideLayout" Target="../slideLayouts/slideLayout691.xml"/><Relationship Id="rId10" Type="http://schemas.openxmlformats.org/officeDocument/2006/relationships/slideLayout" Target="../slideLayouts/slideLayout665.xml"/><Relationship Id="rId19" Type="http://schemas.openxmlformats.org/officeDocument/2006/relationships/slideLayout" Target="../slideLayouts/slideLayout674.xml"/><Relationship Id="rId31" Type="http://schemas.openxmlformats.org/officeDocument/2006/relationships/slideLayout" Target="../slideLayouts/slideLayout686.xml"/><Relationship Id="rId44" Type="http://schemas.openxmlformats.org/officeDocument/2006/relationships/slideLayout" Target="../slideLayouts/slideLayout699.xml"/><Relationship Id="rId4" Type="http://schemas.openxmlformats.org/officeDocument/2006/relationships/slideLayout" Target="../slideLayouts/slideLayout659.xml"/><Relationship Id="rId9" Type="http://schemas.openxmlformats.org/officeDocument/2006/relationships/slideLayout" Target="../slideLayouts/slideLayout664.xml"/><Relationship Id="rId14" Type="http://schemas.openxmlformats.org/officeDocument/2006/relationships/slideLayout" Target="../slideLayouts/slideLayout669.xml"/><Relationship Id="rId22" Type="http://schemas.openxmlformats.org/officeDocument/2006/relationships/slideLayout" Target="../slideLayouts/slideLayout677.xml"/><Relationship Id="rId27" Type="http://schemas.openxmlformats.org/officeDocument/2006/relationships/slideLayout" Target="../slideLayouts/slideLayout682.xml"/><Relationship Id="rId30" Type="http://schemas.openxmlformats.org/officeDocument/2006/relationships/slideLayout" Target="../slideLayouts/slideLayout685.xml"/><Relationship Id="rId35" Type="http://schemas.openxmlformats.org/officeDocument/2006/relationships/slideLayout" Target="../slideLayouts/slideLayout690.xml"/><Relationship Id="rId43" Type="http://schemas.openxmlformats.org/officeDocument/2006/relationships/slideLayout" Target="../slideLayouts/slideLayout698.xml"/><Relationship Id="rId48" Type="http://schemas.openxmlformats.org/officeDocument/2006/relationships/theme" Target="../theme/theme16.xml"/><Relationship Id="rId8" Type="http://schemas.openxmlformats.org/officeDocument/2006/relationships/slideLayout" Target="../slideLayouts/slideLayout663.xml"/><Relationship Id="rId3" Type="http://schemas.openxmlformats.org/officeDocument/2006/relationships/slideLayout" Target="../slideLayouts/slideLayout658.xml"/><Relationship Id="rId12" Type="http://schemas.openxmlformats.org/officeDocument/2006/relationships/slideLayout" Target="../slideLayouts/slideLayout667.xml"/><Relationship Id="rId17" Type="http://schemas.openxmlformats.org/officeDocument/2006/relationships/slideLayout" Target="../slideLayouts/slideLayout672.xml"/><Relationship Id="rId25" Type="http://schemas.openxmlformats.org/officeDocument/2006/relationships/slideLayout" Target="../slideLayouts/slideLayout680.xml"/><Relationship Id="rId33" Type="http://schemas.openxmlformats.org/officeDocument/2006/relationships/slideLayout" Target="../slideLayouts/slideLayout688.xml"/><Relationship Id="rId38" Type="http://schemas.openxmlformats.org/officeDocument/2006/relationships/slideLayout" Target="../slideLayouts/slideLayout693.xml"/><Relationship Id="rId46" Type="http://schemas.openxmlformats.org/officeDocument/2006/relationships/slideLayout" Target="../slideLayouts/slideLayout701.xml"/><Relationship Id="rId20" Type="http://schemas.openxmlformats.org/officeDocument/2006/relationships/slideLayout" Target="../slideLayouts/slideLayout675.xml"/><Relationship Id="rId41" Type="http://schemas.openxmlformats.org/officeDocument/2006/relationships/slideLayout" Target="../slideLayouts/slideLayout696.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715.xml"/><Relationship Id="rId18" Type="http://schemas.openxmlformats.org/officeDocument/2006/relationships/slideLayout" Target="../slideLayouts/slideLayout720.xml"/><Relationship Id="rId26" Type="http://schemas.openxmlformats.org/officeDocument/2006/relationships/slideLayout" Target="../slideLayouts/slideLayout728.xml"/><Relationship Id="rId39" Type="http://schemas.openxmlformats.org/officeDocument/2006/relationships/slideLayout" Target="../slideLayouts/slideLayout741.xml"/><Relationship Id="rId21" Type="http://schemas.openxmlformats.org/officeDocument/2006/relationships/slideLayout" Target="../slideLayouts/slideLayout723.xml"/><Relationship Id="rId34" Type="http://schemas.openxmlformats.org/officeDocument/2006/relationships/slideLayout" Target="../slideLayouts/slideLayout736.xml"/><Relationship Id="rId42" Type="http://schemas.openxmlformats.org/officeDocument/2006/relationships/slideLayout" Target="../slideLayouts/slideLayout744.xml"/><Relationship Id="rId7" Type="http://schemas.openxmlformats.org/officeDocument/2006/relationships/slideLayout" Target="../slideLayouts/slideLayout709.xml"/><Relationship Id="rId2" Type="http://schemas.openxmlformats.org/officeDocument/2006/relationships/slideLayout" Target="../slideLayouts/slideLayout704.xml"/><Relationship Id="rId16" Type="http://schemas.openxmlformats.org/officeDocument/2006/relationships/slideLayout" Target="../slideLayouts/slideLayout718.xml"/><Relationship Id="rId29" Type="http://schemas.openxmlformats.org/officeDocument/2006/relationships/slideLayout" Target="../slideLayouts/slideLayout731.xml"/><Relationship Id="rId1" Type="http://schemas.openxmlformats.org/officeDocument/2006/relationships/slideLayout" Target="../slideLayouts/slideLayout703.xml"/><Relationship Id="rId6" Type="http://schemas.openxmlformats.org/officeDocument/2006/relationships/slideLayout" Target="../slideLayouts/slideLayout708.xml"/><Relationship Id="rId11" Type="http://schemas.openxmlformats.org/officeDocument/2006/relationships/slideLayout" Target="../slideLayouts/slideLayout713.xml"/><Relationship Id="rId24" Type="http://schemas.openxmlformats.org/officeDocument/2006/relationships/slideLayout" Target="../slideLayouts/slideLayout726.xml"/><Relationship Id="rId32" Type="http://schemas.openxmlformats.org/officeDocument/2006/relationships/slideLayout" Target="../slideLayouts/slideLayout734.xml"/><Relationship Id="rId37" Type="http://schemas.openxmlformats.org/officeDocument/2006/relationships/slideLayout" Target="../slideLayouts/slideLayout739.xml"/><Relationship Id="rId40" Type="http://schemas.openxmlformats.org/officeDocument/2006/relationships/slideLayout" Target="../slideLayouts/slideLayout742.xml"/><Relationship Id="rId45" Type="http://schemas.openxmlformats.org/officeDocument/2006/relationships/slideLayout" Target="../slideLayouts/slideLayout747.xml"/><Relationship Id="rId5" Type="http://schemas.openxmlformats.org/officeDocument/2006/relationships/slideLayout" Target="../slideLayouts/slideLayout707.xml"/><Relationship Id="rId15" Type="http://schemas.openxmlformats.org/officeDocument/2006/relationships/slideLayout" Target="../slideLayouts/slideLayout717.xml"/><Relationship Id="rId23" Type="http://schemas.openxmlformats.org/officeDocument/2006/relationships/slideLayout" Target="../slideLayouts/slideLayout725.xml"/><Relationship Id="rId28" Type="http://schemas.openxmlformats.org/officeDocument/2006/relationships/slideLayout" Target="../slideLayouts/slideLayout730.xml"/><Relationship Id="rId36" Type="http://schemas.openxmlformats.org/officeDocument/2006/relationships/slideLayout" Target="../slideLayouts/slideLayout738.xml"/><Relationship Id="rId10" Type="http://schemas.openxmlformats.org/officeDocument/2006/relationships/slideLayout" Target="../slideLayouts/slideLayout712.xml"/><Relationship Id="rId19" Type="http://schemas.openxmlformats.org/officeDocument/2006/relationships/slideLayout" Target="../slideLayouts/slideLayout721.xml"/><Relationship Id="rId31" Type="http://schemas.openxmlformats.org/officeDocument/2006/relationships/slideLayout" Target="../slideLayouts/slideLayout733.xml"/><Relationship Id="rId44" Type="http://schemas.openxmlformats.org/officeDocument/2006/relationships/slideLayout" Target="../slideLayouts/slideLayout746.xml"/><Relationship Id="rId4" Type="http://schemas.openxmlformats.org/officeDocument/2006/relationships/slideLayout" Target="../slideLayouts/slideLayout706.xml"/><Relationship Id="rId9" Type="http://schemas.openxmlformats.org/officeDocument/2006/relationships/slideLayout" Target="../slideLayouts/slideLayout711.xml"/><Relationship Id="rId14" Type="http://schemas.openxmlformats.org/officeDocument/2006/relationships/slideLayout" Target="../slideLayouts/slideLayout716.xml"/><Relationship Id="rId22" Type="http://schemas.openxmlformats.org/officeDocument/2006/relationships/slideLayout" Target="../slideLayouts/slideLayout724.xml"/><Relationship Id="rId27" Type="http://schemas.openxmlformats.org/officeDocument/2006/relationships/slideLayout" Target="../slideLayouts/slideLayout729.xml"/><Relationship Id="rId30" Type="http://schemas.openxmlformats.org/officeDocument/2006/relationships/slideLayout" Target="../slideLayouts/slideLayout732.xml"/><Relationship Id="rId35" Type="http://schemas.openxmlformats.org/officeDocument/2006/relationships/slideLayout" Target="../slideLayouts/slideLayout737.xml"/><Relationship Id="rId43" Type="http://schemas.openxmlformats.org/officeDocument/2006/relationships/slideLayout" Target="../slideLayouts/slideLayout745.xml"/><Relationship Id="rId8" Type="http://schemas.openxmlformats.org/officeDocument/2006/relationships/slideLayout" Target="../slideLayouts/slideLayout710.xml"/><Relationship Id="rId3" Type="http://schemas.openxmlformats.org/officeDocument/2006/relationships/slideLayout" Target="../slideLayouts/slideLayout705.xml"/><Relationship Id="rId12" Type="http://schemas.openxmlformats.org/officeDocument/2006/relationships/slideLayout" Target="../slideLayouts/slideLayout714.xml"/><Relationship Id="rId17" Type="http://schemas.openxmlformats.org/officeDocument/2006/relationships/slideLayout" Target="../slideLayouts/slideLayout719.xml"/><Relationship Id="rId25" Type="http://schemas.openxmlformats.org/officeDocument/2006/relationships/slideLayout" Target="../slideLayouts/slideLayout727.xml"/><Relationship Id="rId33" Type="http://schemas.openxmlformats.org/officeDocument/2006/relationships/slideLayout" Target="../slideLayouts/slideLayout735.xml"/><Relationship Id="rId38" Type="http://schemas.openxmlformats.org/officeDocument/2006/relationships/slideLayout" Target="../slideLayouts/slideLayout740.xml"/><Relationship Id="rId46" Type="http://schemas.openxmlformats.org/officeDocument/2006/relationships/theme" Target="../theme/theme17.xml"/><Relationship Id="rId20" Type="http://schemas.openxmlformats.org/officeDocument/2006/relationships/slideLayout" Target="../slideLayouts/slideLayout722.xml"/><Relationship Id="rId41" Type="http://schemas.openxmlformats.org/officeDocument/2006/relationships/slideLayout" Target="../slideLayouts/slideLayout743.xml"/></Relationships>
</file>

<file path=ppt/slideMasters/_rels/slideMaster18.xml.rels><?xml version="1.0" encoding="UTF-8" standalone="yes"?>
<Relationships xmlns="http://schemas.openxmlformats.org/package/2006/relationships"><Relationship Id="rId26" Type="http://schemas.openxmlformats.org/officeDocument/2006/relationships/slideLayout" Target="../slideLayouts/slideLayout773.xml"/><Relationship Id="rId21" Type="http://schemas.openxmlformats.org/officeDocument/2006/relationships/slideLayout" Target="../slideLayouts/slideLayout768.xml"/><Relationship Id="rId42" Type="http://schemas.openxmlformats.org/officeDocument/2006/relationships/slideLayout" Target="../slideLayouts/slideLayout789.xml"/><Relationship Id="rId47" Type="http://schemas.openxmlformats.org/officeDocument/2006/relationships/slideLayout" Target="../slideLayouts/slideLayout794.xml"/><Relationship Id="rId63" Type="http://schemas.openxmlformats.org/officeDocument/2006/relationships/slideLayout" Target="../slideLayouts/slideLayout810.xml"/><Relationship Id="rId68" Type="http://schemas.openxmlformats.org/officeDocument/2006/relationships/slideLayout" Target="../slideLayouts/slideLayout815.xml"/><Relationship Id="rId84" Type="http://schemas.openxmlformats.org/officeDocument/2006/relationships/slideLayout" Target="../slideLayouts/slideLayout831.xml"/><Relationship Id="rId89" Type="http://schemas.openxmlformats.org/officeDocument/2006/relationships/slideLayout" Target="../slideLayouts/slideLayout836.xml"/><Relationship Id="rId16" Type="http://schemas.openxmlformats.org/officeDocument/2006/relationships/slideLayout" Target="../slideLayouts/slideLayout763.xml"/><Relationship Id="rId11" Type="http://schemas.openxmlformats.org/officeDocument/2006/relationships/slideLayout" Target="../slideLayouts/slideLayout758.xml"/><Relationship Id="rId32" Type="http://schemas.openxmlformats.org/officeDocument/2006/relationships/slideLayout" Target="../slideLayouts/slideLayout779.xml"/><Relationship Id="rId37" Type="http://schemas.openxmlformats.org/officeDocument/2006/relationships/slideLayout" Target="../slideLayouts/slideLayout784.xml"/><Relationship Id="rId53" Type="http://schemas.openxmlformats.org/officeDocument/2006/relationships/slideLayout" Target="../slideLayouts/slideLayout800.xml"/><Relationship Id="rId58" Type="http://schemas.openxmlformats.org/officeDocument/2006/relationships/slideLayout" Target="../slideLayouts/slideLayout805.xml"/><Relationship Id="rId74" Type="http://schemas.openxmlformats.org/officeDocument/2006/relationships/slideLayout" Target="../slideLayouts/slideLayout821.xml"/><Relationship Id="rId79" Type="http://schemas.openxmlformats.org/officeDocument/2006/relationships/slideLayout" Target="../slideLayouts/slideLayout826.xml"/><Relationship Id="rId5" Type="http://schemas.openxmlformats.org/officeDocument/2006/relationships/slideLayout" Target="../slideLayouts/slideLayout752.xml"/><Relationship Id="rId90" Type="http://schemas.openxmlformats.org/officeDocument/2006/relationships/slideLayout" Target="../slideLayouts/slideLayout837.xml"/><Relationship Id="rId95" Type="http://schemas.openxmlformats.org/officeDocument/2006/relationships/slideLayout" Target="../slideLayouts/slideLayout842.xml"/><Relationship Id="rId22" Type="http://schemas.openxmlformats.org/officeDocument/2006/relationships/slideLayout" Target="../slideLayouts/slideLayout769.xml"/><Relationship Id="rId27" Type="http://schemas.openxmlformats.org/officeDocument/2006/relationships/slideLayout" Target="../slideLayouts/slideLayout774.xml"/><Relationship Id="rId43" Type="http://schemas.openxmlformats.org/officeDocument/2006/relationships/slideLayout" Target="../slideLayouts/slideLayout790.xml"/><Relationship Id="rId48" Type="http://schemas.openxmlformats.org/officeDocument/2006/relationships/slideLayout" Target="../slideLayouts/slideLayout795.xml"/><Relationship Id="rId64" Type="http://schemas.openxmlformats.org/officeDocument/2006/relationships/slideLayout" Target="../slideLayouts/slideLayout811.xml"/><Relationship Id="rId69" Type="http://schemas.openxmlformats.org/officeDocument/2006/relationships/slideLayout" Target="../slideLayouts/slideLayout816.xml"/><Relationship Id="rId80" Type="http://schemas.openxmlformats.org/officeDocument/2006/relationships/slideLayout" Target="../slideLayouts/slideLayout827.xml"/><Relationship Id="rId85" Type="http://schemas.openxmlformats.org/officeDocument/2006/relationships/slideLayout" Target="../slideLayouts/slideLayout832.xml"/><Relationship Id="rId12" Type="http://schemas.openxmlformats.org/officeDocument/2006/relationships/slideLayout" Target="../slideLayouts/slideLayout759.xml"/><Relationship Id="rId17" Type="http://schemas.openxmlformats.org/officeDocument/2006/relationships/slideLayout" Target="../slideLayouts/slideLayout764.xml"/><Relationship Id="rId25" Type="http://schemas.openxmlformats.org/officeDocument/2006/relationships/slideLayout" Target="../slideLayouts/slideLayout772.xml"/><Relationship Id="rId33" Type="http://schemas.openxmlformats.org/officeDocument/2006/relationships/slideLayout" Target="../slideLayouts/slideLayout780.xml"/><Relationship Id="rId38" Type="http://schemas.openxmlformats.org/officeDocument/2006/relationships/slideLayout" Target="../slideLayouts/slideLayout785.xml"/><Relationship Id="rId46" Type="http://schemas.openxmlformats.org/officeDocument/2006/relationships/slideLayout" Target="../slideLayouts/slideLayout793.xml"/><Relationship Id="rId59" Type="http://schemas.openxmlformats.org/officeDocument/2006/relationships/slideLayout" Target="../slideLayouts/slideLayout806.xml"/><Relationship Id="rId67" Type="http://schemas.openxmlformats.org/officeDocument/2006/relationships/slideLayout" Target="../slideLayouts/slideLayout814.xml"/><Relationship Id="rId20" Type="http://schemas.openxmlformats.org/officeDocument/2006/relationships/slideLayout" Target="../slideLayouts/slideLayout767.xml"/><Relationship Id="rId41" Type="http://schemas.openxmlformats.org/officeDocument/2006/relationships/slideLayout" Target="../slideLayouts/slideLayout788.xml"/><Relationship Id="rId54" Type="http://schemas.openxmlformats.org/officeDocument/2006/relationships/slideLayout" Target="../slideLayouts/slideLayout801.xml"/><Relationship Id="rId62" Type="http://schemas.openxmlformats.org/officeDocument/2006/relationships/slideLayout" Target="../slideLayouts/slideLayout809.xml"/><Relationship Id="rId70" Type="http://schemas.openxmlformats.org/officeDocument/2006/relationships/slideLayout" Target="../slideLayouts/slideLayout817.xml"/><Relationship Id="rId75" Type="http://schemas.openxmlformats.org/officeDocument/2006/relationships/slideLayout" Target="../slideLayouts/slideLayout822.xml"/><Relationship Id="rId83" Type="http://schemas.openxmlformats.org/officeDocument/2006/relationships/slideLayout" Target="../slideLayouts/slideLayout830.xml"/><Relationship Id="rId88" Type="http://schemas.openxmlformats.org/officeDocument/2006/relationships/slideLayout" Target="../slideLayouts/slideLayout835.xml"/><Relationship Id="rId91" Type="http://schemas.openxmlformats.org/officeDocument/2006/relationships/slideLayout" Target="../slideLayouts/slideLayout838.xml"/><Relationship Id="rId96" Type="http://schemas.openxmlformats.org/officeDocument/2006/relationships/slideLayout" Target="../slideLayouts/slideLayout843.xml"/><Relationship Id="rId1" Type="http://schemas.openxmlformats.org/officeDocument/2006/relationships/slideLayout" Target="../slideLayouts/slideLayout748.xml"/><Relationship Id="rId6" Type="http://schemas.openxmlformats.org/officeDocument/2006/relationships/slideLayout" Target="../slideLayouts/slideLayout753.xml"/><Relationship Id="rId15" Type="http://schemas.openxmlformats.org/officeDocument/2006/relationships/slideLayout" Target="../slideLayouts/slideLayout762.xml"/><Relationship Id="rId23" Type="http://schemas.openxmlformats.org/officeDocument/2006/relationships/slideLayout" Target="../slideLayouts/slideLayout770.xml"/><Relationship Id="rId28" Type="http://schemas.openxmlformats.org/officeDocument/2006/relationships/slideLayout" Target="../slideLayouts/slideLayout775.xml"/><Relationship Id="rId36" Type="http://schemas.openxmlformats.org/officeDocument/2006/relationships/slideLayout" Target="../slideLayouts/slideLayout783.xml"/><Relationship Id="rId49" Type="http://schemas.openxmlformats.org/officeDocument/2006/relationships/slideLayout" Target="../slideLayouts/slideLayout796.xml"/><Relationship Id="rId57" Type="http://schemas.openxmlformats.org/officeDocument/2006/relationships/slideLayout" Target="../slideLayouts/slideLayout804.xml"/><Relationship Id="rId10" Type="http://schemas.openxmlformats.org/officeDocument/2006/relationships/slideLayout" Target="../slideLayouts/slideLayout757.xml"/><Relationship Id="rId31" Type="http://schemas.openxmlformats.org/officeDocument/2006/relationships/slideLayout" Target="../slideLayouts/slideLayout778.xml"/><Relationship Id="rId44" Type="http://schemas.openxmlformats.org/officeDocument/2006/relationships/slideLayout" Target="../slideLayouts/slideLayout791.xml"/><Relationship Id="rId52" Type="http://schemas.openxmlformats.org/officeDocument/2006/relationships/slideLayout" Target="../slideLayouts/slideLayout799.xml"/><Relationship Id="rId60" Type="http://schemas.openxmlformats.org/officeDocument/2006/relationships/slideLayout" Target="../slideLayouts/slideLayout807.xml"/><Relationship Id="rId65" Type="http://schemas.openxmlformats.org/officeDocument/2006/relationships/slideLayout" Target="../slideLayouts/slideLayout812.xml"/><Relationship Id="rId73" Type="http://schemas.openxmlformats.org/officeDocument/2006/relationships/slideLayout" Target="../slideLayouts/slideLayout820.xml"/><Relationship Id="rId78" Type="http://schemas.openxmlformats.org/officeDocument/2006/relationships/slideLayout" Target="../slideLayouts/slideLayout825.xml"/><Relationship Id="rId81" Type="http://schemas.openxmlformats.org/officeDocument/2006/relationships/slideLayout" Target="../slideLayouts/slideLayout828.xml"/><Relationship Id="rId86" Type="http://schemas.openxmlformats.org/officeDocument/2006/relationships/slideLayout" Target="../slideLayouts/slideLayout833.xml"/><Relationship Id="rId94" Type="http://schemas.openxmlformats.org/officeDocument/2006/relationships/slideLayout" Target="../slideLayouts/slideLayout841.xml"/><Relationship Id="rId99" Type="http://schemas.openxmlformats.org/officeDocument/2006/relationships/slideLayout" Target="../slideLayouts/slideLayout846.xml"/><Relationship Id="rId101" Type="http://schemas.openxmlformats.org/officeDocument/2006/relationships/theme" Target="../theme/theme18.xml"/><Relationship Id="rId4" Type="http://schemas.openxmlformats.org/officeDocument/2006/relationships/slideLayout" Target="../slideLayouts/slideLayout751.xml"/><Relationship Id="rId9" Type="http://schemas.openxmlformats.org/officeDocument/2006/relationships/slideLayout" Target="../slideLayouts/slideLayout756.xml"/><Relationship Id="rId13" Type="http://schemas.openxmlformats.org/officeDocument/2006/relationships/slideLayout" Target="../slideLayouts/slideLayout760.xml"/><Relationship Id="rId18" Type="http://schemas.openxmlformats.org/officeDocument/2006/relationships/slideLayout" Target="../slideLayouts/slideLayout765.xml"/><Relationship Id="rId39" Type="http://schemas.openxmlformats.org/officeDocument/2006/relationships/slideLayout" Target="../slideLayouts/slideLayout786.xml"/><Relationship Id="rId34" Type="http://schemas.openxmlformats.org/officeDocument/2006/relationships/slideLayout" Target="../slideLayouts/slideLayout781.xml"/><Relationship Id="rId50" Type="http://schemas.openxmlformats.org/officeDocument/2006/relationships/slideLayout" Target="../slideLayouts/slideLayout797.xml"/><Relationship Id="rId55" Type="http://schemas.openxmlformats.org/officeDocument/2006/relationships/slideLayout" Target="../slideLayouts/slideLayout802.xml"/><Relationship Id="rId76" Type="http://schemas.openxmlformats.org/officeDocument/2006/relationships/slideLayout" Target="../slideLayouts/slideLayout823.xml"/><Relationship Id="rId97" Type="http://schemas.openxmlformats.org/officeDocument/2006/relationships/slideLayout" Target="../slideLayouts/slideLayout844.xml"/><Relationship Id="rId7" Type="http://schemas.openxmlformats.org/officeDocument/2006/relationships/slideLayout" Target="../slideLayouts/slideLayout754.xml"/><Relationship Id="rId71" Type="http://schemas.openxmlformats.org/officeDocument/2006/relationships/slideLayout" Target="../slideLayouts/slideLayout818.xml"/><Relationship Id="rId92" Type="http://schemas.openxmlformats.org/officeDocument/2006/relationships/slideLayout" Target="../slideLayouts/slideLayout839.xml"/><Relationship Id="rId2" Type="http://schemas.openxmlformats.org/officeDocument/2006/relationships/slideLayout" Target="../slideLayouts/slideLayout749.xml"/><Relationship Id="rId29" Type="http://schemas.openxmlformats.org/officeDocument/2006/relationships/slideLayout" Target="../slideLayouts/slideLayout776.xml"/><Relationship Id="rId24" Type="http://schemas.openxmlformats.org/officeDocument/2006/relationships/slideLayout" Target="../slideLayouts/slideLayout771.xml"/><Relationship Id="rId40" Type="http://schemas.openxmlformats.org/officeDocument/2006/relationships/slideLayout" Target="../slideLayouts/slideLayout787.xml"/><Relationship Id="rId45" Type="http://schemas.openxmlformats.org/officeDocument/2006/relationships/slideLayout" Target="../slideLayouts/slideLayout792.xml"/><Relationship Id="rId66" Type="http://schemas.openxmlformats.org/officeDocument/2006/relationships/slideLayout" Target="../slideLayouts/slideLayout813.xml"/><Relationship Id="rId87" Type="http://schemas.openxmlformats.org/officeDocument/2006/relationships/slideLayout" Target="../slideLayouts/slideLayout834.xml"/><Relationship Id="rId61" Type="http://schemas.openxmlformats.org/officeDocument/2006/relationships/slideLayout" Target="../slideLayouts/slideLayout808.xml"/><Relationship Id="rId82" Type="http://schemas.openxmlformats.org/officeDocument/2006/relationships/slideLayout" Target="../slideLayouts/slideLayout829.xml"/><Relationship Id="rId19" Type="http://schemas.openxmlformats.org/officeDocument/2006/relationships/slideLayout" Target="../slideLayouts/slideLayout766.xml"/><Relationship Id="rId14" Type="http://schemas.openxmlformats.org/officeDocument/2006/relationships/slideLayout" Target="../slideLayouts/slideLayout761.xml"/><Relationship Id="rId30" Type="http://schemas.openxmlformats.org/officeDocument/2006/relationships/slideLayout" Target="../slideLayouts/slideLayout777.xml"/><Relationship Id="rId35" Type="http://schemas.openxmlformats.org/officeDocument/2006/relationships/slideLayout" Target="../slideLayouts/slideLayout782.xml"/><Relationship Id="rId56" Type="http://schemas.openxmlformats.org/officeDocument/2006/relationships/slideLayout" Target="../slideLayouts/slideLayout803.xml"/><Relationship Id="rId77" Type="http://schemas.openxmlformats.org/officeDocument/2006/relationships/slideLayout" Target="../slideLayouts/slideLayout824.xml"/><Relationship Id="rId100" Type="http://schemas.openxmlformats.org/officeDocument/2006/relationships/slideLayout" Target="../slideLayouts/slideLayout847.xml"/><Relationship Id="rId8" Type="http://schemas.openxmlformats.org/officeDocument/2006/relationships/slideLayout" Target="../slideLayouts/slideLayout755.xml"/><Relationship Id="rId51" Type="http://schemas.openxmlformats.org/officeDocument/2006/relationships/slideLayout" Target="../slideLayouts/slideLayout798.xml"/><Relationship Id="rId72" Type="http://schemas.openxmlformats.org/officeDocument/2006/relationships/slideLayout" Target="../slideLayouts/slideLayout819.xml"/><Relationship Id="rId93" Type="http://schemas.openxmlformats.org/officeDocument/2006/relationships/slideLayout" Target="../slideLayouts/slideLayout840.xml"/><Relationship Id="rId98" Type="http://schemas.openxmlformats.org/officeDocument/2006/relationships/slideLayout" Target="../slideLayouts/slideLayout845.xml"/><Relationship Id="rId3" Type="http://schemas.openxmlformats.org/officeDocument/2006/relationships/slideLayout" Target="../slideLayouts/slideLayout750.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860.xml"/><Relationship Id="rId18" Type="http://schemas.openxmlformats.org/officeDocument/2006/relationships/slideLayout" Target="../slideLayouts/slideLayout865.xml"/><Relationship Id="rId26" Type="http://schemas.openxmlformats.org/officeDocument/2006/relationships/slideLayout" Target="../slideLayouts/slideLayout873.xml"/><Relationship Id="rId39" Type="http://schemas.openxmlformats.org/officeDocument/2006/relationships/slideLayout" Target="../slideLayouts/slideLayout886.xml"/><Relationship Id="rId21" Type="http://schemas.openxmlformats.org/officeDocument/2006/relationships/slideLayout" Target="../slideLayouts/slideLayout868.xml"/><Relationship Id="rId34" Type="http://schemas.openxmlformats.org/officeDocument/2006/relationships/slideLayout" Target="../slideLayouts/slideLayout881.xml"/><Relationship Id="rId42" Type="http://schemas.openxmlformats.org/officeDocument/2006/relationships/slideLayout" Target="../slideLayouts/slideLayout889.xml"/><Relationship Id="rId47" Type="http://schemas.openxmlformats.org/officeDocument/2006/relationships/slideLayout" Target="../slideLayouts/slideLayout894.xml"/><Relationship Id="rId50" Type="http://schemas.openxmlformats.org/officeDocument/2006/relationships/slideLayout" Target="../slideLayouts/slideLayout897.xml"/><Relationship Id="rId7" Type="http://schemas.openxmlformats.org/officeDocument/2006/relationships/slideLayout" Target="../slideLayouts/slideLayout854.xml"/><Relationship Id="rId2" Type="http://schemas.openxmlformats.org/officeDocument/2006/relationships/slideLayout" Target="../slideLayouts/slideLayout849.xml"/><Relationship Id="rId16" Type="http://schemas.openxmlformats.org/officeDocument/2006/relationships/slideLayout" Target="../slideLayouts/slideLayout863.xml"/><Relationship Id="rId29" Type="http://schemas.openxmlformats.org/officeDocument/2006/relationships/slideLayout" Target="../slideLayouts/slideLayout876.xml"/><Relationship Id="rId11" Type="http://schemas.openxmlformats.org/officeDocument/2006/relationships/slideLayout" Target="../slideLayouts/slideLayout858.xml"/><Relationship Id="rId24" Type="http://schemas.openxmlformats.org/officeDocument/2006/relationships/slideLayout" Target="../slideLayouts/slideLayout871.xml"/><Relationship Id="rId32" Type="http://schemas.openxmlformats.org/officeDocument/2006/relationships/slideLayout" Target="../slideLayouts/slideLayout879.xml"/><Relationship Id="rId37" Type="http://schemas.openxmlformats.org/officeDocument/2006/relationships/slideLayout" Target="../slideLayouts/slideLayout884.xml"/><Relationship Id="rId40" Type="http://schemas.openxmlformats.org/officeDocument/2006/relationships/slideLayout" Target="../slideLayouts/slideLayout887.xml"/><Relationship Id="rId45" Type="http://schemas.openxmlformats.org/officeDocument/2006/relationships/slideLayout" Target="../slideLayouts/slideLayout892.xml"/><Relationship Id="rId5" Type="http://schemas.openxmlformats.org/officeDocument/2006/relationships/slideLayout" Target="../slideLayouts/slideLayout852.xml"/><Relationship Id="rId15" Type="http://schemas.openxmlformats.org/officeDocument/2006/relationships/slideLayout" Target="../slideLayouts/slideLayout862.xml"/><Relationship Id="rId23" Type="http://schemas.openxmlformats.org/officeDocument/2006/relationships/slideLayout" Target="../slideLayouts/slideLayout870.xml"/><Relationship Id="rId28" Type="http://schemas.openxmlformats.org/officeDocument/2006/relationships/slideLayout" Target="../slideLayouts/slideLayout875.xml"/><Relationship Id="rId36" Type="http://schemas.openxmlformats.org/officeDocument/2006/relationships/slideLayout" Target="../slideLayouts/slideLayout883.xml"/><Relationship Id="rId49" Type="http://schemas.openxmlformats.org/officeDocument/2006/relationships/slideLayout" Target="../slideLayouts/slideLayout896.xml"/><Relationship Id="rId10" Type="http://schemas.openxmlformats.org/officeDocument/2006/relationships/slideLayout" Target="../slideLayouts/slideLayout857.xml"/><Relationship Id="rId19" Type="http://schemas.openxmlformats.org/officeDocument/2006/relationships/slideLayout" Target="../slideLayouts/slideLayout866.xml"/><Relationship Id="rId31" Type="http://schemas.openxmlformats.org/officeDocument/2006/relationships/slideLayout" Target="../slideLayouts/slideLayout878.xml"/><Relationship Id="rId44" Type="http://schemas.openxmlformats.org/officeDocument/2006/relationships/slideLayout" Target="../slideLayouts/slideLayout891.xml"/><Relationship Id="rId4" Type="http://schemas.openxmlformats.org/officeDocument/2006/relationships/slideLayout" Target="../slideLayouts/slideLayout851.xml"/><Relationship Id="rId9" Type="http://schemas.openxmlformats.org/officeDocument/2006/relationships/slideLayout" Target="../slideLayouts/slideLayout856.xml"/><Relationship Id="rId14" Type="http://schemas.openxmlformats.org/officeDocument/2006/relationships/slideLayout" Target="../slideLayouts/slideLayout861.xml"/><Relationship Id="rId22" Type="http://schemas.openxmlformats.org/officeDocument/2006/relationships/slideLayout" Target="../slideLayouts/slideLayout869.xml"/><Relationship Id="rId27" Type="http://schemas.openxmlformats.org/officeDocument/2006/relationships/slideLayout" Target="../slideLayouts/slideLayout874.xml"/><Relationship Id="rId30" Type="http://schemas.openxmlformats.org/officeDocument/2006/relationships/slideLayout" Target="../slideLayouts/slideLayout877.xml"/><Relationship Id="rId35" Type="http://schemas.openxmlformats.org/officeDocument/2006/relationships/slideLayout" Target="../slideLayouts/slideLayout882.xml"/><Relationship Id="rId43" Type="http://schemas.openxmlformats.org/officeDocument/2006/relationships/slideLayout" Target="../slideLayouts/slideLayout890.xml"/><Relationship Id="rId48" Type="http://schemas.openxmlformats.org/officeDocument/2006/relationships/slideLayout" Target="../slideLayouts/slideLayout895.xml"/><Relationship Id="rId8" Type="http://schemas.openxmlformats.org/officeDocument/2006/relationships/slideLayout" Target="../slideLayouts/slideLayout855.xml"/><Relationship Id="rId51" Type="http://schemas.openxmlformats.org/officeDocument/2006/relationships/theme" Target="../theme/theme19.xml"/><Relationship Id="rId3" Type="http://schemas.openxmlformats.org/officeDocument/2006/relationships/slideLayout" Target="../slideLayouts/slideLayout850.xml"/><Relationship Id="rId12" Type="http://schemas.openxmlformats.org/officeDocument/2006/relationships/slideLayout" Target="../slideLayouts/slideLayout859.xml"/><Relationship Id="rId17" Type="http://schemas.openxmlformats.org/officeDocument/2006/relationships/slideLayout" Target="../slideLayouts/slideLayout864.xml"/><Relationship Id="rId25" Type="http://schemas.openxmlformats.org/officeDocument/2006/relationships/slideLayout" Target="../slideLayouts/slideLayout872.xml"/><Relationship Id="rId33" Type="http://schemas.openxmlformats.org/officeDocument/2006/relationships/slideLayout" Target="../slideLayouts/slideLayout880.xml"/><Relationship Id="rId38" Type="http://schemas.openxmlformats.org/officeDocument/2006/relationships/slideLayout" Target="../slideLayouts/slideLayout885.xml"/><Relationship Id="rId46" Type="http://schemas.openxmlformats.org/officeDocument/2006/relationships/slideLayout" Target="../slideLayouts/slideLayout893.xml"/><Relationship Id="rId20" Type="http://schemas.openxmlformats.org/officeDocument/2006/relationships/slideLayout" Target="../slideLayouts/slideLayout867.xml"/><Relationship Id="rId41" Type="http://schemas.openxmlformats.org/officeDocument/2006/relationships/slideLayout" Target="../slideLayouts/slideLayout888.xml"/><Relationship Id="rId1" Type="http://schemas.openxmlformats.org/officeDocument/2006/relationships/slideLayout" Target="../slideLayouts/slideLayout848.xml"/><Relationship Id="rId6" Type="http://schemas.openxmlformats.org/officeDocument/2006/relationships/slideLayout" Target="../slideLayouts/slideLayout85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41" Type="http://schemas.openxmlformats.org/officeDocument/2006/relationships/slideLayout" Target="../slideLayouts/slideLayout87.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theme" Target="../theme/theme2.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910.xml"/><Relationship Id="rId18" Type="http://schemas.openxmlformats.org/officeDocument/2006/relationships/slideLayout" Target="../slideLayouts/slideLayout915.xml"/><Relationship Id="rId26" Type="http://schemas.openxmlformats.org/officeDocument/2006/relationships/slideLayout" Target="../slideLayouts/slideLayout923.xml"/><Relationship Id="rId39" Type="http://schemas.openxmlformats.org/officeDocument/2006/relationships/slideLayout" Target="../slideLayouts/slideLayout936.xml"/><Relationship Id="rId21" Type="http://schemas.openxmlformats.org/officeDocument/2006/relationships/slideLayout" Target="../slideLayouts/slideLayout918.xml"/><Relationship Id="rId34" Type="http://schemas.openxmlformats.org/officeDocument/2006/relationships/slideLayout" Target="../slideLayouts/slideLayout931.xml"/><Relationship Id="rId42" Type="http://schemas.openxmlformats.org/officeDocument/2006/relationships/slideLayout" Target="../slideLayouts/slideLayout939.xml"/><Relationship Id="rId47" Type="http://schemas.openxmlformats.org/officeDocument/2006/relationships/slideLayout" Target="../slideLayouts/slideLayout944.xml"/><Relationship Id="rId50" Type="http://schemas.openxmlformats.org/officeDocument/2006/relationships/slideLayout" Target="../slideLayouts/slideLayout947.xml"/><Relationship Id="rId55" Type="http://schemas.openxmlformats.org/officeDocument/2006/relationships/slideLayout" Target="../slideLayouts/slideLayout952.xml"/><Relationship Id="rId7" Type="http://schemas.openxmlformats.org/officeDocument/2006/relationships/slideLayout" Target="../slideLayouts/slideLayout904.xml"/><Relationship Id="rId2" Type="http://schemas.openxmlformats.org/officeDocument/2006/relationships/slideLayout" Target="../slideLayouts/slideLayout899.xml"/><Relationship Id="rId16" Type="http://schemas.openxmlformats.org/officeDocument/2006/relationships/slideLayout" Target="../slideLayouts/slideLayout913.xml"/><Relationship Id="rId29" Type="http://schemas.openxmlformats.org/officeDocument/2006/relationships/slideLayout" Target="../slideLayouts/slideLayout926.xml"/><Relationship Id="rId11" Type="http://schemas.openxmlformats.org/officeDocument/2006/relationships/slideLayout" Target="../slideLayouts/slideLayout908.xml"/><Relationship Id="rId24" Type="http://schemas.openxmlformats.org/officeDocument/2006/relationships/slideLayout" Target="../slideLayouts/slideLayout921.xml"/><Relationship Id="rId32" Type="http://schemas.openxmlformats.org/officeDocument/2006/relationships/slideLayout" Target="../slideLayouts/slideLayout929.xml"/><Relationship Id="rId37" Type="http://schemas.openxmlformats.org/officeDocument/2006/relationships/slideLayout" Target="../slideLayouts/slideLayout934.xml"/><Relationship Id="rId40" Type="http://schemas.openxmlformats.org/officeDocument/2006/relationships/slideLayout" Target="../slideLayouts/slideLayout937.xml"/><Relationship Id="rId45" Type="http://schemas.openxmlformats.org/officeDocument/2006/relationships/slideLayout" Target="../slideLayouts/slideLayout942.xml"/><Relationship Id="rId53" Type="http://schemas.openxmlformats.org/officeDocument/2006/relationships/slideLayout" Target="../slideLayouts/slideLayout950.xml"/><Relationship Id="rId58" Type="http://schemas.openxmlformats.org/officeDocument/2006/relationships/slideLayout" Target="../slideLayouts/slideLayout955.xml"/><Relationship Id="rId5" Type="http://schemas.openxmlformats.org/officeDocument/2006/relationships/slideLayout" Target="../slideLayouts/slideLayout902.xml"/><Relationship Id="rId61" Type="http://schemas.openxmlformats.org/officeDocument/2006/relationships/oleObject" Target="../embeddings/oleObject41.bin"/><Relationship Id="rId19" Type="http://schemas.openxmlformats.org/officeDocument/2006/relationships/slideLayout" Target="../slideLayouts/slideLayout916.xml"/><Relationship Id="rId14" Type="http://schemas.openxmlformats.org/officeDocument/2006/relationships/slideLayout" Target="../slideLayouts/slideLayout911.xml"/><Relationship Id="rId22" Type="http://schemas.openxmlformats.org/officeDocument/2006/relationships/slideLayout" Target="../slideLayouts/slideLayout919.xml"/><Relationship Id="rId27" Type="http://schemas.openxmlformats.org/officeDocument/2006/relationships/slideLayout" Target="../slideLayouts/slideLayout924.xml"/><Relationship Id="rId30" Type="http://schemas.openxmlformats.org/officeDocument/2006/relationships/slideLayout" Target="../slideLayouts/slideLayout927.xml"/><Relationship Id="rId35" Type="http://schemas.openxmlformats.org/officeDocument/2006/relationships/slideLayout" Target="../slideLayouts/slideLayout932.xml"/><Relationship Id="rId43" Type="http://schemas.openxmlformats.org/officeDocument/2006/relationships/slideLayout" Target="../slideLayouts/slideLayout940.xml"/><Relationship Id="rId48" Type="http://schemas.openxmlformats.org/officeDocument/2006/relationships/slideLayout" Target="../slideLayouts/slideLayout945.xml"/><Relationship Id="rId56" Type="http://schemas.openxmlformats.org/officeDocument/2006/relationships/slideLayout" Target="../slideLayouts/slideLayout953.xml"/><Relationship Id="rId8" Type="http://schemas.openxmlformats.org/officeDocument/2006/relationships/slideLayout" Target="../slideLayouts/slideLayout905.xml"/><Relationship Id="rId51" Type="http://schemas.openxmlformats.org/officeDocument/2006/relationships/slideLayout" Target="../slideLayouts/slideLayout948.xml"/><Relationship Id="rId3" Type="http://schemas.openxmlformats.org/officeDocument/2006/relationships/slideLayout" Target="../slideLayouts/slideLayout900.xml"/><Relationship Id="rId12" Type="http://schemas.openxmlformats.org/officeDocument/2006/relationships/slideLayout" Target="../slideLayouts/slideLayout909.xml"/><Relationship Id="rId17" Type="http://schemas.openxmlformats.org/officeDocument/2006/relationships/slideLayout" Target="../slideLayouts/slideLayout914.xml"/><Relationship Id="rId25" Type="http://schemas.openxmlformats.org/officeDocument/2006/relationships/slideLayout" Target="../slideLayouts/slideLayout922.xml"/><Relationship Id="rId33" Type="http://schemas.openxmlformats.org/officeDocument/2006/relationships/slideLayout" Target="../slideLayouts/slideLayout930.xml"/><Relationship Id="rId38" Type="http://schemas.openxmlformats.org/officeDocument/2006/relationships/slideLayout" Target="../slideLayouts/slideLayout935.xml"/><Relationship Id="rId46" Type="http://schemas.openxmlformats.org/officeDocument/2006/relationships/slideLayout" Target="../slideLayouts/slideLayout943.xml"/><Relationship Id="rId59" Type="http://schemas.openxmlformats.org/officeDocument/2006/relationships/theme" Target="../theme/theme20.xml"/><Relationship Id="rId20" Type="http://schemas.openxmlformats.org/officeDocument/2006/relationships/slideLayout" Target="../slideLayouts/slideLayout917.xml"/><Relationship Id="rId41" Type="http://schemas.openxmlformats.org/officeDocument/2006/relationships/slideLayout" Target="../slideLayouts/slideLayout938.xml"/><Relationship Id="rId54" Type="http://schemas.openxmlformats.org/officeDocument/2006/relationships/slideLayout" Target="../slideLayouts/slideLayout951.xml"/><Relationship Id="rId62" Type="http://schemas.openxmlformats.org/officeDocument/2006/relationships/image" Target="../media/image26.emf"/><Relationship Id="rId1" Type="http://schemas.openxmlformats.org/officeDocument/2006/relationships/slideLayout" Target="../slideLayouts/slideLayout898.xml"/><Relationship Id="rId6" Type="http://schemas.openxmlformats.org/officeDocument/2006/relationships/slideLayout" Target="../slideLayouts/slideLayout903.xml"/><Relationship Id="rId15" Type="http://schemas.openxmlformats.org/officeDocument/2006/relationships/slideLayout" Target="../slideLayouts/slideLayout912.xml"/><Relationship Id="rId23" Type="http://schemas.openxmlformats.org/officeDocument/2006/relationships/slideLayout" Target="../slideLayouts/slideLayout920.xml"/><Relationship Id="rId28" Type="http://schemas.openxmlformats.org/officeDocument/2006/relationships/slideLayout" Target="../slideLayouts/slideLayout925.xml"/><Relationship Id="rId36" Type="http://schemas.openxmlformats.org/officeDocument/2006/relationships/slideLayout" Target="../slideLayouts/slideLayout933.xml"/><Relationship Id="rId49" Type="http://schemas.openxmlformats.org/officeDocument/2006/relationships/slideLayout" Target="../slideLayouts/slideLayout946.xml"/><Relationship Id="rId57" Type="http://schemas.openxmlformats.org/officeDocument/2006/relationships/slideLayout" Target="../slideLayouts/slideLayout954.xml"/><Relationship Id="rId10" Type="http://schemas.openxmlformats.org/officeDocument/2006/relationships/slideLayout" Target="../slideLayouts/slideLayout907.xml"/><Relationship Id="rId31" Type="http://schemas.openxmlformats.org/officeDocument/2006/relationships/slideLayout" Target="../slideLayouts/slideLayout928.xml"/><Relationship Id="rId44" Type="http://schemas.openxmlformats.org/officeDocument/2006/relationships/slideLayout" Target="../slideLayouts/slideLayout941.xml"/><Relationship Id="rId52" Type="http://schemas.openxmlformats.org/officeDocument/2006/relationships/slideLayout" Target="../slideLayouts/slideLayout949.xml"/><Relationship Id="rId60" Type="http://schemas.openxmlformats.org/officeDocument/2006/relationships/tags" Target="../tags/tag351.xml"/><Relationship Id="rId4" Type="http://schemas.openxmlformats.org/officeDocument/2006/relationships/slideLayout" Target="../slideLayouts/slideLayout901.xml"/><Relationship Id="rId9" Type="http://schemas.openxmlformats.org/officeDocument/2006/relationships/slideLayout" Target="../slideLayouts/slideLayout906.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968.xml"/><Relationship Id="rId18" Type="http://schemas.openxmlformats.org/officeDocument/2006/relationships/slideLayout" Target="../slideLayouts/slideLayout973.xml"/><Relationship Id="rId26" Type="http://schemas.openxmlformats.org/officeDocument/2006/relationships/slideLayout" Target="../slideLayouts/slideLayout981.xml"/><Relationship Id="rId39" Type="http://schemas.openxmlformats.org/officeDocument/2006/relationships/oleObject" Target="../embeddings/oleObject42.bin"/><Relationship Id="rId21" Type="http://schemas.openxmlformats.org/officeDocument/2006/relationships/slideLayout" Target="../slideLayouts/slideLayout976.xml"/><Relationship Id="rId34" Type="http://schemas.openxmlformats.org/officeDocument/2006/relationships/slideLayout" Target="../slideLayouts/slideLayout989.xml"/><Relationship Id="rId7" Type="http://schemas.openxmlformats.org/officeDocument/2006/relationships/slideLayout" Target="../slideLayouts/slideLayout962.xml"/><Relationship Id="rId12" Type="http://schemas.openxmlformats.org/officeDocument/2006/relationships/slideLayout" Target="../slideLayouts/slideLayout967.xml"/><Relationship Id="rId17" Type="http://schemas.openxmlformats.org/officeDocument/2006/relationships/slideLayout" Target="../slideLayouts/slideLayout972.xml"/><Relationship Id="rId25" Type="http://schemas.openxmlformats.org/officeDocument/2006/relationships/slideLayout" Target="../slideLayouts/slideLayout980.xml"/><Relationship Id="rId33" Type="http://schemas.openxmlformats.org/officeDocument/2006/relationships/slideLayout" Target="../slideLayouts/slideLayout988.xml"/><Relationship Id="rId38" Type="http://schemas.openxmlformats.org/officeDocument/2006/relationships/tags" Target="../tags/tag352.xml"/><Relationship Id="rId2" Type="http://schemas.openxmlformats.org/officeDocument/2006/relationships/slideLayout" Target="../slideLayouts/slideLayout957.xml"/><Relationship Id="rId16" Type="http://schemas.openxmlformats.org/officeDocument/2006/relationships/slideLayout" Target="../slideLayouts/slideLayout971.xml"/><Relationship Id="rId20" Type="http://schemas.openxmlformats.org/officeDocument/2006/relationships/slideLayout" Target="../slideLayouts/slideLayout975.xml"/><Relationship Id="rId29" Type="http://schemas.openxmlformats.org/officeDocument/2006/relationships/slideLayout" Target="../slideLayouts/slideLayout984.xml"/><Relationship Id="rId1" Type="http://schemas.openxmlformats.org/officeDocument/2006/relationships/slideLayout" Target="../slideLayouts/slideLayout956.xml"/><Relationship Id="rId6" Type="http://schemas.openxmlformats.org/officeDocument/2006/relationships/slideLayout" Target="../slideLayouts/slideLayout961.xml"/><Relationship Id="rId11" Type="http://schemas.openxmlformats.org/officeDocument/2006/relationships/slideLayout" Target="../slideLayouts/slideLayout966.xml"/><Relationship Id="rId24" Type="http://schemas.openxmlformats.org/officeDocument/2006/relationships/slideLayout" Target="../slideLayouts/slideLayout979.xml"/><Relationship Id="rId32" Type="http://schemas.openxmlformats.org/officeDocument/2006/relationships/slideLayout" Target="../slideLayouts/slideLayout987.xml"/><Relationship Id="rId37" Type="http://schemas.openxmlformats.org/officeDocument/2006/relationships/theme" Target="../theme/theme21.xml"/><Relationship Id="rId40" Type="http://schemas.openxmlformats.org/officeDocument/2006/relationships/image" Target="../media/image28.emf"/><Relationship Id="rId5" Type="http://schemas.openxmlformats.org/officeDocument/2006/relationships/slideLayout" Target="../slideLayouts/slideLayout960.xml"/><Relationship Id="rId15" Type="http://schemas.openxmlformats.org/officeDocument/2006/relationships/slideLayout" Target="../slideLayouts/slideLayout970.xml"/><Relationship Id="rId23" Type="http://schemas.openxmlformats.org/officeDocument/2006/relationships/slideLayout" Target="../slideLayouts/slideLayout978.xml"/><Relationship Id="rId28" Type="http://schemas.openxmlformats.org/officeDocument/2006/relationships/slideLayout" Target="../slideLayouts/slideLayout983.xml"/><Relationship Id="rId36" Type="http://schemas.openxmlformats.org/officeDocument/2006/relationships/slideLayout" Target="../slideLayouts/slideLayout991.xml"/><Relationship Id="rId10" Type="http://schemas.openxmlformats.org/officeDocument/2006/relationships/slideLayout" Target="../slideLayouts/slideLayout965.xml"/><Relationship Id="rId19" Type="http://schemas.openxmlformats.org/officeDocument/2006/relationships/slideLayout" Target="../slideLayouts/slideLayout974.xml"/><Relationship Id="rId31" Type="http://schemas.openxmlformats.org/officeDocument/2006/relationships/slideLayout" Target="../slideLayouts/slideLayout986.xml"/><Relationship Id="rId4" Type="http://schemas.openxmlformats.org/officeDocument/2006/relationships/slideLayout" Target="../slideLayouts/slideLayout959.xml"/><Relationship Id="rId9" Type="http://schemas.openxmlformats.org/officeDocument/2006/relationships/slideLayout" Target="../slideLayouts/slideLayout964.xml"/><Relationship Id="rId14" Type="http://schemas.openxmlformats.org/officeDocument/2006/relationships/slideLayout" Target="../slideLayouts/slideLayout969.xml"/><Relationship Id="rId22" Type="http://schemas.openxmlformats.org/officeDocument/2006/relationships/slideLayout" Target="../slideLayouts/slideLayout977.xml"/><Relationship Id="rId27" Type="http://schemas.openxmlformats.org/officeDocument/2006/relationships/slideLayout" Target="../slideLayouts/slideLayout982.xml"/><Relationship Id="rId30" Type="http://schemas.openxmlformats.org/officeDocument/2006/relationships/slideLayout" Target="../slideLayouts/slideLayout985.xml"/><Relationship Id="rId35" Type="http://schemas.openxmlformats.org/officeDocument/2006/relationships/slideLayout" Target="../slideLayouts/slideLayout990.xml"/><Relationship Id="rId8" Type="http://schemas.openxmlformats.org/officeDocument/2006/relationships/slideLayout" Target="../slideLayouts/slideLayout963.xml"/><Relationship Id="rId3" Type="http://schemas.openxmlformats.org/officeDocument/2006/relationships/slideLayout" Target="../slideLayouts/slideLayout958.xml"/></Relationships>
</file>

<file path=ppt/slideMasters/_rels/slideMaster22.xml.rels><?xml version="1.0" encoding="UTF-8" standalone="yes"?>
<Relationships xmlns="http://schemas.openxmlformats.org/package/2006/relationships"><Relationship Id="rId13" Type="http://schemas.openxmlformats.org/officeDocument/2006/relationships/slideLayout" Target="../slideLayouts/slideLayout1004.xml"/><Relationship Id="rId18" Type="http://schemas.openxmlformats.org/officeDocument/2006/relationships/slideLayout" Target="../slideLayouts/slideLayout1009.xml"/><Relationship Id="rId26" Type="http://schemas.openxmlformats.org/officeDocument/2006/relationships/slideLayout" Target="../slideLayouts/slideLayout1017.xml"/><Relationship Id="rId39" Type="http://schemas.openxmlformats.org/officeDocument/2006/relationships/slideLayout" Target="../slideLayouts/slideLayout1030.xml"/><Relationship Id="rId21" Type="http://schemas.openxmlformats.org/officeDocument/2006/relationships/slideLayout" Target="../slideLayouts/slideLayout1012.xml"/><Relationship Id="rId34" Type="http://schemas.openxmlformats.org/officeDocument/2006/relationships/slideLayout" Target="../slideLayouts/slideLayout1025.xml"/><Relationship Id="rId42" Type="http://schemas.openxmlformats.org/officeDocument/2006/relationships/slideLayout" Target="../slideLayouts/slideLayout1033.xml"/><Relationship Id="rId7" Type="http://schemas.openxmlformats.org/officeDocument/2006/relationships/slideLayout" Target="../slideLayouts/slideLayout998.xml"/><Relationship Id="rId2" Type="http://schemas.openxmlformats.org/officeDocument/2006/relationships/slideLayout" Target="../slideLayouts/slideLayout993.xml"/><Relationship Id="rId16" Type="http://schemas.openxmlformats.org/officeDocument/2006/relationships/slideLayout" Target="../slideLayouts/slideLayout1007.xml"/><Relationship Id="rId20" Type="http://schemas.openxmlformats.org/officeDocument/2006/relationships/slideLayout" Target="../slideLayouts/slideLayout1011.xml"/><Relationship Id="rId29" Type="http://schemas.openxmlformats.org/officeDocument/2006/relationships/slideLayout" Target="../slideLayouts/slideLayout1020.xml"/><Relationship Id="rId41" Type="http://schemas.openxmlformats.org/officeDocument/2006/relationships/slideLayout" Target="../slideLayouts/slideLayout1032.xml"/><Relationship Id="rId1" Type="http://schemas.openxmlformats.org/officeDocument/2006/relationships/slideLayout" Target="../slideLayouts/slideLayout992.xml"/><Relationship Id="rId6" Type="http://schemas.openxmlformats.org/officeDocument/2006/relationships/slideLayout" Target="../slideLayouts/slideLayout997.xml"/><Relationship Id="rId11" Type="http://schemas.openxmlformats.org/officeDocument/2006/relationships/slideLayout" Target="../slideLayouts/slideLayout1002.xml"/><Relationship Id="rId24" Type="http://schemas.openxmlformats.org/officeDocument/2006/relationships/slideLayout" Target="../slideLayouts/slideLayout1015.xml"/><Relationship Id="rId32" Type="http://schemas.openxmlformats.org/officeDocument/2006/relationships/slideLayout" Target="../slideLayouts/slideLayout1023.xml"/><Relationship Id="rId37" Type="http://schemas.openxmlformats.org/officeDocument/2006/relationships/slideLayout" Target="../slideLayouts/slideLayout1028.xml"/><Relationship Id="rId40" Type="http://schemas.openxmlformats.org/officeDocument/2006/relationships/slideLayout" Target="../slideLayouts/slideLayout1031.xml"/><Relationship Id="rId5" Type="http://schemas.openxmlformats.org/officeDocument/2006/relationships/slideLayout" Target="../slideLayouts/slideLayout996.xml"/><Relationship Id="rId15" Type="http://schemas.openxmlformats.org/officeDocument/2006/relationships/slideLayout" Target="../slideLayouts/slideLayout1006.xml"/><Relationship Id="rId23" Type="http://schemas.openxmlformats.org/officeDocument/2006/relationships/slideLayout" Target="../slideLayouts/slideLayout1014.xml"/><Relationship Id="rId28" Type="http://schemas.openxmlformats.org/officeDocument/2006/relationships/slideLayout" Target="../slideLayouts/slideLayout1019.xml"/><Relationship Id="rId36" Type="http://schemas.openxmlformats.org/officeDocument/2006/relationships/slideLayout" Target="../slideLayouts/slideLayout1027.xml"/><Relationship Id="rId10" Type="http://schemas.openxmlformats.org/officeDocument/2006/relationships/slideLayout" Target="../slideLayouts/slideLayout1001.xml"/><Relationship Id="rId19" Type="http://schemas.openxmlformats.org/officeDocument/2006/relationships/slideLayout" Target="../slideLayouts/slideLayout1010.xml"/><Relationship Id="rId31" Type="http://schemas.openxmlformats.org/officeDocument/2006/relationships/slideLayout" Target="../slideLayouts/slideLayout1022.xml"/><Relationship Id="rId44" Type="http://schemas.openxmlformats.org/officeDocument/2006/relationships/theme" Target="../theme/theme22.xml"/><Relationship Id="rId4" Type="http://schemas.openxmlformats.org/officeDocument/2006/relationships/slideLayout" Target="../slideLayouts/slideLayout995.xml"/><Relationship Id="rId9" Type="http://schemas.openxmlformats.org/officeDocument/2006/relationships/slideLayout" Target="../slideLayouts/slideLayout1000.xml"/><Relationship Id="rId14" Type="http://schemas.openxmlformats.org/officeDocument/2006/relationships/slideLayout" Target="../slideLayouts/slideLayout1005.xml"/><Relationship Id="rId22" Type="http://schemas.openxmlformats.org/officeDocument/2006/relationships/slideLayout" Target="../slideLayouts/slideLayout1013.xml"/><Relationship Id="rId27" Type="http://schemas.openxmlformats.org/officeDocument/2006/relationships/slideLayout" Target="../slideLayouts/slideLayout1018.xml"/><Relationship Id="rId30" Type="http://schemas.openxmlformats.org/officeDocument/2006/relationships/slideLayout" Target="../slideLayouts/slideLayout1021.xml"/><Relationship Id="rId35" Type="http://schemas.openxmlformats.org/officeDocument/2006/relationships/slideLayout" Target="../slideLayouts/slideLayout1026.xml"/><Relationship Id="rId43" Type="http://schemas.openxmlformats.org/officeDocument/2006/relationships/slideLayout" Target="../slideLayouts/slideLayout1034.xml"/><Relationship Id="rId8" Type="http://schemas.openxmlformats.org/officeDocument/2006/relationships/slideLayout" Target="../slideLayouts/slideLayout999.xml"/><Relationship Id="rId3" Type="http://schemas.openxmlformats.org/officeDocument/2006/relationships/slideLayout" Target="../slideLayouts/slideLayout994.xml"/><Relationship Id="rId12" Type="http://schemas.openxmlformats.org/officeDocument/2006/relationships/slideLayout" Target="../slideLayouts/slideLayout1003.xml"/><Relationship Id="rId17" Type="http://schemas.openxmlformats.org/officeDocument/2006/relationships/slideLayout" Target="../slideLayouts/slideLayout1008.xml"/><Relationship Id="rId25" Type="http://schemas.openxmlformats.org/officeDocument/2006/relationships/slideLayout" Target="../slideLayouts/slideLayout1016.xml"/><Relationship Id="rId33" Type="http://schemas.openxmlformats.org/officeDocument/2006/relationships/slideLayout" Target="../slideLayouts/slideLayout1024.xml"/><Relationship Id="rId38" Type="http://schemas.openxmlformats.org/officeDocument/2006/relationships/slideLayout" Target="../slideLayouts/slideLayout1029.xml"/></Relationships>
</file>

<file path=ppt/slideMasters/_rels/slideMaster23.xml.rels><?xml version="1.0" encoding="UTF-8" standalone="yes"?>
<Relationships xmlns="http://schemas.openxmlformats.org/package/2006/relationships"><Relationship Id="rId13" Type="http://schemas.openxmlformats.org/officeDocument/2006/relationships/slideLayout" Target="../slideLayouts/slideLayout1047.xml"/><Relationship Id="rId18" Type="http://schemas.openxmlformats.org/officeDocument/2006/relationships/slideLayout" Target="../slideLayouts/slideLayout1052.xml"/><Relationship Id="rId26" Type="http://schemas.openxmlformats.org/officeDocument/2006/relationships/slideLayout" Target="../slideLayouts/slideLayout1060.xml"/><Relationship Id="rId39" Type="http://schemas.openxmlformats.org/officeDocument/2006/relationships/slideLayout" Target="../slideLayouts/slideLayout1073.xml"/><Relationship Id="rId21" Type="http://schemas.openxmlformats.org/officeDocument/2006/relationships/slideLayout" Target="../slideLayouts/slideLayout1055.xml"/><Relationship Id="rId34" Type="http://schemas.openxmlformats.org/officeDocument/2006/relationships/slideLayout" Target="../slideLayouts/slideLayout1068.xml"/><Relationship Id="rId7" Type="http://schemas.openxmlformats.org/officeDocument/2006/relationships/slideLayout" Target="../slideLayouts/slideLayout1041.xml"/><Relationship Id="rId12" Type="http://schemas.openxmlformats.org/officeDocument/2006/relationships/slideLayout" Target="../slideLayouts/slideLayout1046.xml"/><Relationship Id="rId17" Type="http://schemas.openxmlformats.org/officeDocument/2006/relationships/slideLayout" Target="../slideLayouts/slideLayout1051.xml"/><Relationship Id="rId25" Type="http://schemas.openxmlformats.org/officeDocument/2006/relationships/slideLayout" Target="../slideLayouts/slideLayout1059.xml"/><Relationship Id="rId33" Type="http://schemas.openxmlformats.org/officeDocument/2006/relationships/slideLayout" Target="../slideLayouts/slideLayout1067.xml"/><Relationship Id="rId38" Type="http://schemas.openxmlformats.org/officeDocument/2006/relationships/slideLayout" Target="../slideLayouts/slideLayout1072.xml"/><Relationship Id="rId2" Type="http://schemas.openxmlformats.org/officeDocument/2006/relationships/slideLayout" Target="../slideLayouts/slideLayout1036.xml"/><Relationship Id="rId16" Type="http://schemas.openxmlformats.org/officeDocument/2006/relationships/slideLayout" Target="../slideLayouts/slideLayout1050.xml"/><Relationship Id="rId20" Type="http://schemas.openxmlformats.org/officeDocument/2006/relationships/slideLayout" Target="../slideLayouts/slideLayout1054.xml"/><Relationship Id="rId29" Type="http://schemas.openxmlformats.org/officeDocument/2006/relationships/slideLayout" Target="../slideLayouts/slideLayout1063.xml"/><Relationship Id="rId1" Type="http://schemas.openxmlformats.org/officeDocument/2006/relationships/slideLayout" Target="../slideLayouts/slideLayout1035.xml"/><Relationship Id="rId6" Type="http://schemas.openxmlformats.org/officeDocument/2006/relationships/slideLayout" Target="../slideLayouts/slideLayout1040.xml"/><Relationship Id="rId11" Type="http://schemas.openxmlformats.org/officeDocument/2006/relationships/slideLayout" Target="../slideLayouts/slideLayout1045.xml"/><Relationship Id="rId24" Type="http://schemas.openxmlformats.org/officeDocument/2006/relationships/slideLayout" Target="../slideLayouts/slideLayout1058.xml"/><Relationship Id="rId32" Type="http://schemas.openxmlformats.org/officeDocument/2006/relationships/slideLayout" Target="../slideLayouts/slideLayout1066.xml"/><Relationship Id="rId37" Type="http://schemas.openxmlformats.org/officeDocument/2006/relationships/slideLayout" Target="../slideLayouts/slideLayout1071.xml"/><Relationship Id="rId40" Type="http://schemas.openxmlformats.org/officeDocument/2006/relationships/theme" Target="../theme/theme23.xml"/><Relationship Id="rId5" Type="http://schemas.openxmlformats.org/officeDocument/2006/relationships/slideLayout" Target="../slideLayouts/slideLayout1039.xml"/><Relationship Id="rId15" Type="http://schemas.openxmlformats.org/officeDocument/2006/relationships/slideLayout" Target="../slideLayouts/slideLayout1049.xml"/><Relationship Id="rId23" Type="http://schemas.openxmlformats.org/officeDocument/2006/relationships/slideLayout" Target="../slideLayouts/slideLayout1057.xml"/><Relationship Id="rId28" Type="http://schemas.openxmlformats.org/officeDocument/2006/relationships/slideLayout" Target="../slideLayouts/slideLayout1062.xml"/><Relationship Id="rId36" Type="http://schemas.openxmlformats.org/officeDocument/2006/relationships/slideLayout" Target="../slideLayouts/slideLayout1070.xml"/><Relationship Id="rId10" Type="http://schemas.openxmlformats.org/officeDocument/2006/relationships/slideLayout" Target="../slideLayouts/slideLayout1044.xml"/><Relationship Id="rId19" Type="http://schemas.openxmlformats.org/officeDocument/2006/relationships/slideLayout" Target="../slideLayouts/slideLayout1053.xml"/><Relationship Id="rId31" Type="http://schemas.openxmlformats.org/officeDocument/2006/relationships/slideLayout" Target="../slideLayouts/slideLayout1065.xml"/><Relationship Id="rId4" Type="http://schemas.openxmlformats.org/officeDocument/2006/relationships/slideLayout" Target="../slideLayouts/slideLayout1038.xml"/><Relationship Id="rId9" Type="http://schemas.openxmlformats.org/officeDocument/2006/relationships/slideLayout" Target="../slideLayouts/slideLayout1043.xml"/><Relationship Id="rId14" Type="http://schemas.openxmlformats.org/officeDocument/2006/relationships/slideLayout" Target="../slideLayouts/slideLayout1048.xml"/><Relationship Id="rId22" Type="http://schemas.openxmlformats.org/officeDocument/2006/relationships/slideLayout" Target="../slideLayouts/slideLayout1056.xml"/><Relationship Id="rId27" Type="http://schemas.openxmlformats.org/officeDocument/2006/relationships/slideLayout" Target="../slideLayouts/slideLayout1061.xml"/><Relationship Id="rId30" Type="http://schemas.openxmlformats.org/officeDocument/2006/relationships/slideLayout" Target="../slideLayouts/slideLayout1064.xml"/><Relationship Id="rId35" Type="http://schemas.openxmlformats.org/officeDocument/2006/relationships/slideLayout" Target="../slideLayouts/slideLayout1069.xml"/><Relationship Id="rId8" Type="http://schemas.openxmlformats.org/officeDocument/2006/relationships/slideLayout" Target="../slideLayouts/slideLayout1042.xml"/><Relationship Id="rId3" Type="http://schemas.openxmlformats.org/officeDocument/2006/relationships/slideLayout" Target="../slideLayouts/slideLayout1037.xml"/></Relationships>
</file>

<file path=ppt/slideMasters/_rels/slideMaster24.xml.rels><?xml version="1.0" encoding="UTF-8" standalone="yes"?>
<Relationships xmlns="http://schemas.openxmlformats.org/package/2006/relationships"><Relationship Id="rId13" Type="http://schemas.openxmlformats.org/officeDocument/2006/relationships/slideLayout" Target="../slideLayouts/slideLayout1086.xml"/><Relationship Id="rId18" Type="http://schemas.openxmlformats.org/officeDocument/2006/relationships/slideLayout" Target="../slideLayouts/slideLayout1091.xml"/><Relationship Id="rId26" Type="http://schemas.openxmlformats.org/officeDocument/2006/relationships/slideLayout" Target="../slideLayouts/slideLayout1099.xml"/><Relationship Id="rId39" Type="http://schemas.openxmlformats.org/officeDocument/2006/relationships/slideLayout" Target="../slideLayouts/slideLayout1112.xml"/><Relationship Id="rId21" Type="http://schemas.openxmlformats.org/officeDocument/2006/relationships/slideLayout" Target="../slideLayouts/slideLayout1094.xml"/><Relationship Id="rId34" Type="http://schemas.openxmlformats.org/officeDocument/2006/relationships/slideLayout" Target="../slideLayouts/slideLayout1107.xml"/><Relationship Id="rId42" Type="http://schemas.openxmlformats.org/officeDocument/2006/relationships/slideLayout" Target="../slideLayouts/slideLayout1115.xml"/><Relationship Id="rId47" Type="http://schemas.openxmlformats.org/officeDocument/2006/relationships/slideLayout" Target="../slideLayouts/slideLayout1120.xml"/><Relationship Id="rId50" Type="http://schemas.openxmlformats.org/officeDocument/2006/relationships/slideLayout" Target="../slideLayouts/slideLayout1123.xml"/><Relationship Id="rId55" Type="http://schemas.openxmlformats.org/officeDocument/2006/relationships/slideLayout" Target="../slideLayouts/slideLayout1128.xml"/><Relationship Id="rId63" Type="http://schemas.openxmlformats.org/officeDocument/2006/relationships/oleObject" Target="../embeddings/oleObject43.bin"/><Relationship Id="rId7" Type="http://schemas.openxmlformats.org/officeDocument/2006/relationships/slideLayout" Target="../slideLayouts/slideLayout1080.xml"/><Relationship Id="rId2" Type="http://schemas.openxmlformats.org/officeDocument/2006/relationships/slideLayout" Target="../slideLayouts/slideLayout1075.xml"/><Relationship Id="rId16" Type="http://schemas.openxmlformats.org/officeDocument/2006/relationships/slideLayout" Target="../slideLayouts/slideLayout1089.xml"/><Relationship Id="rId29" Type="http://schemas.openxmlformats.org/officeDocument/2006/relationships/slideLayout" Target="../slideLayouts/slideLayout1102.xml"/><Relationship Id="rId11" Type="http://schemas.openxmlformats.org/officeDocument/2006/relationships/slideLayout" Target="../slideLayouts/slideLayout1084.xml"/><Relationship Id="rId24" Type="http://schemas.openxmlformats.org/officeDocument/2006/relationships/slideLayout" Target="../slideLayouts/slideLayout1097.xml"/><Relationship Id="rId32" Type="http://schemas.openxmlformats.org/officeDocument/2006/relationships/slideLayout" Target="../slideLayouts/slideLayout1105.xml"/><Relationship Id="rId37" Type="http://schemas.openxmlformats.org/officeDocument/2006/relationships/slideLayout" Target="../slideLayouts/slideLayout1110.xml"/><Relationship Id="rId40" Type="http://schemas.openxmlformats.org/officeDocument/2006/relationships/slideLayout" Target="../slideLayouts/slideLayout1113.xml"/><Relationship Id="rId45" Type="http://schemas.openxmlformats.org/officeDocument/2006/relationships/slideLayout" Target="../slideLayouts/slideLayout1118.xml"/><Relationship Id="rId53" Type="http://schemas.openxmlformats.org/officeDocument/2006/relationships/slideLayout" Target="../slideLayouts/slideLayout1126.xml"/><Relationship Id="rId58" Type="http://schemas.openxmlformats.org/officeDocument/2006/relationships/slideLayout" Target="../slideLayouts/slideLayout1131.xml"/><Relationship Id="rId5" Type="http://schemas.openxmlformats.org/officeDocument/2006/relationships/slideLayout" Target="../slideLayouts/slideLayout1078.xml"/><Relationship Id="rId61" Type="http://schemas.openxmlformats.org/officeDocument/2006/relationships/theme" Target="../theme/theme24.xml"/><Relationship Id="rId19" Type="http://schemas.openxmlformats.org/officeDocument/2006/relationships/slideLayout" Target="../slideLayouts/slideLayout1092.xml"/><Relationship Id="rId14" Type="http://schemas.openxmlformats.org/officeDocument/2006/relationships/slideLayout" Target="../slideLayouts/slideLayout1087.xml"/><Relationship Id="rId22" Type="http://schemas.openxmlformats.org/officeDocument/2006/relationships/slideLayout" Target="../slideLayouts/slideLayout1095.xml"/><Relationship Id="rId27" Type="http://schemas.openxmlformats.org/officeDocument/2006/relationships/slideLayout" Target="../slideLayouts/slideLayout1100.xml"/><Relationship Id="rId30" Type="http://schemas.openxmlformats.org/officeDocument/2006/relationships/slideLayout" Target="../slideLayouts/slideLayout1103.xml"/><Relationship Id="rId35" Type="http://schemas.openxmlformats.org/officeDocument/2006/relationships/slideLayout" Target="../slideLayouts/slideLayout1108.xml"/><Relationship Id="rId43" Type="http://schemas.openxmlformats.org/officeDocument/2006/relationships/slideLayout" Target="../slideLayouts/slideLayout1116.xml"/><Relationship Id="rId48" Type="http://schemas.openxmlformats.org/officeDocument/2006/relationships/slideLayout" Target="../slideLayouts/slideLayout1121.xml"/><Relationship Id="rId56" Type="http://schemas.openxmlformats.org/officeDocument/2006/relationships/slideLayout" Target="../slideLayouts/slideLayout1129.xml"/><Relationship Id="rId64" Type="http://schemas.openxmlformats.org/officeDocument/2006/relationships/image" Target="../media/image26.emf"/><Relationship Id="rId8" Type="http://schemas.openxmlformats.org/officeDocument/2006/relationships/slideLayout" Target="../slideLayouts/slideLayout1081.xml"/><Relationship Id="rId51" Type="http://schemas.openxmlformats.org/officeDocument/2006/relationships/slideLayout" Target="../slideLayouts/slideLayout1124.xml"/><Relationship Id="rId3" Type="http://schemas.openxmlformats.org/officeDocument/2006/relationships/slideLayout" Target="../slideLayouts/slideLayout1076.xml"/><Relationship Id="rId12" Type="http://schemas.openxmlformats.org/officeDocument/2006/relationships/slideLayout" Target="../slideLayouts/slideLayout1085.xml"/><Relationship Id="rId17" Type="http://schemas.openxmlformats.org/officeDocument/2006/relationships/slideLayout" Target="../slideLayouts/slideLayout1090.xml"/><Relationship Id="rId25" Type="http://schemas.openxmlformats.org/officeDocument/2006/relationships/slideLayout" Target="../slideLayouts/slideLayout1098.xml"/><Relationship Id="rId33" Type="http://schemas.openxmlformats.org/officeDocument/2006/relationships/slideLayout" Target="../slideLayouts/slideLayout1106.xml"/><Relationship Id="rId38" Type="http://schemas.openxmlformats.org/officeDocument/2006/relationships/slideLayout" Target="../slideLayouts/slideLayout1111.xml"/><Relationship Id="rId46" Type="http://schemas.openxmlformats.org/officeDocument/2006/relationships/slideLayout" Target="../slideLayouts/slideLayout1119.xml"/><Relationship Id="rId59" Type="http://schemas.openxmlformats.org/officeDocument/2006/relationships/slideLayout" Target="../slideLayouts/slideLayout1132.xml"/><Relationship Id="rId20" Type="http://schemas.openxmlformats.org/officeDocument/2006/relationships/slideLayout" Target="../slideLayouts/slideLayout1093.xml"/><Relationship Id="rId41" Type="http://schemas.openxmlformats.org/officeDocument/2006/relationships/slideLayout" Target="../slideLayouts/slideLayout1114.xml"/><Relationship Id="rId54" Type="http://schemas.openxmlformats.org/officeDocument/2006/relationships/slideLayout" Target="../slideLayouts/slideLayout1127.xml"/><Relationship Id="rId62" Type="http://schemas.openxmlformats.org/officeDocument/2006/relationships/tags" Target="../tags/tag353.xml"/><Relationship Id="rId1" Type="http://schemas.openxmlformats.org/officeDocument/2006/relationships/slideLayout" Target="../slideLayouts/slideLayout1074.xml"/><Relationship Id="rId6" Type="http://schemas.openxmlformats.org/officeDocument/2006/relationships/slideLayout" Target="../slideLayouts/slideLayout1079.xml"/><Relationship Id="rId15" Type="http://schemas.openxmlformats.org/officeDocument/2006/relationships/slideLayout" Target="../slideLayouts/slideLayout1088.xml"/><Relationship Id="rId23" Type="http://schemas.openxmlformats.org/officeDocument/2006/relationships/slideLayout" Target="../slideLayouts/slideLayout1096.xml"/><Relationship Id="rId28" Type="http://schemas.openxmlformats.org/officeDocument/2006/relationships/slideLayout" Target="../slideLayouts/slideLayout1101.xml"/><Relationship Id="rId36" Type="http://schemas.openxmlformats.org/officeDocument/2006/relationships/slideLayout" Target="../slideLayouts/slideLayout1109.xml"/><Relationship Id="rId49" Type="http://schemas.openxmlformats.org/officeDocument/2006/relationships/slideLayout" Target="../slideLayouts/slideLayout1122.xml"/><Relationship Id="rId57" Type="http://schemas.openxmlformats.org/officeDocument/2006/relationships/slideLayout" Target="../slideLayouts/slideLayout1130.xml"/><Relationship Id="rId10" Type="http://schemas.openxmlformats.org/officeDocument/2006/relationships/slideLayout" Target="../slideLayouts/slideLayout1083.xml"/><Relationship Id="rId31" Type="http://schemas.openxmlformats.org/officeDocument/2006/relationships/slideLayout" Target="../slideLayouts/slideLayout1104.xml"/><Relationship Id="rId44" Type="http://schemas.openxmlformats.org/officeDocument/2006/relationships/slideLayout" Target="../slideLayouts/slideLayout1117.xml"/><Relationship Id="rId52" Type="http://schemas.openxmlformats.org/officeDocument/2006/relationships/slideLayout" Target="../slideLayouts/slideLayout1125.xml"/><Relationship Id="rId60" Type="http://schemas.openxmlformats.org/officeDocument/2006/relationships/slideLayout" Target="../slideLayouts/slideLayout1133.xml"/><Relationship Id="rId4" Type="http://schemas.openxmlformats.org/officeDocument/2006/relationships/slideLayout" Target="../slideLayouts/slideLayout1077.xml"/><Relationship Id="rId9" Type="http://schemas.openxmlformats.org/officeDocument/2006/relationships/slideLayout" Target="../slideLayouts/slideLayout1082.xml"/></Relationships>
</file>

<file path=ppt/slideMasters/_rels/slideMaster25.xml.rels><?xml version="1.0" encoding="UTF-8" standalone="yes"?>
<Relationships xmlns="http://schemas.openxmlformats.org/package/2006/relationships"><Relationship Id="rId13" Type="http://schemas.openxmlformats.org/officeDocument/2006/relationships/slideLayout" Target="../slideLayouts/slideLayout1146.xml"/><Relationship Id="rId18" Type="http://schemas.openxmlformats.org/officeDocument/2006/relationships/slideLayout" Target="../slideLayouts/slideLayout1151.xml"/><Relationship Id="rId26" Type="http://schemas.openxmlformats.org/officeDocument/2006/relationships/slideLayout" Target="../slideLayouts/slideLayout1159.xml"/><Relationship Id="rId39" Type="http://schemas.openxmlformats.org/officeDocument/2006/relationships/slideLayout" Target="../slideLayouts/slideLayout1172.xml"/><Relationship Id="rId21" Type="http://schemas.openxmlformats.org/officeDocument/2006/relationships/slideLayout" Target="../slideLayouts/slideLayout1154.xml"/><Relationship Id="rId34" Type="http://schemas.openxmlformats.org/officeDocument/2006/relationships/slideLayout" Target="../slideLayouts/slideLayout1167.xml"/><Relationship Id="rId42" Type="http://schemas.openxmlformats.org/officeDocument/2006/relationships/slideLayout" Target="../slideLayouts/slideLayout1175.xml"/><Relationship Id="rId47" Type="http://schemas.openxmlformats.org/officeDocument/2006/relationships/slideLayout" Target="../slideLayouts/slideLayout1180.xml"/><Relationship Id="rId50" Type="http://schemas.openxmlformats.org/officeDocument/2006/relationships/slideLayout" Target="../slideLayouts/slideLayout1183.xml"/><Relationship Id="rId55" Type="http://schemas.openxmlformats.org/officeDocument/2006/relationships/slideLayout" Target="../slideLayouts/slideLayout1188.xml"/><Relationship Id="rId63" Type="http://schemas.openxmlformats.org/officeDocument/2006/relationships/oleObject" Target="../embeddings/oleObject44.bin"/><Relationship Id="rId7" Type="http://schemas.openxmlformats.org/officeDocument/2006/relationships/slideLayout" Target="../slideLayouts/slideLayout1140.xml"/><Relationship Id="rId2" Type="http://schemas.openxmlformats.org/officeDocument/2006/relationships/slideLayout" Target="../slideLayouts/slideLayout1135.xml"/><Relationship Id="rId16" Type="http://schemas.openxmlformats.org/officeDocument/2006/relationships/slideLayout" Target="../slideLayouts/slideLayout1149.xml"/><Relationship Id="rId29" Type="http://schemas.openxmlformats.org/officeDocument/2006/relationships/slideLayout" Target="../slideLayouts/slideLayout1162.xml"/><Relationship Id="rId11" Type="http://schemas.openxmlformats.org/officeDocument/2006/relationships/slideLayout" Target="../slideLayouts/slideLayout1144.xml"/><Relationship Id="rId24" Type="http://schemas.openxmlformats.org/officeDocument/2006/relationships/slideLayout" Target="../slideLayouts/slideLayout1157.xml"/><Relationship Id="rId32" Type="http://schemas.openxmlformats.org/officeDocument/2006/relationships/slideLayout" Target="../slideLayouts/slideLayout1165.xml"/><Relationship Id="rId37" Type="http://schemas.openxmlformats.org/officeDocument/2006/relationships/slideLayout" Target="../slideLayouts/slideLayout1170.xml"/><Relationship Id="rId40" Type="http://schemas.openxmlformats.org/officeDocument/2006/relationships/slideLayout" Target="../slideLayouts/slideLayout1173.xml"/><Relationship Id="rId45" Type="http://schemas.openxmlformats.org/officeDocument/2006/relationships/slideLayout" Target="../slideLayouts/slideLayout1178.xml"/><Relationship Id="rId53" Type="http://schemas.openxmlformats.org/officeDocument/2006/relationships/slideLayout" Target="../slideLayouts/slideLayout1186.xml"/><Relationship Id="rId58" Type="http://schemas.openxmlformats.org/officeDocument/2006/relationships/slideLayout" Target="../slideLayouts/slideLayout1191.xml"/><Relationship Id="rId5" Type="http://schemas.openxmlformats.org/officeDocument/2006/relationships/slideLayout" Target="../slideLayouts/slideLayout1138.xml"/><Relationship Id="rId61" Type="http://schemas.openxmlformats.org/officeDocument/2006/relationships/theme" Target="../theme/theme25.xml"/><Relationship Id="rId19" Type="http://schemas.openxmlformats.org/officeDocument/2006/relationships/slideLayout" Target="../slideLayouts/slideLayout1152.xml"/><Relationship Id="rId14" Type="http://schemas.openxmlformats.org/officeDocument/2006/relationships/slideLayout" Target="../slideLayouts/slideLayout1147.xml"/><Relationship Id="rId22" Type="http://schemas.openxmlformats.org/officeDocument/2006/relationships/slideLayout" Target="../slideLayouts/slideLayout1155.xml"/><Relationship Id="rId27" Type="http://schemas.openxmlformats.org/officeDocument/2006/relationships/slideLayout" Target="../slideLayouts/slideLayout1160.xml"/><Relationship Id="rId30" Type="http://schemas.openxmlformats.org/officeDocument/2006/relationships/slideLayout" Target="../slideLayouts/slideLayout1163.xml"/><Relationship Id="rId35" Type="http://schemas.openxmlformats.org/officeDocument/2006/relationships/slideLayout" Target="../slideLayouts/slideLayout1168.xml"/><Relationship Id="rId43" Type="http://schemas.openxmlformats.org/officeDocument/2006/relationships/slideLayout" Target="../slideLayouts/slideLayout1176.xml"/><Relationship Id="rId48" Type="http://schemas.openxmlformats.org/officeDocument/2006/relationships/slideLayout" Target="../slideLayouts/slideLayout1181.xml"/><Relationship Id="rId56" Type="http://schemas.openxmlformats.org/officeDocument/2006/relationships/slideLayout" Target="../slideLayouts/slideLayout1189.xml"/><Relationship Id="rId64" Type="http://schemas.openxmlformats.org/officeDocument/2006/relationships/image" Target="../media/image26.emf"/><Relationship Id="rId8" Type="http://schemas.openxmlformats.org/officeDocument/2006/relationships/slideLayout" Target="../slideLayouts/slideLayout1141.xml"/><Relationship Id="rId51" Type="http://schemas.openxmlformats.org/officeDocument/2006/relationships/slideLayout" Target="../slideLayouts/slideLayout1184.xml"/><Relationship Id="rId3" Type="http://schemas.openxmlformats.org/officeDocument/2006/relationships/slideLayout" Target="../slideLayouts/slideLayout1136.xml"/><Relationship Id="rId12" Type="http://schemas.openxmlformats.org/officeDocument/2006/relationships/slideLayout" Target="../slideLayouts/slideLayout1145.xml"/><Relationship Id="rId17" Type="http://schemas.openxmlformats.org/officeDocument/2006/relationships/slideLayout" Target="../slideLayouts/slideLayout1150.xml"/><Relationship Id="rId25" Type="http://schemas.openxmlformats.org/officeDocument/2006/relationships/slideLayout" Target="../slideLayouts/slideLayout1158.xml"/><Relationship Id="rId33" Type="http://schemas.openxmlformats.org/officeDocument/2006/relationships/slideLayout" Target="../slideLayouts/slideLayout1166.xml"/><Relationship Id="rId38" Type="http://schemas.openxmlformats.org/officeDocument/2006/relationships/slideLayout" Target="../slideLayouts/slideLayout1171.xml"/><Relationship Id="rId46" Type="http://schemas.openxmlformats.org/officeDocument/2006/relationships/slideLayout" Target="../slideLayouts/slideLayout1179.xml"/><Relationship Id="rId59" Type="http://schemas.openxmlformats.org/officeDocument/2006/relationships/slideLayout" Target="../slideLayouts/slideLayout1192.xml"/><Relationship Id="rId20" Type="http://schemas.openxmlformats.org/officeDocument/2006/relationships/slideLayout" Target="../slideLayouts/slideLayout1153.xml"/><Relationship Id="rId41" Type="http://schemas.openxmlformats.org/officeDocument/2006/relationships/slideLayout" Target="../slideLayouts/slideLayout1174.xml"/><Relationship Id="rId54" Type="http://schemas.openxmlformats.org/officeDocument/2006/relationships/slideLayout" Target="../slideLayouts/slideLayout1187.xml"/><Relationship Id="rId62" Type="http://schemas.openxmlformats.org/officeDocument/2006/relationships/tags" Target="../tags/tag354.xml"/><Relationship Id="rId1" Type="http://schemas.openxmlformats.org/officeDocument/2006/relationships/slideLayout" Target="../slideLayouts/slideLayout1134.xml"/><Relationship Id="rId6" Type="http://schemas.openxmlformats.org/officeDocument/2006/relationships/slideLayout" Target="../slideLayouts/slideLayout1139.xml"/><Relationship Id="rId15" Type="http://schemas.openxmlformats.org/officeDocument/2006/relationships/slideLayout" Target="../slideLayouts/slideLayout1148.xml"/><Relationship Id="rId23" Type="http://schemas.openxmlformats.org/officeDocument/2006/relationships/slideLayout" Target="../slideLayouts/slideLayout1156.xml"/><Relationship Id="rId28" Type="http://schemas.openxmlformats.org/officeDocument/2006/relationships/slideLayout" Target="../slideLayouts/slideLayout1161.xml"/><Relationship Id="rId36" Type="http://schemas.openxmlformats.org/officeDocument/2006/relationships/slideLayout" Target="../slideLayouts/slideLayout1169.xml"/><Relationship Id="rId49" Type="http://schemas.openxmlformats.org/officeDocument/2006/relationships/slideLayout" Target="../slideLayouts/slideLayout1182.xml"/><Relationship Id="rId57" Type="http://schemas.openxmlformats.org/officeDocument/2006/relationships/slideLayout" Target="../slideLayouts/slideLayout1190.xml"/><Relationship Id="rId10" Type="http://schemas.openxmlformats.org/officeDocument/2006/relationships/slideLayout" Target="../slideLayouts/slideLayout1143.xml"/><Relationship Id="rId31" Type="http://schemas.openxmlformats.org/officeDocument/2006/relationships/slideLayout" Target="../slideLayouts/slideLayout1164.xml"/><Relationship Id="rId44" Type="http://schemas.openxmlformats.org/officeDocument/2006/relationships/slideLayout" Target="../slideLayouts/slideLayout1177.xml"/><Relationship Id="rId52" Type="http://schemas.openxmlformats.org/officeDocument/2006/relationships/slideLayout" Target="../slideLayouts/slideLayout1185.xml"/><Relationship Id="rId60" Type="http://schemas.openxmlformats.org/officeDocument/2006/relationships/slideLayout" Target="../slideLayouts/slideLayout1193.xml"/><Relationship Id="rId4" Type="http://schemas.openxmlformats.org/officeDocument/2006/relationships/slideLayout" Target="../slideLayouts/slideLayout1137.xml"/><Relationship Id="rId9" Type="http://schemas.openxmlformats.org/officeDocument/2006/relationships/slideLayout" Target="../slideLayouts/slideLayout1142.xml"/></Relationships>
</file>

<file path=ppt/slideMasters/_rels/slideMaster26.xml.rels><?xml version="1.0" encoding="UTF-8" standalone="yes"?>
<Relationships xmlns="http://schemas.openxmlformats.org/package/2006/relationships"><Relationship Id="rId13" Type="http://schemas.openxmlformats.org/officeDocument/2006/relationships/slideLayout" Target="../slideLayouts/slideLayout1206.xml"/><Relationship Id="rId18" Type="http://schemas.openxmlformats.org/officeDocument/2006/relationships/slideLayout" Target="../slideLayouts/slideLayout1211.xml"/><Relationship Id="rId26" Type="http://schemas.openxmlformats.org/officeDocument/2006/relationships/slideLayout" Target="../slideLayouts/slideLayout1219.xml"/><Relationship Id="rId39" Type="http://schemas.openxmlformats.org/officeDocument/2006/relationships/slideLayout" Target="../slideLayouts/slideLayout1232.xml"/><Relationship Id="rId21" Type="http://schemas.openxmlformats.org/officeDocument/2006/relationships/slideLayout" Target="../slideLayouts/slideLayout1214.xml"/><Relationship Id="rId34" Type="http://schemas.openxmlformats.org/officeDocument/2006/relationships/slideLayout" Target="../slideLayouts/slideLayout1227.xml"/><Relationship Id="rId42" Type="http://schemas.openxmlformats.org/officeDocument/2006/relationships/slideLayout" Target="../slideLayouts/slideLayout1235.xml"/><Relationship Id="rId47" Type="http://schemas.openxmlformats.org/officeDocument/2006/relationships/theme" Target="../theme/theme26.xml"/><Relationship Id="rId7" Type="http://schemas.openxmlformats.org/officeDocument/2006/relationships/slideLayout" Target="../slideLayouts/slideLayout1200.xml"/><Relationship Id="rId2" Type="http://schemas.openxmlformats.org/officeDocument/2006/relationships/slideLayout" Target="../slideLayouts/slideLayout1195.xml"/><Relationship Id="rId16" Type="http://schemas.openxmlformats.org/officeDocument/2006/relationships/slideLayout" Target="../slideLayouts/slideLayout1209.xml"/><Relationship Id="rId29" Type="http://schemas.openxmlformats.org/officeDocument/2006/relationships/slideLayout" Target="../slideLayouts/slideLayout1222.xml"/><Relationship Id="rId1" Type="http://schemas.openxmlformats.org/officeDocument/2006/relationships/slideLayout" Target="../slideLayouts/slideLayout1194.xml"/><Relationship Id="rId6" Type="http://schemas.openxmlformats.org/officeDocument/2006/relationships/slideLayout" Target="../slideLayouts/slideLayout1199.xml"/><Relationship Id="rId11" Type="http://schemas.openxmlformats.org/officeDocument/2006/relationships/slideLayout" Target="../slideLayouts/slideLayout1204.xml"/><Relationship Id="rId24" Type="http://schemas.openxmlformats.org/officeDocument/2006/relationships/slideLayout" Target="../slideLayouts/slideLayout1217.xml"/><Relationship Id="rId32" Type="http://schemas.openxmlformats.org/officeDocument/2006/relationships/slideLayout" Target="../slideLayouts/slideLayout1225.xml"/><Relationship Id="rId37" Type="http://schemas.openxmlformats.org/officeDocument/2006/relationships/slideLayout" Target="../slideLayouts/slideLayout1230.xml"/><Relationship Id="rId40" Type="http://schemas.openxmlformats.org/officeDocument/2006/relationships/slideLayout" Target="../slideLayouts/slideLayout1233.xml"/><Relationship Id="rId45" Type="http://schemas.openxmlformats.org/officeDocument/2006/relationships/slideLayout" Target="../slideLayouts/slideLayout1238.xml"/><Relationship Id="rId5" Type="http://schemas.openxmlformats.org/officeDocument/2006/relationships/slideLayout" Target="../slideLayouts/slideLayout1198.xml"/><Relationship Id="rId15" Type="http://schemas.openxmlformats.org/officeDocument/2006/relationships/slideLayout" Target="../slideLayouts/slideLayout1208.xml"/><Relationship Id="rId23" Type="http://schemas.openxmlformats.org/officeDocument/2006/relationships/slideLayout" Target="../slideLayouts/slideLayout1216.xml"/><Relationship Id="rId28" Type="http://schemas.openxmlformats.org/officeDocument/2006/relationships/slideLayout" Target="../slideLayouts/slideLayout1221.xml"/><Relationship Id="rId36" Type="http://schemas.openxmlformats.org/officeDocument/2006/relationships/slideLayout" Target="../slideLayouts/slideLayout1229.xml"/><Relationship Id="rId10" Type="http://schemas.openxmlformats.org/officeDocument/2006/relationships/slideLayout" Target="../slideLayouts/slideLayout1203.xml"/><Relationship Id="rId19" Type="http://schemas.openxmlformats.org/officeDocument/2006/relationships/slideLayout" Target="../slideLayouts/slideLayout1212.xml"/><Relationship Id="rId31" Type="http://schemas.openxmlformats.org/officeDocument/2006/relationships/slideLayout" Target="../slideLayouts/slideLayout1224.xml"/><Relationship Id="rId44" Type="http://schemas.openxmlformats.org/officeDocument/2006/relationships/slideLayout" Target="../slideLayouts/slideLayout1237.xml"/><Relationship Id="rId4" Type="http://schemas.openxmlformats.org/officeDocument/2006/relationships/slideLayout" Target="../slideLayouts/slideLayout1197.xml"/><Relationship Id="rId9" Type="http://schemas.openxmlformats.org/officeDocument/2006/relationships/slideLayout" Target="../slideLayouts/slideLayout1202.xml"/><Relationship Id="rId14" Type="http://schemas.openxmlformats.org/officeDocument/2006/relationships/slideLayout" Target="../slideLayouts/slideLayout1207.xml"/><Relationship Id="rId22" Type="http://schemas.openxmlformats.org/officeDocument/2006/relationships/slideLayout" Target="../slideLayouts/slideLayout1215.xml"/><Relationship Id="rId27" Type="http://schemas.openxmlformats.org/officeDocument/2006/relationships/slideLayout" Target="../slideLayouts/slideLayout1220.xml"/><Relationship Id="rId30" Type="http://schemas.openxmlformats.org/officeDocument/2006/relationships/slideLayout" Target="../slideLayouts/slideLayout1223.xml"/><Relationship Id="rId35" Type="http://schemas.openxmlformats.org/officeDocument/2006/relationships/slideLayout" Target="../slideLayouts/slideLayout1228.xml"/><Relationship Id="rId43" Type="http://schemas.openxmlformats.org/officeDocument/2006/relationships/slideLayout" Target="../slideLayouts/slideLayout1236.xml"/><Relationship Id="rId8" Type="http://schemas.openxmlformats.org/officeDocument/2006/relationships/slideLayout" Target="../slideLayouts/slideLayout1201.xml"/><Relationship Id="rId3" Type="http://schemas.openxmlformats.org/officeDocument/2006/relationships/slideLayout" Target="../slideLayouts/slideLayout1196.xml"/><Relationship Id="rId12" Type="http://schemas.openxmlformats.org/officeDocument/2006/relationships/slideLayout" Target="../slideLayouts/slideLayout1205.xml"/><Relationship Id="rId17" Type="http://schemas.openxmlformats.org/officeDocument/2006/relationships/slideLayout" Target="../slideLayouts/slideLayout1210.xml"/><Relationship Id="rId25" Type="http://schemas.openxmlformats.org/officeDocument/2006/relationships/slideLayout" Target="../slideLayouts/slideLayout1218.xml"/><Relationship Id="rId33" Type="http://schemas.openxmlformats.org/officeDocument/2006/relationships/slideLayout" Target="../slideLayouts/slideLayout1226.xml"/><Relationship Id="rId38" Type="http://schemas.openxmlformats.org/officeDocument/2006/relationships/slideLayout" Target="../slideLayouts/slideLayout1231.xml"/><Relationship Id="rId46" Type="http://schemas.openxmlformats.org/officeDocument/2006/relationships/slideLayout" Target="../slideLayouts/slideLayout1239.xml"/><Relationship Id="rId20" Type="http://schemas.openxmlformats.org/officeDocument/2006/relationships/slideLayout" Target="../slideLayouts/slideLayout1213.xml"/><Relationship Id="rId41" Type="http://schemas.openxmlformats.org/officeDocument/2006/relationships/slideLayout" Target="../slideLayouts/slideLayout1234.xml"/></Relationships>
</file>

<file path=ppt/slideMasters/_rels/slideMaster27.xml.rels><?xml version="1.0" encoding="UTF-8" standalone="yes"?>
<Relationships xmlns="http://schemas.openxmlformats.org/package/2006/relationships"><Relationship Id="rId13" Type="http://schemas.openxmlformats.org/officeDocument/2006/relationships/slideLayout" Target="../slideLayouts/slideLayout1252.xml"/><Relationship Id="rId18" Type="http://schemas.openxmlformats.org/officeDocument/2006/relationships/slideLayout" Target="../slideLayouts/slideLayout1257.xml"/><Relationship Id="rId26" Type="http://schemas.openxmlformats.org/officeDocument/2006/relationships/slideLayout" Target="../slideLayouts/slideLayout1265.xml"/><Relationship Id="rId39" Type="http://schemas.openxmlformats.org/officeDocument/2006/relationships/slideLayout" Target="../slideLayouts/slideLayout1278.xml"/><Relationship Id="rId21" Type="http://schemas.openxmlformats.org/officeDocument/2006/relationships/slideLayout" Target="../slideLayouts/slideLayout1260.xml"/><Relationship Id="rId34" Type="http://schemas.openxmlformats.org/officeDocument/2006/relationships/slideLayout" Target="../slideLayouts/slideLayout1273.xml"/><Relationship Id="rId42" Type="http://schemas.openxmlformats.org/officeDocument/2006/relationships/slideLayout" Target="../slideLayouts/slideLayout1281.xml"/><Relationship Id="rId7" Type="http://schemas.openxmlformats.org/officeDocument/2006/relationships/slideLayout" Target="../slideLayouts/slideLayout1246.xml"/><Relationship Id="rId2" Type="http://schemas.openxmlformats.org/officeDocument/2006/relationships/slideLayout" Target="../slideLayouts/slideLayout1241.xml"/><Relationship Id="rId16" Type="http://schemas.openxmlformats.org/officeDocument/2006/relationships/slideLayout" Target="../slideLayouts/slideLayout1255.xml"/><Relationship Id="rId20" Type="http://schemas.openxmlformats.org/officeDocument/2006/relationships/slideLayout" Target="../slideLayouts/slideLayout1259.xml"/><Relationship Id="rId29" Type="http://schemas.openxmlformats.org/officeDocument/2006/relationships/slideLayout" Target="../slideLayouts/slideLayout1268.xml"/><Relationship Id="rId41" Type="http://schemas.openxmlformats.org/officeDocument/2006/relationships/slideLayout" Target="../slideLayouts/slideLayout1280.xml"/><Relationship Id="rId1" Type="http://schemas.openxmlformats.org/officeDocument/2006/relationships/slideLayout" Target="../slideLayouts/slideLayout1240.xml"/><Relationship Id="rId6" Type="http://schemas.openxmlformats.org/officeDocument/2006/relationships/slideLayout" Target="../slideLayouts/slideLayout1245.xml"/><Relationship Id="rId11" Type="http://schemas.openxmlformats.org/officeDocument/2006/relationships/slideLayout" Target="../slideLayouts/slideLayout1250.xml"/><Relationship Id="rId24" Type="http://schemas.openxmlformats.org/officeDocument/2006/relationships/slideLayout" Target="../slideLayouts/slideLayout1263.xml"/><Relationship Id="rId32" Type="http://schemas.openxmlformats.org/officeDocument/2006/relationships/slideLayout" Target="../slideLayouts/slideLayout1271.xml"/><Relationship Id="rId37" Type="http://schemas.openxmlformats.org/officeDocument/2006/relationships/slideLayout" Target="../slideLayouts/slideLayout1276.xml"/><Relationship Id="rId40" Type="http://schemas.openxmlformats.org/officeDocument/2006/relationships/slideLayout" Target="../slideLayouts/slideLayout1279.xml"/><Relationship Id="rId5" Type="http://schemas.openxmlformats.org/officeDocument/2006/relationships/slideLayout" Target="../slideLayouts/slideLayout1244.xml"/><Relationship Id="rId15" Type="http://schemas.openxmlformats.org/officeDocument/2006/relationships/slideLayout" Target="../slideLayouts/slideLayout1254.xml"/><Relationship Id="rId23" Type="http://schemas.openxmlformats.org/officeDocument/2006/relationships/slideLayout" Target="../slideLayouts/slideLayout1262.xml"/><Relationship Id="rId28" Type="http://schemas.openxmlformats.org/officeDocument/2006/relationships/slideLayout" Target="../slideLayouts/slideLayout1267.xml"/><Relationship Id="rId36" Type="http://schemas.openxmlformats.org/officeDocument/2006/relationships/slideLayout" Target="../slideLayouts/slideLayout1275.xml"/><Relationship Id="rId10" Type="http://schemas.openxmlformats.org/officeDocument/2006/relationships/slideLayout" Target="../slideLayouts/slideLayout1249.xml"/><Relationship Id="rId19" Type="http://schemas.openxmlformats.org/officeDocument/2006/relationships/slideLayout" Target="../slideLayouts/slideLayout1258.xml"/><Relationship Id="rId31" Type="http://schemas.openxmlformats.org/officeDocument/2006/relationships/slideLayout" Target="../slideLayouts/slideLayout1270.xml"/><Relationship Id="rId44" Type="http://schemas.openxmlformats.org/officeDocument/2006/relationships/theme" Target="../theme/theme27.xml"/><Relationship Id="rId4" Type="http://schemas.openxmlformats.org/officeDocument/2006/relationships/slideLayout" Target="../slideLayouts/slideLayout1243.xml"/><Relationship Id="rId9" Type="http://schemas.openxmlformats.org/officeDocument/2006/relationships/slideLayout" Target="../slideLayouts/slideLayout1248.xml"/><Relationship Id="rId14" Type="http://schemas.openxmlformats.org/officeDocument/2006/relationships/slideLayout" Target="../slideLayouts/slideLayout1253.xml"/><Relationship Id="rId22" Type="http://schemas.openxmlformats.org/officeDocument/2006/relationships/slideLayout" Target="../slideLayouts/slideLayout1261.xml"/><Relationship Id="rId27" Type="http://schemas.openxmlformats.org/officeDocument/2006/relationships/slideLayout" Target="../slideLayouts/slideLayout1266.xml"/><Relationship Id="rId30" Type="http://schemas.openxmlformats.org/officeDocument/2006/relationships/slideLayout" Target="../slideLayouts/slideLayout1269.xml"/><Relationship Id="rId35" Type="http://schemas.openxmlformats.org/officeDocument/2006/relationships/slideLayout" Target="../slideLayouts/slideLayout1274.xml"/><Relationship Id="rId43" Type="http://schemas.openxmlformats.org/officeDocument/2006/relationships/slideLayout" Target="../slideLayouts/slideLayout1282.xml"/><Relationship Id="rId8" Type="http://schemas.openxmlformats.org/officeDocument/2006/relationships/slideLayout" Target="../slideLayouts/slideLayout1247.xml"/><Relationship Id="rId3" Type="http://schemas.openxmlformats.org/officeDocument/2006/relationships/slideLayout" Target="../slideLayouts/slideLayout1242.xml"/><Relationship Id="rId12" Type="http://schemas.openxmlformats.org/officeDocument/2006/relationships/slideLayout" Target="../slideLayouts/slideLayout1251.xml"/><Relationship Id="rId17" Type="http://schemas.openxmlformats.org/officeDocument/2006/relationships/slideLayout" Target="../slideLayouts/slideLayout1256.xml"/><Relationship Id="rId25" Type="http://schemas.openxmlformats.org/officeDocument/2006/relationships/slideLayout" Target="../slideLayouts/slideLayout1264.xml"/><Relationship Id="rId33" Type="http://schemas.openxmlformats.org/officeDocument/2006/relationships/slideLayout" Target="../slideLayouts/slideLayout1272.xml"/><Relationship Id="rId38" Type="http://schemas.openxmlformats.org/officeDocument/2006/relationships/slideLayout" Target="../slideLayouts/slideLayout1277.xml"/></Relationships>
</file>

<file path=ppt/slideMasters/_rels/slideMaster28.xml.rels><?xml version="1.0" encoding="UTF-8" standalone="yes"?>
<Relationships xmlns="http://schemas.openxmlformats.org/package/2006/relationships"><Relationship Id="rId13" Type="http://schemas.openxmlformats.org/officeDocument/2006/relationships/slideLayout" Target="../slideLayouts/slideLayout1295.xml"/><Relationship Id="rId18" Type="http://schemas.openxmlformats.org/officeDocument/2006/relationships/slideLayout" Target="../slideLayouts/slideLayout1300.xml"/><Relationship Id="rId26" Type="http://schemas.openxmlformats.org/officeDocument/2006/relationships/slideLayout" Target="../slideLayouts/slideLayout1308.xml"/><Relationship Id="rId39" Type="http://schemas.openxmlformats.org/officeDocument/2006/relationships/slideLayout" Target="../slideLayouts/slideLayout1321.xml"/><Relationship Id="rId21" Type="http://schemas.openxmlformats.org/officeDocument/2006/relationships/slideLayout" Target="../slideLayouts/slideLayout1303.xml"/><Relationship Id="rId34" Type="http://schemas.openxmlformats.org/officeDocument/2006/relationships/slideLayout" Target="../slideLayouts/slideLayout1316.xml"/><Relationship Id="rId42" Type="http://schemas.openxmlformats.org/officeDocument/2006/relationships/slideLayout" Target="../slideLayouts/slideLayout1324.xml"/><Relationship Id="rId47" Type="http://schemas.openxmlformats.org/officeDocument/2006/relationships/slideLayout" Target="../slideLayouts/slideLayout1329.xml"/><Relationship Id="rId7" Type="http://schemas.openxmlformats.org/officeDocument/2006/relationships/slideLayout" Target="../slideLayouts/slideLayout1289.xml"/><Relationship Id="rId2" Type="http://schemas.openxmlformats.org/officeDocument/2006/relationships/slideLayout" Target="../slideLayouts/slideLayout1284.xml"/><Relationship Id="rId16" Type="http://schemas.openxmlformats.org/officeDocument/2006/relationships/slideLayout" Target="../slideLayouts/slideLayout1298.xml"/><Relationship Id="rId29" Type="http://schemas.openxmlformats.org/officeDocument/2006/relationships/slideLayout" Target="../slideLayouts/slideLayout1311.xml"/><Relationship Id="rId11" Type="http://schemas.openxmlformats.org/officeDocument/2006/relationships/slideLayout" Target="../slideLayouts/slideLayout1293.xml"/><Relationship Id="rId24" Type="http://schemas.openxmlformats.org/officeDocument/2006/relationships/slideLayout" Target="../slideLayouts/slideLayout1306.xml"/><Relationship Id="rId32" Type="http://schemas.openxmlformats.org/officeDocument/2006/relationships/slideLayout" Target="../slideLayouts/slideLayout1314.xml"/><Relationship Id="rId37" Type="http://schemas.openxmlformats.org/officeDocument/2006/relationships/slideLayout" Target="../slideLayouts/slideLayout1319.xml"/><Relationship Id="rId40" Type="http://schemas.openxmlformats.org/officeDocument/2006/relationships/slideLayout" Target="../slideLayouts/slideLayout1322.xml"/><Relationship Id="rId45" Type="http://schemas.openxmlformats.org/officeDocument/2006/relationships/slideLayout" Target="../slideLayouts/slideLayout1327.xml"/><Relationship Id="rId5" Type="http://schemas.openxmlformats.org/officeDocument/2006/relationships/slideLayout" Target="../slideLayouts/slideLayout1287.xml"/><Relationship Id="rId15" Type="http://schemas.openxmlformats.org/officeDocument/2006/relationships/slideLayout" Target="../slideLayouts/slideLayout1297.xml"/><Relationship Id="rId23" Type="http://schemas.openxmlformats.org/officeDocument/2006/relationships/slideLayout" Target="../slideLayouts/slideLayout1305.xml"/><Relationship Id="rId28" Type="http://schemas.openxmlformats.org/officeDocument/2006/relationships/slideLayout" Target="../slideLayouts/slideLayout1310.xml"/><Relationship Id="rId36" Type="http://schemas.openxmlformats.org/officeDocument/2006/relationships/slideLayout" Target="../slideLayouts/slideLayout1318.xml"/><Relationship Id="rId49" Type="http://schemas.openxmlformats.org/officeDocument/2006/relationships/theme" Target="../theme/theme28.xml"/><Relationship Id="rId10" Type="http://schemas.openxmlformats.org/officeDocument/2006/relationships/slideLayout" Target="../slideLayouts/slideLayout1292.xml"/><Relationship Id="rId19" Type="http://schemas.openxmlformats.org/officeDocument/2006/relationships/slideLayout" Target="../slideLayouts/slideLayout1301.xml"/><Relationship Id="rId31" Type="http://schemas.openxmlformats.org/officeDocument/2006/relationships/slideLayout" Target="../slideLayouts/slideLayout1313.xml"/><Relationship Id="rId44" Type="http://schemas.openxmlformats.org/officeDocument/2006/relationships/slideLayout" Target="../slideLayouts/slideLayout1326.xml"/><Relationship Id="rId4" Type="http://schemas.openxmlformats.org/officeDocument/2006/relationships/slideLayout" Target="../slideLayouts/slideLayout1286.xml"/><Relationship Id="rId9" Type="http://schemas.openxmlformats.org/officeDocument/2006/relationships/slideLayout" Target="../slideLayouts/slideLayout1291.xml"/><Relationship Id="rId14" Type="http://schemas.openxmlformats.org/officeDocument/2006/relationships/slideLayout" Target="../slideLayouts/slideLayout1296.xml"/><Relationship Id="rId22" Type="http://schemas.openxmlformats.org/officeDocument/2006/relationships/slideLayout" Target="../slideLayouts/slideLayout1304.xml"/><Relationship Id="rId27" Type="http://schemas.openxmlformats.org/officeDocument/2006/relationships/slideLayout" Target="../slideLayouts/slideLayout1309.xml"/><Relationship Id="rId30" Type="http://schemas.openxmlformats.org/officeDocument/2006/relationships/slideLayout" Target="../slideLayouts/slideLayout1312.xml"/><Relationship Id="rId35" Type="http://schemas.openxmlformats.org/officeDocument/2006/relationships/slideLayout" Target="../slideLayouts/slideLayout1317.xml"/><Relationship Id="rId43" Type="http://schemas.openxmlformats.org/officeDocument/2006/relationships/slideLayout" Target="../slideLayouts/slideLayout1325.xml"/><Relationship Id="rId48" Type="http://schemas.openxmlformats.org/officeDocument/2006/relationships/slideLayout" Target="../slideLayouts/slideLayout1330.xml"/><Relationship Id="rId8" Type="http://schemas.openxmlformats.org/officeDocument/2006/relationships/slideLayout" Target="../slideLayouts/slideLayout1290.xml"/><Relationship Id="rId3" Type="http://schemas.openxmlformats.org/officeDocument/2006/relationships/slideLayout" Target="../slideLayouts/slideLayout1285.xml"/><Relationship Id="rId12" Type="http://schemas.openxmlformats.org/officeDocument/2006/relationships/slideLayout" Target="../slideLayouts/slideLayout1294.xml"/><Relationship Id="rId17" Type="http://schemas.openxmlformats.org/officeDocument/2006/relationships/slideLayout" Target="../slideLayouts/slideLayout1299.xml"/><Relationship Id="rId25" Type="http://schemas.openxmlformats.org/officeDocument/2006/relationships/slideLayout" Target="../slideLayouts/slideLayout1307.xml"/><Relationship Id="rId33" Type="http://schemas.openxmlformats.org/officeDocument/2006/relationships/slideLayout" Target="../slideLayouts/slideLayout1315.xml"/><Relationship Id="rId38" Type="http://schemas.openxmlformats.org/officeDocument/2006/relationships/slideLayout" Target="../slideLayouts/slideLayout1320.xml"/><Relationship Id="rId46" Type="http://schemas.openxmlformats.org/officeDocument/2006/relationships/slideLayout" Target="../slideLayouts/slideLayout1328.xml"/><Relationship Id="rId20" Type="http://schemas.openxmlformats.org/officeDocument/2006/relationships/slideLayout" Target="../slideLayouts/slideLayout1302.xml"/><Relationship Id="rId41" Type="http://schemas.openxmlformats.org/officeDocument/2006/relationships/slideLayout" Target="../slideLayouts/slideLayout1323.xml"/><Relationship Id="rId1" Type="http://schemas.openxmlformats.org/officeDocument/2006/relationships/slideLayout" Target="../slideLayouts/slideLayout1283.xml"/><Relationship Id="rId6" Type="http://schemas.openxmlformats.org/officeDocument/2006/relationships/slideLayout" Target="../slideLayouts/slideLayout1288.xml"/></Relationships>
</file>

<file path=ppt/slideMasters/_rels/slideMaster29.xml.rels><?xml version="1.0" encoding="UTF-8" standalone="yes"?>
<Relationships xmlns="http://schemas.openxmlformats.org/package/2006/relationships"><Relationship Id="rId13" Type="http://schemas.openxmlformats.org/officeDocument/2006/relationships/slideLayout" Target="../slideLayouts/slideLayout1343.xml"/><Relationship Id="rId18" Type="http://schemas.openxmlformats.org/officeDocument/2006/relationships/slideLayout" Target="../slideLayouts/slideLayout1348.xml"/><Relationship Id="rId26" Type="http://schemas.openxmlformats.org/officeDocument/2006/relationships/slideLayout" Target="../slideLayouts/slideLayout1356.xml"/><Relationship Id="rId39" Type="http://schemas.openxmlformats.org/officeDocument/2006/relationships/slideLayout" Target="../slideLayouts/slideLayout1369.xml"/><Relationship Id="rId21" Type="http://schemas.openxmlformats.org/officeDocument/2006/relationships/slideLayout" Target="../slideLayouts/slideLayout1351.xml"/><Relationship Id="rId34" Type="http://schemas.openxmlformats.org/officeDocument/2006/relationships/slideLayout" Target="../slideLayouts/slideLayout1364.xml"/><Relationship Id="rId42" Type="http://schemas.openxmlformats.org/officeDocument/2006/relationships/slideLayout" Target="../slideLayouts/slideLayout1372.xml"/><Relationship Id="rId47" Type="http://schemas.openxmlformats.org/officeDocument/2006/relationships/slideLayout" Target="../slideLayouts/slideLayout1377.xml"/><Relationship Id="rId7" Type="http://schemas.openxmlformats.org/officeDocument/2006/relationships/slideLayout" Target="../slideLayouts/slideLayout1337.xml"/><Relationship Id="rId2" Type="http://schemas.openxmlformats.org/officeDocument/2006/relationships/slideLayout" Target="../slideLayouts/slideLayout1332.xml"/><Relationship Id="rId16" Type="http://schemas.openxmlformats.org/officeDocument/2006/relationships/slideLayout" Target="../slideLayouts/slideLayout1346.xml"/><Relationship Id="rId29" Type="http://schemas.openxmlformats.org/officeDocument/2006/relationships/slideLayout" Target="../slideLayouts/slideLayout1359.xml"/><Relationship Id="rId1" Type="http://schemas.openxmlformats.org/officeDocument/2006/relationships/slideLayout" Target="../slideLayouts/slideLayout1331.xml"/><Relationship Id="rId6" Type="http://schemas.openxmlformats.org/officeDocument/2006/relationships/slideLayout" Target="../slideLayouts/slideLayout1336.xml"/><Relationship Id="rId11" Type="http://schemas.openxmlformats.org/officeDocument/2006/relationships/slideLayout" Target="../slideLayouts/slideLayout1341.xml"/><Relationship Id="rId24" Type="http://schemas.openxmlformats.org/officeDocument/2006/relationships/slideLayout" Target="../slideLayouts/slideLayout1354.xml"/><Relationship Id="rId32" Type="http://schemas.openxmlformats.org/officeDocument/2006/relationships/slideLayout" Target="../slideLayouts/slideLayout1362.xml"/><Relationship Id="rId37" Type="http://schemas.openxmlformats.org/officeDocument/2006/relationships/slideLayout" Target="../slideLayouts/slideLayout1367.xml"/><Relationship Id="rId40" Type="http://schemas.openxmlformats.org/officeDocument/2006/relationships/slideLayout" Target="../slideLayouts/slideLayout1370.xml"/><Relationship Id="rId45" Type="http://schemas.openxmlformats.org/officeDocument/2006/relationships/slideLayout" Target="../slideLayouts/slideLayout1375.xml"/><Relationship Id="rId5" Type="http://schemas.openxmlformats.org/officeDocument/2006/relationships/slideLayout" Target="../slideLayouts/slideLayout1335.xml"/><Relationship Id="rId15" Type="http://schemas.openxmlformats.org/officeDocument/2006/relationships/slideLayout" Target="../slideLayouts/slideLayout1345.xml"/><Relationship Id="rId23" Type="http://schemas.openxmlformats.org/officeDocument/2006/relationships/slideLayout" Target="../slideLayouts/slideLayout1353.xml"/><Relationship Id="rId28" Type="http://schemas.openxmlformats.org/officeDocument/2006/relationships/slideLayout" Target="../slideLayouts/slideLayout1358.xml"/><Relationship Id="rId36" Type="http://schemas.openxmlformats.org/officeDocument/2006/relationships/slideLayout" Target="../slideLayouts/slideLayout1366.xml"/><Relationship Id="rId10" Type="http://schemas.openxmlformats.org/officeDocument/2006/relationships/slideLayout" Target="../slideLayouts/slideLayout1340.xml"/><Relationship Id="rId19" Type="http://schemas.openxmlformats.org/officeDocument/2006/relationships/slideLayout" Target="../slideLayouts/slideLayout1349.xml"/><Relationship Id="rId31" Type="http://schemas.openxmlformats.org/officeDocument/2006/relationships/slideLayout" Target="../slideLayouts/slideLayout1361.xml"/><Relationship Id="rId44" Type="http://schemas.openxmlformats.org/officeDocument/2006/relationships/slideLayout" Target="../slideLayouts/slideLayout1374.xml"/><Relationship Id="rId4" Type="http://schemas.openxmlformats.org/officeDocument/2006/relationships/slideLayout" Target="../slideLayouts/slideLayout1334.xml"/><Relationship Id="rId9" Type="http://schemas.openxmlformats.org/officeDocument/2006/relationships/slideLayout" Target="../slideLayouts/slideLayout1339.xml"/><Relationship Id="rId14" Type="http://schemas.openxmlformats.org/officeDocument/2006/relationships/slideLayout" Target="../slideLayouts/slideLayout1344.xml"/><Relationship Id="rId22" Type="http://schemas.openxmlformats.org/officeDocument/2006/relationships/slideLayout" Target="../slideLayouts/slideLayout1352.xml"/><Relationship Id="rId27" Type="http://schemas.openxmlformats.org/officeDocument/2006/relationships/slideLayout" Target="../slideLayouts/slideLayout1357.xml"/><Relationship Id="rId30" Type="http://schemas.openxmlformats.org/officeDocument/2006/relationships/slideLayout" Target="../slideLayouts/slideLayout1360.xml"/><Relationship Id="rId35" Type="http://schemas.openxmlformats.org/officeDocument/2006/relationships/slideLayout" Target="../slideLayouts/slideLayout1365.xml"/><Relationship Id="rId43" Type="http://schemas.openxmlformats.org/officeDocument/2006/relationships/slideLayout" Target="../slideLayouts/slideLayout1373.xml"/><Relationship Id="rId48" Type="http://schemas.openxmlformats.org/officeDocument/2006/relationships/theme" Target="../theme/theme29.xml"/><Relationship Id="rId8" Type="http://schemas.openxmlformats.org/officeDocument/2006/relationships/slideLayout" Target="../slideLayouts/slideLayout1338.xml"/><Relationship Id="rId3" Type="http://schemas.openxmlformats.org/officeDocument/2006/relationships/slideLayout" Target="../slideLayouts/slideLayout1333.xml"/><Relationship Id="rId12" Type="http://schemas.openxmlformats.org/officeDocument/2006/relationships/slideLayout" Target="../slideLayouts/slideLayout1342.xml"/><Relationship Id="rId17" Type="http://schemas.openxmlformats.org/officeDocument/2006/relationships/slideLayout" Target="../slideLayouts/slideLayout1347.xml"/><Relationship Id="rId25" Type="http://schemas.openxmlformats.org/officeDocument/2006/relationships/slideLayout" Target="../slideLayouts/slideLayout1355.xml"/><Relationship Id="rId33" Type="http://schemas.openxmlformats.org/officeDocument/2006/relationships/slideLayout" Target="../slideLayouts/slideLayout1363.xml"/><Relationship Id="rId38" Type="http://schemas.openxmlformats.org/officeDocument/2006/relationships/slideLayout" Target="../slideLayouts/slideLayout1368.xml"/><Relationship Id="rId46" Type="http://schemas.openxmlformats.org/officeDocument/2006/relationships/slideLayout" Target="../slideLayouts/slideLayout1376.xml"/><Relationship Id="rId20" Type="http://schemas.openxmlformats.org/officeDocument/2006/relationships/slideLayout" Target="../slideLayouts/slideLayout1350.xml"/><Relationship Id="rId41" Type="http://schemas.openxmlformats.org/officeDocument/2006/relationships/slideLayout" Target="../slideLayouts/slideLayout137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tags" Target="../tags/tag4.xml"/><Relationship Id="rId39" Type="http://schemas.openxmlformats.org/officeDocument/2006/relationships/tags" Target="../tags/tag17.xml"/><Relationship Id="rId21" Type="http://schemas.openxmlformats.org/officeDocument/2006/relationships/slideLayout" Target="../slideLayouts/slideLayout109.xml"/><Relationship Id="rId34" Type="http://schemas.openxmlformats.org/officeDocument/2006/relationships/tags" Target="../tags/tag12.xml"/><Relationship Id="rId42" Type="http://schemas.openxmlformats.org/officeDocument/2006/relationships/tags" Target="../tags/tag20.xml"/><Relationship Id="rId47" Type="http://schemas.openxmlformats.org/officeDocument/2006/relationships/tags" Target="../tags/tag25.xml"/><Relationship Id="rId50" Type="http://schemas.openxmlformats.org/officeDocument/2006/relationships/image" Target="../media/image7.emf"/><Relationship Id="rId7" Type="http://schemas.openxmlformats.org/officeDocument/2006/relationships/slideLayout" Target="../slideLayouts/slideLayout9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9" Type="http://schemas.openxmlformats.org/officeDocument/2006/relationships/tags" Target="../tags/tag7.xml"/><Relationship Id="rId11" Type="http://schemas.openxmlformats.org/officeDocument/2006/relationships/slideLayout" Target="../slideLayouts/slideLayout99.xml"/><Relationship Id="rId24" Type="http://schemas.openxmlformats.org/officeDocument/2006/relationships/tags" Target="../tags/tag2.xml"/><Relationship Id="rId32" Type="http://schemas.openxmlformats.org/officeDocument/2006/relationships/tags" Target="../tags/tag10.xml"/><Relationship Id="rId37" Type="http://schemas.openxmlformats.org/officeDocument/2006/relationships/tags" Target="../tags/tag15.xml"/><Relationship Id="rId40" Type="http://schemas.openxmlformats.org/officeDocument/2006/relationships/tags" Target="../tags/tag18.xml"/><Relationship Id="rId45" Type="http://schemas.openxmlformats.org/officeDocument/2006/relationships/tags" Target="../tags/tag23.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ags" Target="../tags/tag1.xml"/><Relationship Id="rId28" Type="http://schemas.openxmlformats.org/officeDocument/2006/relationships/tags" Target="../tags/tag6.xml"/><Relationship Id="rId36" Type="http://schemas.openxmlformats.org/officeDocument/2006/relationships/tags" Target="../tags/tag14.xml"/><Relationship Id="rId49" Type="http://schemas.openxmlformats.org/officeDocument/2006/relationships/oleObject" Target="../embeddings/oleObject1.bin"/><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tags" Target="../tags/tag9.xml"/><Relationship Id="rId44" Type="http://schemas.openxmlformats.org/officeDocument/2006/relationships/tags" Target="../tags/tag22.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theme" Target="../theme/theme3.xml"/><Relationship Id="rId27" Type="http://schemas.openxmlformats.org/officeDocument/2006/relationships/tags" Target="../tags/tag5.xml"/><Relationship Id="rId30" Type="http://schemas.openxmlformats.org/officeDocument/2006/relationships/tags" Target="../tags/tag8.xml"/><Relationship Id="rId35" Type="http://schemas.openxmlformats.org/officeDocument/2006/relationships/tags" Target="../tags/tag13.xml"/><Relationship Id="rId43" Type="http://schemas.openxmlformats.org/officeDocument/2006/relationships/tags" Target="../tags/tag21.xml"/><Relationship Id="rId48" Type="http://schemas.openxmlformats.org/officeDocument/2006/relationships/tags" Target="../tags/tag26.xml"/><Relationship Id="rId8" Type="http://schemas.openxmlformats.org/officeDocument/2006/relationships/slideLayout" Target="../slideLayouts/slideLayout96.xml"/><Relationship Id="rId3" Type="http://schemas.openxmlformats.org/officeDocument/2006/relationships/slideLayout" Target="../slideLayouts/slideLayout91.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tags" Target="../tags/tag3.xml"/><Relationship Id="rId33" Type="http://schemas.openxmlformats.org/officeDocument/2006/relationships/tags" Target="../tags/tag11.xml"/><Relationship Id="rId38" Type="http://schemas.openxmlformats.org/officeDocument/2006/relationships/tags" Target="../tags/tag16.xml"/><Relationship Id="rId46" Type="http://schemas.openxmlformats.org/officeDocument/2006/relationships/tags" Target="../tags/tag24.xml"/><Relationship Id="rId20" Type="http://schemas.openxmlformats.org/officeDocument/2006/relationships/slideLayout" Target="../slideLayouts/slideLayout108.xml"/><Relationship Id="rId41" Type="http://schemas.openxmlformats.org/officeDocument/2006/relationships/tags" Target="../tags/tag19.xml"/><Relationship Id="rId1" Type="http://schemas.openxmlformats.org/officeDocument/2006/relationships/slideLayout" Target="../slideLayouts/slideLayout89.xml"/><Relationship Id="rId6" Type="http://schemas.openxmlformats.org/officeDocument/2006/relationships/slideLayout" Target="../slideLayouts/slideLayout94.xml"/></Relationships>
</file>

<file path=ppt/slideMasters/_rels/slideMaster30.xml.rels><?xml version="1.0" encoding="UTF-8" standalone="yes"?>
<Relationships xmlns="http://schemas.openxmlformats.org/package/2006/relationships"><Relationship Id="rId13" Type="http://schemas.openxmlformats.org/officeDocument/2006/relationships/slideLayout" Target="../slideLayouts/slideLayout1390.xml"/><Relationship Id="rId18" Type="http://schemas.openxmlformats.org/officeDocument/2006/relationships/slideLayout" Target="../slideLayouts/slideLayout1395.xml"/><Relationship Id="rId26" Type="http://schemas.openxmlformats.org/officeDocument/2006/relationships/slideLayout" Target="../slideLayouts/slideLayout1403.xml"/><Relationship Id="rId39" Type="http://schemas.openxmlformats.org/officeDocument/2006/relationships/slideLayout" Target="../slideLayouts/slideLayout1416.xml"/><Relationship Id="rId21" Type="http://schemas.openxmlformats.org/officeDocument/2006/relationships/slideLayout" Target="../slideLayouts/slideLayout1398.xml"/><Relationship Id="rId34" Type="http://schemas.openxmlformats.org/officeDocument/2006/relationships/slideLayout" Target="../slideLayouts/slideLayout1411.xml"/><Relationship Id="rId42" Type="http://schemas.openxmlformats.org/officeDocument/2006/relationships/slideLayout" Target="../slideLayouts/slideLayout1419.xml"/><Relationship Id="rId47" Type="http://schemas.openxmlformats.org/officeDocument/2006/relationships/slideLayout" Target="../slideLayouts/slideLayout1424.xml"/><Relationship Id="rId50" Type="http://schemas.openxmlformats.org/officeDocument/2006/relationships/slideLayout" Target="../slideLayouts/slideLayout1427.xml"/><Relationship Id="rId7" Type="http://schemas.openxmlformats.org/officeDocument/2006/relationships/slideLayout" Target="../slideLayouts/slideLayout1384.xml"/><Relationship Id="rId2" Type="http://schemas.openxmlformats.org/officeDocument/2006/relationships/slideLayout" Target="../slideLayouts/slideLayout1379.xml"/><Relationship Id="rId16" Type="http://schemas.openxmlformats.org/officeDocument/2006/relationships/slideLayout" Target="../slideLayouts/slideLayout1393.xml"/><Relationship Id="rId29" Type="http://schemas.openxmlformats.org/officeDocument/2006/relationships/slideLayout" Target="../slideLayouts/slideLayout1406.xml"/><Relationship Id="rId11" Type="http://schemas.openxmlformats.org/officeDocument/2006/relationships/slideLayout" Target="../slideLayouts/slideLayout1388.xml"/><Relationship Id="rId24" Type="http://schemas.openxmlformats.org/officeDocument/2006/relationships/slideLayout" Target="../slideLayouts/slideLayout1401.xml"/><Relationship Id="rId32" Type="http://schemas.openxmlformats.org/officeDocument/2006/relationships/slideLayout" Target="../slideLayouts/slideLayout1409.xml"/><Relationship Id="rId37" Type="http://schemas.openxmlformats.org/officeDocument/2006/relationships/slideLayout" Target="../slideLayouts/slideLayout1414.xml"/><Relationship Id="rId40" Type="http://schemas.openxmlformats.org/officeDocument/2006/relationships/slideLayout" Target="../slideLayouts/slideLayout1417.xml"/><Relationship Id="rId45" Type="http://schemas.openxmlformats.org/officeDocument/2006/relationships/slideLayout" Target="../slideLayouts/slideLayout1422.xml"/><Relationship Id="rId5" Type="http://schemas.openxmlformats.org/officeDocument/2006/relationships/slideLayout" Target="../slideLayouts/slideLayout1382.xml"/><Relationship Id="rId15" Type="http://schemas.openxmlformats.org/officeDocument/2006/relationships/slideLayout" Target="../slideLayouts/slideLayout1392.xml"/><Relationship Id="rId23" Type="http://schemas.openxmlformats.org/officeDocument/2006/relationships/slideLayout" Target="../slideLayouts/slideLayout1400.xml"/><Relationship Id="rId28" Type="http://schemas.openxmlformats.org/officeDocument/2006/relationships/slideLayout" Target="../slideLayouts/slideLayout1405.xml"/><Relationship Id="rId36" Type="http://schemas.openxmlformats.org/officeDocument/2006/relationships/slideLayout" Target="../slideLayouts/slideLayout1413.xml"/><Relationship Id="rId49" Type="http://schemas.openxmlformats.org/officeDocument/2006/relationships/slideLayout" Target="../slideLayouts/slideLayout1426.xml"/><Relationship Id="rId10" Type="http://schemas.openxmlformats.org/officeDocument/2006/relationships/slideLayout" Target="../slideLayouts/slideLayout1387.xml"/><Relationship Id="rId19" Type="http://schemas.openxmlformats.org/officeDocument/2006/relationships/slideLayout" Target="../slideLayouts/slideLayout1396.xml"/><Relationship Id="rId31" Type="http://schemas.openxmlformats.org/officeDocument/2006/relationships/slideLayout" Target="../slideLayouts/slideLayout1408.xml"/><Relationship Id="rId44" Type="http://schemas.openxmlformats.org/officeDocument/2006/relationships/slideLayout" Target="../slideLayouts/slideLayout1421.xml"/><Relationship Id="rId52" Type="http://schemas.openxmlformats.org/officeDocument/2006/relationships/theme" Target="../theme/theme30.xml"/><Relationship Id="rId4" Type="http://schemas.openxmlformats.org/officeDocument/2006/relationships/slideLayout" Target="../slideLayouts/slideLayout1381.xml"/><Relationship Id="rId9" Type="http://schemas.openxmlformats.org/officeDocument/2006/relationships/slideLayout" Target="../slideLayouts/slideLayout1386.xml"/><Relationship Id="rId14" Type="http://schemas.openxmlformats.org/officeDocument/2006/relationships/slideLayout" Target="../slideLayouts/slideLayout1391.xml"/><Relationship Id="rId22" Type="http://schemas.openxmlformats.org/officeDocument/2006/relationships/slideLayout" Target="../slideLayouts/slideLayout1399.xml"/><Relationship Id="rId27" Type="http://schemas.openxmlformats.org/officeDocument/2006/relationships/slideLayout" Target="../slideLayouts/slideLayout1404.xml"/><Relationship Id="rId30" Type="http://schemas.openxmlformats.org/officeDocument/2006/relationships/slideLayout" Target="../slideLayouts/slideLayout1407.xml"/><Relationship Id="rId35" Type="http://schemas.openxmlformats.org/officeDocument/2006/relationships/slideLayout" Target="../slideLayouts/slideLayout1412.xml"/><Relationship Id="rId43" Type="http://schemas.openxmlformats.org/officeDocument/2006/relationships/slideLayout" Target="../slideLayouts/slideLayout1420.xml"/><Relationship Id="rId48" Type="http://schemas.openxmlformats.org/officeDocument/2006/relationships/slideLayout" Target="../slideLayouts/slideLayout1425.xml"/><Relationship Id="rId8" Type="http://schemas.openxmlformats.org/officeDocument/2006/relationships/slideLayout" Target="../slideLayouts/slideLayout1385.xml"/><Relationship Id="rId51" Type="http://schemas.openxmlformats.org/officeDocument/2006/relationships/slideLayout" Target="../slideLayouts/slideLayout1428.xml"/><Relationship Id="rId3" Type="http://schemas.openxmlformats.org/officeDocument/2006/relationships/slideLayout" Target="../slideLayouts/slideLayout1380.xml"/><Relationship Id="rId12" Type="http://schemas.openxmlformats.org/officeDocument/2006/relationships/slideLayout" Target="../slideLayouts/slideLayout1389.xml"/><Relationship Id="rId17" Type="http://schemas.openxmlformats.org/officeDocument/2006/relationships/slideLayout" Target="../slideLayouts/slideLayout1394.xml"/><Relationship Id="rId25" Type="http://schemas.openxmlformats.org/officeDocument/2006/relationships/slideLayout" Target="../slideLayouts/slideLayout1402.xml"/><Relationship Id="rId33" Type="http://schemas.openxmlformats.org/officeDocument/2006/relationships/slideLayout" Target="../slideLayouts/slideLayout1410.xml"/><Relationship Id="rId38" Type="http://schemas.openxmlformats.org/officeDocument/2006/relationships/slideLayout" Target="../slideLayouts/slideLayout1415.xml"/><Relationship Id="rId46" Type="http://schemas.openxmlformats.org/officeDocument/2006/relationships/slideLayout" Target="../slideLayouts/slideLayout1423.xml"/><Relationship Id="rId20" Type="http://schemas.openxmlformats.org/officeDocument/2006/relationships/slideLayout" Target="../slideLayouts/slideLayout1397.xml"/><Relationship Id="rId41" Type="http://schemas.openxmlformats.org/officeDocument/2006/relationships/slideLayout" Target="../slideLayouts/slideLayout1418.xml"/><Relationship Id="rId1" Type="http://schemas.openxmlformats.org/officeDocument/2006/relationships/slideLayout" Target="../slideLayouts/slideLayout1378.xml"/><Relationship Id="rId6" Type="http://schemas.openxmlformats.org/officeDocument/2006/relationships/slideLayout" Target="../slideLayouts/slideLayout1383.xml"/></Relationships>
</file>

<file path=ppt/slideMasters/_rels/slideMaster31.xml.rels><?xml version="1.0" encoding="UTF-8" standalone="yes"?>
<Relationships xmlns="http://schemas.openxmlformats.org/package/2006/relationships"><Relationship Id="rId13" Type="http://schemas.openxmlformats.org/officeDocument/2006/relationships/slideLayout" Target="../slideLayouts/slideLayout1441.xml"/><Relationship Id="rId18" Type="http://schemas.openxmlformats.org/officeDocument/2006/relationships/slideLayout" Target="../slideLayouts/slideLayout1446.xml"/><Relationship Id="rId26" Type="http://schemas.openxmlformats.org/officeDocument/2006/relationships/slideLayout" Target="../slideLayouts/slideLayout1454.xml"/><Relationship Id="rId39" Type="http://schemas.openxmlformats.org/officeDocument/2006/relationships/slideLayout" Target="../slideLayouts/slideLayout1467.xml"/><Relationship Id="rId21" Type="http://schemas.openxmlformats.org/officeDocument/2006/relationships/slideLayout" Target="../slideLayouts/slideLayout1449.xml"/><Relationship Id="rId34" Type="http://schemas.openxmlformats.org/officeDocument/2006/relationships/slideLayout" Target="../slideLayouts/slideLayout1462.xml"/><Relationship Id="rId42" Type="http://schemas.openxmlformats.org/officeDocument/2006/relationships/theme" Target="../theme/theme31.xml"/><Relationship Id="rId7" Type="http://schemas.openxmlformats.org/officeDocument/2006/relationships/slideLayout" Target="../slideLayouts/slideLayout1435.xml"/><Relationship Id="rId2" Type="http://schemas.openxmlformats.org/officeDocument/2006/relationships/slideLayout" Target="../slideLayouts/slideLayout1430.xml"/><Relationship Id="rId16" Type="http://schemas.openxmlformats.org/officeDocument/2006/relationships/slideLayout" Target="../slideLayouts/slideLayout1444.xml"/><Relationship Id="rId20" Type="http://schemas.openxmlformats.org/officeDocument/2006/relationships/slideLayout" Target="../slideLayouts/slideLayout1448.xml"/><Relationship Id="rId29" Type="http://schemas.openxmlformats.org/officeDocument/2006/relationships/slideLayout" Target="../slideLayouts/slideLayout1457.xml"/><Relationship Id="rId41" Type="http://schemas.openxmlformats.org/officeDocument/2006/relationships/slideLayout" Target="../slideLayouts/slideLayout1469.xml"/><Relationship Id="rId1" Type="http://schemas.openxmlformats.org/officeDocument/2006/relationships/slideLayout" Target="../slideLayouts/slideLayout1429.xml"/><Relationship Id="rId6" Type="http://schemas.openxmlformats.org/officeDocument/2006/relationships/slideLayout" Target="../slideLayouts/slideLayout1434.xml"/><Relationship Id="rId11" Type="http://schemas.openxmlformats.org/officeDocument/2006/relationships/slideLayout" Target="../slideLayouts/slideLayout1439.xml"/><Relationship Id="rId24" Type="http://schemas.openxmlformats.org/officeDocument/2006/relationships/slideLayout" Target="../slideLayouts/slideLayout1452.xml"/><Relationship Id="rId32" Type="http://schemas.openxmlformats.org/officeDocument/2006/relationships/slideLayout" Target="../slideLayouts/slideLayout1460.xml"/><Relationship Id="rId37" Type="http://schemas.openxmlformats.org/officeDocument/2006/relationships/slideLayout" Target="../slideLayouts/slideLayout1465.xml"/><Relationship Id="rId40" Type="http://schemas.openxmlformats.org/officeDocument/2006/relationships/slideLayout" Target="../slideLayouts/slideLayout1468.xml"/><Relationship Id="rId5" Type="http://schemas.openxmlformats.org/officeDocument/2006/relationships/slideLayout" Target="../slideLayouts/slideLayout1433.xml"/><Relationship Id="rId15" Type="http://schemas.openxmlformats.org/officeDocument/2006/relationships/slideLayout" Target="../slideLayouts/slideLayout1443.xml"/><Relationship Id="rId23" Type="http://schemas.openxmlformats.org/officeDocument/2006/relationships/slideLayout" Target="../slideLayouts/slideLayout1451.xml"/><Relationship Id="rId28" Type="http://schemas.openxmlformats.org/officeDocument/2006/relationships/slideLayout" Target="../slideLayouts/slideLayout1456.xml"/><Relationship Id="rId36" Type="http://schemas.openxmlformats.org/officeDocument/2006/relationships/slideLayout" Target="../slideLayouts/slideLayout1464.xml"/><Relationship Id="rId10" Type="http://schemas.openxmlformats.org/officeDocument/2006/relationships/slideLayout" Target="../slideLayouts/slideLayout1438.xml"/><Relationship Id="rId19" Type="http://schemas.openxmlformats.org/officeDocument/2006/relationships/slideLayout" Target="../slideLayouts/slideLayout1447.xml"/><Relationship Id="rId31" Type="http://schemas.openxmlformats.org/officeDocument/2006/relationships/slideLayout" Target="../slideLayouts/slideLayout1459.xml"/><Relationship Id="rId4" Type="http://schemas.openxmlformats.org/officeDocument/2006/relationships/slideLayout" Target="../slideLayouts/slideLayout1432.xml"/><Relationship Id="rId9" Type="http://schemas.openxmlformats.org/officeDocument/2006/relationships/slideLayout" Target="../slideLayouts/slideLayout1437.xml"/><Relationship Id="rId14" Type="http://schemas.openxmlformats.org/officeDocument/2006/relationships/slideLayout" Target="../slideLayouts/slideLayout1442.xml"/><Relationship Id="rId22" Type="http://schemas.openxmlformats.org/officeDocument/2006/relationships/slideLayout" Target="../slideLayouts/slideLayout1450.xml"/><Relationship Id="rId27" Type="http://schemas.openxmlformats.org/officeDocument/2006/relationships/slideLayout" Target="../slideLayouts/slideLayout1455.xml"/><Relationship Id="rId30" Type="http://schemas.openxmlformats.org/officeDocument/2006/relationships/slideLayout" Target="../slideLayouts/slideLayout1458.xml"/><Relationship Id="rId35" Type="http://schemas.openxmlformats.org/officeDocument/2006/relationships/slideLayout" Target="../slideLayouts/slideLayout1463.xml"/><Relationship Id="rId8" Type="http://schemas.openxmlformats.org/officeDocument/2006/relationships/slideLayout" Target="../slideLayouts/slideLayout1436.xml"/><Relationship Id="rId3" Type="http://schemas.openxmlformats.org/officeDocument/2006/relationships/slideLayout" Target="../slideLayouts/slideLayout1431.xml"/><Relationship Id="rId12" Type="http://schemas.openxmlformats.org/officeDocument/2006/relationships/slideLayout" Target="../slideLayouts/slideLayout1440.xml"/><Relationship Id="rId17" Type="http://schemas.openxmlformats.org/officeDocument/2006/relationships/slideLayout" Target="../slideLayouts/slideLayout1445.xml"/><Relationship Id="rId25" Type="http://schemas.openxmlformats.org/officeDocument/2006/relationships/slideLayout" Target="../slideLayouts/slideLayout1453.xml"/><Relationship Id="rId33" Type="http://schemas.openxmlformats.org/officeDocument/2006/relationships/slideLayout" Target="../slideLayouts/slideLayout1461.xml"/><Relationship Id="rId38" Type="http://schemas.openxmlformats.org/officeDocument/2006/relationships/slideLayout" Target="../slideLayouts/slideLayout1466.xml"/></Relationships>
</file>

<file path=ppt/slideMasters/_rels/slideMaster32.xml.rels><?xml version="1.0" encoding="UTF-8" standalone="yes"?>
<Relationships xmlns="http://schemas.openxmlformats.org/package/2006/relationships"><Relationship Id="rId13" Type="http://schemas.openxmlformats.org/officeDocument/2006/relationships/slideLayout" Target="../slideLayouts/slideLayout1482.xml"/><Relationship Id="rId18" Type="http://schemas.openxmlformats.org/officeDocument/2006/relationships/slideLayout" Target="../slideLayouts/slideLayout1487.xml"/><Relationship Id="rId26" Type="http://schemas.openxmlformats.org/officeDocument/2006/relationships/slideLayout" Target="../slideLayouts/slideLayout1495.xml"/><Relationship Id="rId39" Type="http://schemas.openxmlformats.org/officeDocument/2006/relationships/slideLayout" Target="../slideLayouts/slideLayout1508.xml"/><Relationship Id="rId21" Type="http://schemas.openxmlformats.org/officeDocument/2006/relationships/slideLayout" Target="../slideLayouts/slideLayout1490.xml"/><Relationship Id="rId34" Type="http://schemas.openxmlformats.org/officeDocument/2006/relationships/slideLayout" Target="../slideLayouts/slideLayout1503.xml"/><Relationship Id="rId7" Type="http://schemas.openxmlformats.org/officeDocument/2006/relationships/slideLayout" Target="../slideLayouts/slideLayout1476.xml"/><Relationship Id="rId12" Type="http://schemas.openxmlformats.org/officeDocument/2006/relationships/slideLayout" Target="../slideLayouts/slideLayout1481.xml"/><Relationship Id="rId17" Type="http://schemas.openxmlformats.org/officeDocument/2006/relationships/slideLayout" Target="../slideLayouts/slideLayout1486.xml"/><Relationship Id="rId25" Type="http://schemas.openxmlformats.org/officeDocument/2006/relationships/slideLayout" Target="../slideLayouts/slideLayout1494.xml"/><Relationship Id="rId33" Type="http://schemas.openxmlformats.org/officeDocument/2006/relationships/slideLayout" Target="../slideLayouts/slideLayout1502.xml"/><Relationship Id="rId38" Type="http://schemas.openxmlformats.org/officeDocument/2006/relationships/slideLayout" Target="../slideLayouts/slideLayout1507.xml"/><Relationship Id="rId2" Type="http://schemas.openxmlformats.org/officeDocument/2006/relationships/slideLayout" Target="../slideLayouts/slideLayout1471.xml"/><Relationship Id="rId16" Type="http://schemas.openxmlformats.org/officeDocument/2006/relationships/slideLayout" Target="../slideLayouts/slideLayout1485.xml"/><Relationship Id="rId20" Type="http://schemas.openxmlformats.org/officeDocument/2006/relationships/slideLayout" Target="../slideLayouts/slideLayout1489.xml"/><Relationship Id="rId29" Type="http://schemas.openxmlformats.org/officeDocument/2006/relationships/slideLayout" Target="../slideLayouts/slideLayout1498.xml"/><Relationship Id="rId1" Type="http://schemas.openxmlformats.org/officeDocument/2006/relationships/slideLayout" Target="../slideLayouts/slideLayout1470.xml"/><Relationship Id="rId6" Type="http://schemas.openxmlformats.org/officeDocument/2006/relationships/slideLayout" Target="../slideLayouts/slideLayout1475.xml"/><Relationship Id="rId11" Type="http://schemas.openxmlformats.org/officeDocument/2006/relationships/slideLayout" Target="../slideLayouts/slideLayout1480.xml"/><Relationship Id="rId24" Type="http://schemas.openxmlformats.org/officeDocument/2006/relationships/slideLayout" Target="../slideLayouts/slideLayout1493.xml"/><Relationship Id="rId32" Type="http://schemas.openxmlformats.org/officeDocument/2006/relationships/slideLayout" Target="../slideLayouts/slideLayout1501.xml"/><Relationship Id="rId37" Type="http://schemas.openxmlformats.org/officeDocument/2006/relationships/slideLayout" Target="../slideLayouts/slideLayout1506.xml"/><Relationship Id="rId40" Type="http://schemas.openxmlformats.org/officeDocument/2006/relationships/theme" Target="../theme/theme32.xml"/><Relationship Id="rId5" Type="http://schemas.openxmlformats.org/officeDocument/2006/relationships/slideLayout" Target="../slideLayouts/slideLayout1474.xml"/><Relationship Id="rId15" Type="http://schemas.openxmlformats.org/officeDocument/2006/relationships/slideLayout" Target="../slideLayouts/slideLayout1484.xml"/><Relationship Id="rId23" Type="http://schemas.openxmlformats.org/officeDocument/2006/relationships/slideLayout" Target="../slideLayouts/slideLayout1492.xml"/><Relationship Id="rId28" Type="http://schemas.openxmlformats.org/officeDocument/2006/relationships/slideLayout" Target="../slideLayouts/slideLayout1497.xml"/><Relationship Id="rId36" Type="http://schemas.openxmlformats.org/officeDocument/2006/relationships/slideLayout" Target="../slideLayouts/slideLayout1505.xml"/><Relationship Id="rId10" Type="http://schemas.openxmlformats.org/officeDocument/2006/relationships/slideLayout" Target="../slideLayouts/slideLayout1479.xml"/><Relationship Id="rId19" Type="http://schemas.openxmlformats.org/officeDocument/2006/relationships/slideLayout" Target="../slideLayouts/slideLayout1488.xml"/><Relationship Id="rId31" Type="http://schemas.openxmlformats.org/officeDocument/2006/relationships/slideLayout" Target="../slideLayouts/slideLayout1500.xml"/><Relationship Id="rId4" Type="http://schemas.openxmlformats.org/officeDocument/2006/relationships/slideLayout" Target="../slideLayouts/slideLayout1473.xml"/><Relationship Id="rId9" Type="http://schemas.openxmlformats.org/officeDocument/2006/relationships/slideLayout" Target="../slideLayouts/slideLayout1478.xml"/><Relationship Id="rId14" Type="http://schemas.openxmlformats.org/officeDocument/2006/relationships/slideLayout" Target="../slideLayouts/slideLayout1483.xml"/><Relationship Id="rId22" Type="http://schemas.openxmlformats.org/officeDocument/2006/relationships/slideLayout" Target="../slideLayouts/slideLayout1491.xml"/><Relationship Id="rId27" Type="http://schemas.openxmlformats.org/officeDocument/2006/relationships/slideLayout" Target="../slideLayouts/slideLayout1496.xml"/><Relationship Id="rId30" Type="http://schemas.openxmlformats.org/officeDocument/2006/relationships/slideLayout" Target="../slideLayouts/slideLayout1499.xml"/><Relationship Id="rId35" Type="http://schemas.openxmlformats.org/officeDocument/2006/relationships/slideLayout" Target="../slideLayouts/slideLayout1504.xml"/><Relationship Id="rId8" Type="http://schemas.openxmlformats.org/officeDocument/2006/relationships/slideLayout" Target="../slideLayouts/slideLayout1477.xml"/><Relationship Id="rId3" Type="http://schemas.openxmlformats.org/officeDocument/2006/relationships/slideLayout" Target="../slideLayouts/slideLayout1472.xml"/></Relationships>
</file>

<file path=ppt/slideMasters/_rels/slideMaster33.xml.rels><?xml version="1.0" encoding="UTF-8" standalone="yes"?>
<Relationships xmlns="http://schemas.openxmlformats.org/package/2006/relationships"><Relationship Id="rId13" Type="http://schemas.openxmlformats.org/officeDocument/2006/relationships/slideLayout" Target="../slideLayouts/slideLayout1521.xml"/><Relationship Id="rId18" Type="http://schemas.openxmlformats.org/officeDocument/2006/relationships/slideLayout" Target="../slideLayouts/slideLayout1526.xml"/><Relationship Id="rId26" Type="http://schemas.openxmlformats.org/officeDocument/2006/relationships/slideLayout" Target="../slideLayouts/slideLayout1534.xml"/><Relationship Id="rId39" Type="http://schemas.openxmlformats.org/officeDocument/2006/relationships/slideLayout" Target="../slideLayouts/slideLayout1547.xml"/><Relationship Id="rId21" Type="http://schemas.openxmlformats.org/officeDocument/2006/relationships/slideLayout" Target="../slideLayouts/slideLayout1529.xml"/><Relationship Id="rId34" Type="http://schemas.openxmlformats.org/officeDocument/2006/relationships/slideLayout" Target="../slideLayouts/slideLayout1542.xml"/><Relationship Id="rId42" Type="http://schemas.openxmlformats.org/officeDocument/2006/relationships/slideLayout" Target="../slideLayouts/slideLayout1550.xml"/><Relationship Id="rId47" Type="http://schemas.openxmlformats.org/officeDocument/2006/relationships/slideLayout" Target="../slideLayouts/slideLayout1555.xml"/><Relationship Id="rId50" Type="http://schemas.openxmlformats.org/officeDocument/2006/relationships/slideLayout" Target="../slideLayouts/slideLayout1558.xml"/><Relationship Id="rId55" Type="http://schemas.openxmlformats.org/officeDocument/2006/relationships/slideLayout" Target="../slideLayouts/slideLayout1563.xml"/><Relationship Id="rId63" Type="http://schemas.openxmlformats.org/officeDocument/2006/relationships/image" Target="../media/image26.emf"/><Relationship Id="rId7" Type="http://schemas.openxmlformats.org/officeDocument/2006/relationships/slideLayout" Target="../slideLayouts/slideLayout1515.xml"/><Relationship Id="rId2" Type="http://schemas.openxmlformats.org/officeDocument/2006/relationships/slideLayout" Target="../slideLayouts/slideLayout1510.xml"/><Relationship Id="rId16" Type="http://schemas.openxmlformats.org/officeDocument/2006/relationships/slideLayout" Target="../slideLayouts/slideLayout1524.xml"/><Relationship Id="rId29" Type="http://schemas.openxmlformats.org/officeDocument/2006/relationships/slideLayout" Target="../slideLayouts/slideLayout1537.xml"/><Relationship Id="rId11" Type="http://schemas.openxmlformats.org/officeDocument/2006/relationships/slideLayout" Target="../slideLayouts/slideLayout1519.xml"/><Relationship Id="rId24" Type="http://schemas.openxmlformats.org/officeDocument/2006/relationships/slideLayout" Target="../slideLayouts/slideLayout1532.xml"/><Relationship Id="rId32" Type="http://schemas.openxmlformats.org/officeDocument/2006/relationships/slideLayout" Target="../slideLayouts/slideLayout1540.xml"/><Relationship Id="rId37" Type="http://schemas.openxmlformats.org/officeDocument/2006/relationships/slideLayout" Target="../slideLayouts/slideLayout1545.xml"/><Relationship Id="rId40" Type="http://schemas.openxmlformats.org/officeDocument/2006/relationships/slideLayout" Target="../slideLayouts/slideLayout1548.xml"/><Relationship Id="rId45" Type="http://schemas.openxmlformats.org/officeDocument/2006/relationships/slideLayout" Target="../slideLayouts/slideLayout1553.xml"/><Relationship Id="rId53" Type="http://schemas.openxmlformats.org/officeDocument/2006/relationships/slideLayout" Target="../slideLayouts/slideLayout1561.xml"/><Relationship Id="rId58" Type="http://schemas.openxmlformats.org/officeDocument/2006/relationships/slideLayout" Target="../slideLayouts/slideLayout1566.xml"/><Relationship Id="rId5" Type="http://schemas.openxmlformats.org/officeDocument/2006/relationships/slideLayout" Target="../slideLayouts/slideLayout1513.xml"/><Relationship Id="rId61" Type="http://schemas.openxmlformats.org/officeDocument/2006/relationships/tags" Target="../tags/tag355.xml"/><Relationship Id="rId19" Type="http://schemas.openxmlformats.org/officeDocument/2006/relationships/slideLayout" Target="../slideLayouts/slideLayout1527.xml"/><Relationship Id="rId14" Type="http://schemas.openxmlformats.org/officeDocument/2006/relationships/slideLayout" Target="../slideLayouts/slideLayout1522.xml"/><Relationship Id="rId22" Type="http://schemas.openxmlformats.org/officeDocument/2006/relationships/slideLayout" Target="../slideLayouts/slideLayout1530.xml"/><Relationship Id="rId27" Type="http://schemas.openxmlformats.org/officeDocument/2006/relationships/slideLayout" Target="../slideLayouts/slideLayout1535.xml"/><Relationship Id="rId30" Type="http://schemas.openxmlformats.org/officeDocument/2006/relationships/slideLayout" Target="../slideLayouts/slideLayout1538.xml"/><Relationship Id="rId35" Type="http://schemas.openxmlformats.org/officeDocument/2006/relationships/slideLayout" Target="../slideLayouts/slideLayout1543.xml"/><Relationship Id="rId43" Type="http://schemas.openxmlformats.org/officeDocument/2006/relationships/slideLayout" Target="../slideLayouts/slideLayout1551.xml"/><Relationship Id="rId48" Type="http://schemas.openxmlformats.org/officeDocument/2006/relationships/slideLayout" Target="../slideLayouts/slideLayout1556.xml"/><Relationship Id="rId56" Type="http://schemas.openxmlformats.org/officeDocument/2006/relationships/slideLayout" Target="../slideLayouts/slideLayout1564.xml"/><Relationship Id="rId8" Type="http://schemas.openxmlformats.org/officeDocument/2006/relationships/slideLayout" Target="../slideLayouts/slideLayout1516.xml"/><Relationship Id="rId51" Type="http://schemas.openxmlformats.org/officeDocument/2006/relationships/slideLayout" Target="../slideLayouts/slideLayout1559.xml"/><Relationship Id="rId3" Type="http://schemas.openxmlformats.org/officeDocument/2006/relationships/slideLayout" Target="../slideLayouts/slideLayout1511.xml"/><Relationship Id="rId12" Type="http://schemas.openxmlformats.org/officeDocument/2006/relationships/slideLayout" Target="../slideLayouts/slideLayout1520.xml"/><Relationship Id="rId17" Type="http://schemas.openxmlformats.org/officeDocument/2006/relationships/slideLayout" Target="../slideLayouts/slideLayout1525.xml"/><Relationship Id="rId25" Type="http://schemas.openxmlformats.org/officeDocument/2006/relationships/slideLayout" Target="../slideLayouts/slideLayout1533.xml"/><Relationship Id="rId33" Type="http://schemas.openxmlformats.org/officeDocument/2006/relationships/slideLayout" Target="../slideLayouts/slideLayout1541.xml"/><Relationship Id="rId38" Type="http://schemas.openxmlformats.org/officeDocument/2006/relationships/slideLayout" Target="../slideLayouts/slideLayout1546.xml"/><Relationship Id="rId46" Type="http://schemas.openxmlformats.org/officeDocument/2006/relationships/slideLayout" Target="../slideLayouts/slideLayout1554.xml"/><Relationship Id="rId59" Type="http://schemas.openxmlformats.org/officeDocument/2006/relationships/slideLayout" Target="../slideLayouts/slideLayout1567.xml"/><Relationship Id="rId20" Type="http://schemas.openxmlformats.org/officeDocument/2006/relationships/slideLayout" Target="../slideLayouts/slideLayout1528.xml"/><Relationship Id="rId41" Type="http://schemas.openxmlformats.org/officeDocument/2006/relationships/slideLayout" Target="../slideLayouts/slideLayout1549.xml"/><Relationship Id="rId54" Type="http://schemas.openxmlformats.org/officeDocument/2006/relationships/slideLayout" Target="../slideLayouts/slideLayout1562.xml"/><Relationship Id="rId62" Type="http://schemas.openxmlformats.org/officeDocument/2006/relationships/oleObject" Target="../embeddings/oleObject45.bin"/><Relationship Id="rId1" Type="http://schemas.openxmlformats.org/officeDocument/2006/relationships/slideLayout" Target="../slideLayouts/slideLayout1509.xml"/><Relationship Id="rId6" Type="http://schemas.openxmlformats.org/officeDocument/2006/relationships/slideLayout" Target="../slideLayouts/slideLayout1514.xml"/><Relationship Id="rId15" Type="http://schemas.openxmlformats.org/officeDocument/2006/relationships/slideLayout" Target="../slideLayouts/slideLayout1523.xml"/><Relationship Id="rId23" Type="http://schemas.openxmlformats.org/officeDocument/2006/relationships/slideLayout" Target="../slideLayouts/slideLayout1531.xml"/><Relationship Id="rId28" Type="http://schemas.openxmlformats.org/officeDocument/2006/relationships/slideLayout" Target="../slideLayouts/slideLayout1536.xml"/><Relationship Id="rId36" Type="http://schemas.openxmlformats.org/officeDocument/2006/relationships/slideLayout" Target="../slideLayouts/slideLayout1544.xml"/><Relationship Id="rId49" Type="http://schemas.openxmlformats.org/officeDocument/2006/relationships/slideLayout" Target="../slideLayouts/slideLayout1557.xml"/><Relationship Id="rId57" Type="http://schemas.openxmlformats.org/officeDocument/2006/relationships/slideLayout" Target="../slideLayouts/slideLayout1565.xml"/><Relationship Id="rId10" Type="http://schemas.openxmlformats.org/officeDocument/2006/relationships/slideLayout" Target="../slideLayouts/slideLayout1518.xml"/><Relationship Id="rId31" Type="http://schemas.openxmlformats.org/officeDocument/2006/relationships/slideLayout" Target="../slideLayouts/slideLayout1539.xml"/><Relationship Id="rId44" Type="http://schemas.openxmlformats.org/officeDocument/2006/relationships/slideLayout" Target="../slideLayouts/slideLayout1552.xml"/><Relationship Id="rId52" Type="http://schemas.openxmlformats.org/officeDocument/2006/relationships/slideLayout" Target="../slideLayouts/slideLayout1560.xml"/><Relationship Id="rId60" Type="http://schemas.openxmlformats.org/officeDocument/2006/relationships/theme" Target="../theme/theme33.xml"/><Relationship Id="rId4" Type="http://schemas.openxmlformats.org/officeDocument/2006/relationships/slideLayout" Target="../slideLayouts/slideLayout1512.xml"/><Relationship Id="rId9" Type="http://schemas.openxmlformats.org/officeDocument/2006/relationships/slideLayout" Target="../slideLayouts/slideLayout1517.xml"/></Relationships>
</file>

<file path=ppt/slideMasters/_rels/slideMaster34.xml.rels><?xml version="1.0" encoding="UTF-8" standalone="yes"?>
<Relationships xmlns="http://schemas.openxmlformats.org/package/2006/relationships"><Relationship Id="rId13" Type="http://schemas.openxmlformats.org/officeDocument/2006/relationships/slideLayout" Target="../slideLayouts/slideLayout1580.xml"/><Relationship Id="rId18" Type="http://schemas.openxmlformats.org/officeDocument/2006/relationships/slideLayout" Target="../slideLayouts/slideLayout1585.xml"/><Relationship Id="rId26" Type="http://schemas.openxmlformats.org/officeDocument/2006/relationships/slideLayout" Target="../slideLayouts/slideLayout1593.xml"/><Relationship Id="rId39" Type="http://schemas.openxmlformats.org/officeDocument/2006/relationships/slideLayout" Target="../slideLayouts/slideLayout1606.xml"/><Relationship Id="rId21" Type="http://schemas.openxmlformats.org/officeDocument/2006/relationships/slideLayout" Target="../slideLayouts/slideLayout1588.xml"/><Relationship Id="rId34" Type="http://schemas.openxmlformats.org/officeDocument/2006/relationships/slideLayout" Target="../slideLayouts/slideLayout1601.xml"/><Relationship Id="rId42" Type="http://schemas.openxmlformats.org/officeDocument/2006/relationships/slideLayout" Target="../slideLayouts/slideLayout1609.xml"/><Relationship Id="rId7" Type="http://schemas.openxmlformats.org/officeDocument/2006/relationships/slideLayout" Target="../slideLayouts/slideLayout1574.xml"/><Relationship Id="rId2" Type="http://schemas.openxmlformats.org/officeDocument/2006/relationships/slideLayout" Target="../slideLayouts/slideLayout1569.xml"/><Relationship Id="rId16" Type="http://schemas.openxmlformats.org/officeDocument/2006/relationships/slideLayout" Target="../slideLayouts/slideLayout1583.xml"/><Relationship Id="rId20" Type="http://schemas.openxmlformats.org/officeDocument/2006/relationships/slideLayout" Target="../slideLayouts/slideLayout1587.xml"/><Relationship Id="rId29" Type="http://schemas.openxmlformats.org/officeDocument/2006/relationships/slideLayout" Target="../slideLayouts/slideLayout1596.xml"/><Relationship Id="rId41" Type="http://schemas.openxmlformats.org/officeDocument/2006/relationships/slideLayout" Target="../slideLayouts/slideLayout1608.xml"/><Relationship Id="rId1" Type="http://schemas.openxmlformats.org/officeDocument/2006/relationships/slideLayout" Target="../slideLayouts/slideLayout1568.xml"/><Relationship Id="rId6" Type="http://schemas.openxmlformats.org/officeDocument/2006/relationships/slideLayout" Target="../slideLayouts/slideLayout1573.xml"/><Relationship Id="rId11" Type="http://schemas.openxmlformats.org/officeDocument/2006/relationships/slideLayout" Target="../slideLayouts/slideLayout1578.xml"/><Relationship Id="rId24" Type="http://schemas.openxmlformats.org/officeDocument/2006/relationships/slideLayout" Target="../slideLayouts/slideLayout1591.xml"/><Relationship Id="rId32" Type="http://schemas.openxmlformats.org/officeDocument/2006/relationships/slideLayout" Target="../slideLayouts/slideLayout1599.xml"/><Relationship Id="rId37" Type="http://schemas.openxmlformats.org/officeDocument/2006/relationships/slideLayout" Target="../slideLayouts/slideLayout1604.xml"/><Relationship Id="rId40" Type="http://schemas.openxmlformats.org/officeDocument/2006/relationships/slideLayout" Target="../slideLayouts/slideLayout1607.xml"/><Relationship Id="rId5" Type="http://schemas.openxmlformats.org/officeDocument/2006/relationships/slideLayout" Target="../slideLayouts/slideLayout1572.xml"/><Relationship Id="rId15" Type="http://schemas.openxmlformats.org/officeDocument/2006/relationships/slideLayout" Target="../slideLayouts/slideLayout1582.xml"/><Relationship Id="rId23" Type="http://schemas.openxmlformats.org/officeDocument/2006/relationships/slideLayout" Target="../slideLayouts/slideLayout1590.xml"/><Relationship Id="rId28" Type="http://schemas.openxmlformats.org/officeDocument/2006/relationships/slideLayout" Target="../slideLayouts/slideLayout1595.xml"/><Relationship Id="rId36" Type="http://schemas.openxmlformats.org/officeDocument/2006/relationships/slideLayout" Target="../slideLayouts/slideLayout1603.xml"/><Relationship Id="rId10" Type="http://schemas.openxmlformats.org/officeDocument/2006/relationships/slideLayout" Target="../slideLayouts/slideLayout1577.xml"/><Relationship Id="rId19" Type="http://schemas.openxmlformats.org/officeDocument/2006/relationships/slideLayout" Target="../slideLayouts/slideLayout1586.xml"/><Relationship Id="rId31" Type="http://schemas.openxmlformats.org/officeDocument/2006/relationships/slideLayout" Target="../slideLayouts/slideLayout1598.xml"/><Relationship Id="rId44" Type="http://schemas.openxmlformats.org/officeDocument/2006/relationships/theme" Target="../theme/theme34.xml"/><Relationship Id="rId4" Type="http://schemas.openxmlformats.org/officeDocument/2006/relationships/slideLayout" Target="../slideLayouts/slideLayout1571.xml"/><Relationship Id="rId9" Type="http://schemas.openxmlformats.org/officeDocument/2006/relationships/slideLayout" Target="../slideLayouts/slideLayout1576.xml"/><Relationship Id="rId14" Type="http://schemas.openxmlformats.org/officeDocument/2006/relationships/slideLayout" Target="../slideLayouts/slideLayout1581.xml"/><Relationship Id="rId22" Type="http://schemas.openxmlformats.org/officeDocument/2006/relationships/slideLayout" Target="../slideLayouts/slideLayout1589.xml"/><Relationship Id="rId27" Type="http://schemas.openxmlformats.org/officeDocument/2006/relationships/slideLayout" Target="../slideLayouts/slideLayout1594.xml"/><Relationship Id="rId30" Type="http://schemas.openxmlformats.org/officeDocument/2006/relationships/slideLayout" Target="../slideLayouts/slideLayout1597.xml"/><Relationship Id="rId35" Type="http://schemas.openxmlformats.org/officeDocument/2006/relationships/slideLayout" Target="../slideLayouts/slideLayout1602.xml"/><Relationship Id="rId43" Type="http://schemas.openxmlformats.org/officeDocument/2006/relationships/slideLayout" Target="../slideLayouts/slideLayout1610.xml"/><Relationship Id="rId8" Type="http://schemas.openxmlformats.org/officeDocument/2006/relationships/slideLayout" Target="../slideLayouts/slideLayout1575.xml"/><Relationship Id="rId3" Type="http://schemas.openxmlformats.org/officeDocument/2006/relationships/slideLayout" Target="../slideLayouts/slideLayout1570.xml"/><Relationship Id="rId12" Type="http://schemas.openxmlformats.org/officeDocument/2006/relationships/slideLayout" Target="../slideLayouts/slideLayout1579.xml"/><Relationship Id="rId17" Type="http://schemas.openxmlformats.org/officeDocument/2006/relationships/slideLayout" Target="../slideLayouts/slideLayout1584.xml"/><Relationship Id="rId25" Type="http://schemas.openxmlformats.org/officeDocument/2006/relationships/slideLayout" Target="../slideLayouts/slideLayout1592.xml"/><Relationship Id="rId33" Type="http://schemas.openxmlformats.org/officeDocument/2006/relationships/slideLayout" Target="../slideLayouts/slideLayout1600.xml"/><Relationship Id="rId38" Type="http://schemas.openxmlformats.org/officeDocument/2006/relationships/slideLayout" Target="../slideLayouts/slideLayout1605.xml"/></Relationships>
</file>

<file path=ppt/slideMasters/_rels/slideMaster35.xml.rels><?xml version="1.0" encoding="UTF-8" standalone="yes"?>
<Relationships xmlns="http://schemas.openxmlformats.org/package/2006/relationships"><Relationship Id="rId13" Type="http://schemas.openxmlformats.org/officeDocument/2006/relationships/slideLayout" Target="../slideLayouts/slideLayout1623.xml"/><Relationship Id="rId18" Type="http://schemas.openxmlformats.org/officeDocument/2006/relationships/slideLayout" Target="../slideLayouts/slideLayout1628.xml"/><Relationship Id="rId26" Type="http://schemas.openxmlformats.org/officeDocument/2006/relationships/slideLayout" Target="../slideLayouts/slideLayout1636.xml"/><Relationship Id="rId39" Type="http://schemas.openxmlformats.org/officeDocument/2006/relationships/slideLayout" Target="../slideLayouts/slideLayout1649.xml"/><Relationship Id="rId21" Type="http://schemas.openxmlformats.org/officeDocument/2006/relationships/slideLayout" Target="../slideLayouts/slideLayout1631.xml"/><Relationship Id="rId34" Type="http://schemas.openxmlformats.org/officeDocument/2006/relationships/slideLayout" Target="../slideLayouts/slideLayout1644.xml"/><Relationship Id="rId42" Type="http://schemas.openxmlformats.org/officeDocument/2006/relationships/slideLayout" Target="../slideLayouts/slideLayout1652.xml"/><Relationship Id="rId47" Type="http://schemas.openxmlformats.org/officeDocument/2006/relationships/slideLayout" Target="../slideLayouts/slideLayout1657.xml"/><Relationship Id="rId50" Type="http://schemas.openxmlformats.org/officeDocument/2006/relationships/tags" Target="../tags/tag356.xml"/><Relationship Id="rId7" Type="http://schemas.openxmlformats.org/officeDocument/2006/relationships/slideLayout" Target="../slideLayouts/slideLayout1617.xml"/><Relationship Id="rId2" Type="http://schemas.openxmlformats.org/officeDocument/2006/relationships/slideLayout" Target="../slideLayouts/slideLayout1612.xml"/><Relationship Id="rId16" Type="http://schemas.openxmlformats.org/officeDocument/2006/relationships/slideLayout" Target="../slideLayouts/slideLayout1626.xml"/><Relationship Id="rId29" Type="http://schemas.openxmlformats.org/officeDocument/2006/relationships/slideLayout" Target="../slideLayouts/slideLayout1639.xml"/><Relationship Id="rId11" Type="http://schemas.openxmlformats.org/officeDocument/2006/relationships/slideLayout" Target="../slideLayouts/slideLayout1621.xml"/><Relationship Id="rId24" Type="http://schemas.openxmlformats.org/officeDocument/2006/relationships/slideLayout" Target="../slideLayouts/slideLayout1634.xml"/><Relationship Id="rId32" Type="http://schemas.openxmlformats.org/officeDocument/2006/relationships/slideLayout" Target="../slideLayouts/slideLayout1642.xml"/><Relationship Id="rId37" Type="http://schemas.openxmlformats.org/officeDocument/2006/relationships/slideLayout" Target="../slideLayouts/slideLayout1647.xml"/><Relationship Id="rId40" Type="http://schemas.openxmlformats.org/officeDocument/2006/relationships/slideLayout" Target="../slideLayouts/slideLayout1650.xml"/><Relationship Id="rId45" Type="http://schemas.openxmlformats.org/officeDocument/2006/relationships/slideLayout" Target="../slideLayouts/slideLayout1655.xml"/><Relationship Id="rId5" Type="http://schemas.openxmlformats.org/officeDocument/2006/relationships/slideLayout" Target="../slideLayouts/slideLayout1615.xml"/><Relationship Id="rId15" Type="http://schemas.openxmlformats.org/officeDocument/2006/relationships/slideLayout" Target="../slideLayouts/slideLayout1625.xml"/><Relationship Id="rId23" Type="http://schemas.openxmlformats.org/officeDocument/2006/relationships/slideLayout" Target="../slideLayouts/slideLayout1633.xml"/><Relationship Id="rId28" Type="http://schemas.openxmlformats.org/officeDocument/2006/relationships/slideLayout" Target="../slideLayouts/slideLayout1638.xml"/><Relationship Id="rId36" Type="http://schemas.openxmlformats.org/officeDocument/2006/relationships/slideLayout" Target="../slideLayouts/slideLayout1646.xml"/><Relationship Id="rId49" Type="http://schemas.openxmlformats.org/officeDocument/2006/relationships/theme" Target="../theme/theme35.xml"/><Relationship Id="rId10" Type="http://schemas.openxmlformats.org/officeDocument/2006/relationships/slideLayout" Target="../slideLayouts/slideLayout1620.xml"/><Relationship Id="rId19" Type="http://schemas.openxmlformats.org/officeDocument/2006/relationships/slideLayout" Target="../slideLayouts/slideLayout1629.xml"/><Relationship Id="rId31" Type="http://schemas.openxmlformats.org/officeDocument/2006/relationships/slideLayout" Target="../slideLayouts/slideLayout1641.xml"/><Relationship Id="rId44" Type="http://schemas.openxmlformats.org/officeDocument/2006/relationships/slideLayout" Target="../slideLayouts/slideLayout1654.xml"/><Relationship Id="rId52" Type="http://schemas.openxmlformats.org/officeDocument/2006/relationships/image" Target="../media/image26.emf"/><Relationship Id="rId4" Type="http://schemas.openxmlformats.org/officeDocument/2006/relationships/slideLayout" Target="../slideLayouts/slideLayout1614.xml"/><Relationship Id="rId9" Type="http://schemas.openxmlformats.org/officeDocument/2006/relationships/slideLayout" Target="../slideLayouts/slideLayout1619.xml"/><Relationship Id="rId14" Type="http://schemas.openxmlformats.org/officeDocument/2006/relationships/slideLayout" Target="../slideLayouts/slideLayout1624.xml"/><Relationship Id="rId22" Type="http://schemas.openxmlformats.org/officeDocument/2006/relationships/slideLayout" Target="../slideLayouts/slideLayout1632.xml"/><Relationship Id="rId27" Type="http://schemas.openxmlformats.org/officeDocument/2006/relationships/slideLayout" Target="../slideLayouts/slideLayout1637.xml"/><Relationship Id="rId30" Type="http://schemas.openxmlformats.org/officeDocument/2006/relationships/slideLayout" Target="../slideLayouts/slideLayout1640.xml"/><Relationship Id="rId35" Type="http://schemas.openxmlformats.org/officeDocument/2006/relationships/slideLayout" Target="../slideLayouts/slideLayout1645.xml"/><Relationship Id="rId43" Type="http://schemas.openxmlformats.org/officeDocument/2006/relationships/slideLayout" Target="../slideLayouts/slideLayout1653.xml"/><Relationship Id="rId48" Type="http://schemas.openxmlformats.org/officeDocument/2006/relationships/slideLayout" Target="../slideLayouts/slideLayout1658.xml"/><Relationship Id="rId8" Type="http://schemas.openxmlformats.org/officeDocument/2006/relationships/slideLayout" Target="../slideLayouts/slideLayout1618.xml"/><Relationship Id="rId51" Type="http://schemas.openxmlformats.org/officeDocument/2006/relationships/oleObject" Target="../embeddings/oleObject46.bin"/><Relationship Id="rId3" Type="http://schemas.openxmlformats.org/officeDocument/2006/relationships/slideLayout" Target="../slideLayouts/slideLayout1613.xml"/><Relationship Id="rId12" Type="http://schemas.openxmlformats.org/officeDocument/2006/relationships/slideLayout" Target="../slideLayouts/slideLayout1622.xml"/><Relationship Id="rId17" Type="http://schemas.openxmlformats.org/officeDocument/2006/relationships/slideLayout" Target="../slideLayouts/slideLayout1627.xml"/><Relationship Id="rId25" Type="http://schemas.openxmlformats.org/officeDocument/2006/relationships/slideLayout" Target="../slideLayouts/slideLayout1635.xml"/><Relationship Id="rId33" Type="http://schemas.openxmlformats.org/officeDocument/2006/relationships/slideLayout" Target="../slideLayouts/slideLayout1643.xml"/><Relationship Id="rId38" Type="http://schemas.openxmlformats.org/officeDocument/2006/relationships/slideLayout" Target="../slideLayouts/slideLayout1648.xml"/><Relationship Id="rId46" Type="http://schemas.openxmlformats.org/officeDocument/2006/relationships/slideLayout" Target="../slideLayouts/slideLayout1656.xml"/><Relationship Id="rId20" Type="http://schemas.openxmlformats.org/officeDocument/2006/relationships/slideLayout" Target="../slideLayouts/slideLayout1630.xml"/><Relationship Id="rId41" Type="http://schemas.openxmlformats.org/officeDocument/2006/relationships/slideLayout" Target="../slideLayouts/slideLayout1651.xml"/><Relationship Id="rId1" Type="http://schemas.openxmlformats.org/officeDocument/2006/relationships/slideLayout" Target="../slideLayouts/slideLayout1611.xml"/><Relationship Id="rId6" Type="http://schemas.openxmlformats.org/officeDocument/2006/relationships/slideLayout" Target="../slideLayouts/slideLayout1616.xml"/></Relationships>
</file>

<file path=ppt/slideMasters/_rels/slideMaster36.xml.rels><?xml version="1.0" encoding="UTF-8" standalone="yes"?>
<Relationships xmlns="http://schemas.openxmlformats.org/package/2006/relationships"><Relationship Id="rId26" Type="http://schemas.openxmlformats.org/officeDocument/2006/relationships/slideLayout" Target="../slideLayouts/slideLayout1684.xml"/><Relationship Id="rId21" Type="http://schemas.openxmlformats.org/officeDocument/2006/relationships/slideLayout" Target="../slideLayouts/slideLayout1679.xml"/><Relationship Id="rId42" Type="http://schemas.openxmlformats.org/officeDocument/2006/relationships/slideLayout" Target="../slideLayouts/slideLayout1700.xml"/><Relationship Id="rId47" Type="http://schemas.openxmlformats.org/officeDocument/2006/relationships/slideLayout" Target="../slideLayouts/slideLayout1705.xml"/><Relationship Id="rId63" Type="http://schemas.openxmlformats.org/officeDocument/2006/relationships/slideLayout" Target="../slideLayouts/slideLayout1721.xml"/><Relationship Id="rId68" Type="http://schemas.openxmlformats.org/officeDocument/2006/relationships/slideLayout" Target="../slideLayouts/slideLayout1726.xml"/><Relationship Id="rId84" Type="http://schemas.openxmlformats.org/officeDocument/2006/relationships/slideLayout" Target="../slideLayouts/slideLayout1742.xml"/><Relationship Id="rId89" Type="http://schemas.openxmlformats.org/officeDocument/2006/relationships/theme" Target="../theme/theme36.xml"/><Relationship Id="rId16" Type="http://schemas.openxmlformats.org/officeDocument/2006/relationships/slideLayout" Target="../slideLayouts/slideLayout1674.xml"/><Relationship Id="rId11" Type="http://schemas.openxmlformats.org/officeDocument/2006/relationships/slideLayout" Target="../slideLayouts/slideLayout1669.xml"/><Relationship Id="rId32" Type="http://schemas.openxmlformats.org/officeDocument/2006/relationships/slideLayout" Target="../slideLayouts/slideLayout1690.xml"/><Relationship Id="rId37" Type="http://schemas.openxmlformats.org/officeDocument/2006/relationships/slideLayout" Target="../slideLayouts/slideLayout1695.xml"/><Relationship Id="rId53" Type="http://schemas.openxmlformats.org/officeDocument/2006/relationships/slideLayout" Target="../slideLayouts/slideLayout1711.xml"/><Relationship Id="rId58" Type="http://schemas.openxmlformats.org/officeDocument/2006/relationships/slideLayout" Target="../slideLayouts/slideLayout1716.xml"/><Relationship Id="rId74" Type="http://schemas.openxmlformats.org/officeDocument/2006/relationships/slideLayout" Target="../slideLayouts/slideLayout1732.xml"/><Relationship Id="rId79" Type="http://schemas.openxmlformats.org/officeDocument/2006/relationships/slideLayout" Target="../slideLayouts/slideLayout1737.xml"/><Relationship Id="rId5" Type="http://schemas.openxmlformats.org/officeDocument/2006/relationships/slideLayout" Target="../slideLayouts/slideLayout1663.xml"/><Relationship Id="rId14" Type="http://schemas.openxmlformats.org/officeDocument/2006/relationships/slideLayout" Target="../slideLayouts/slideLayout1672.xml"/><Relationship Id="rId22" Type="http://schemas.openxmlformats.org/officeDocument/2006/relationships/slideLayout" Target="../slideLayouts/slideLayout1680.xml"/><Relationship Id="rId27" Type="http://schemas.openxmlformats.org/officeDocument/2006/relationships/slideLayout" Target="../slideLayouts/slideLayout1685.xml"/><Relationship Id="rId30" Type="http://schemas.openxmlformats.org/officeDocument/2006/relationships/slideLayout" Target="../slideLayouts/slideLayout1688.xml"/><Relationship Id="rId35" Type="http://schemas.openxmlformats.org/officeDocument/2006/relationships/slideLayout" Target="../slideLayouts/slideLayout1693.xml"/><Relationship Id="rId43" Type="http://schemas.openxmlformats.org/officeDocument/2006/relationships/slideLayout" Target="../slideLayouts/slideLayout1701.xml"/><Relationship Id="rId48" Type="http://schemas.openxmlformats.org/officeDocument/2006/relationships/slideLayout" Target="../slideLayouts/slideLayout1706.xml"/><Relationship Id="rId56" Type="http://schemas.openxmlformats.org/officeDocument/2006/relationships/slideLayout" Target="../slideLayouts/slideLayout1714.xml"/><Relationship Id="rId64" Type="http://schemas.openxmlformats.org/officeDocument/2006/relationships/slideLayout" Target="../slideLayouts/slideLayout1722.xml"/><Relationship Id="rId69" Type="http://schemas.openxmlformats.org/officeDocument/2006/relationships/slideLayout" Target="../slideLayouts/slideLayout1727.xml"/><Relationship Id="rId77" Type="http://schemas.openxmlformats.org/officeDocument/2006/relationships/slideLayout" Target="../slideLayouts/slideLayout1735.xml"/><Relationship Id="rId8" Type="http://schemas.openxmlformats.org/officeDocument/2006/relationships/slideLayout" Target="../slideLayouts/slideLayout1666.xml"/><Relationship Id="rId51" Type="http://schemas.openxmlformats.org/officeDocument/2006/relationships/slideLayout" Target="../slideLayouts/slideLayout1709.xml"/><Relationship Id="rId72" Type="http://schemas.openxmlformats.org/officeDocument/2006/relationships/slideLayout" Target="../slideLayouts/slideLayout1730.xml"/><Relationship Id="rId80" Type="http://schemas.openxmlformats.org/officeDocument/2006/relationships/slideLayout" Target="../slideLayouts/slideLayout1738.xml"/><Relationship Id="rId85" Type="http://schemas.openxmlformats.org/officeDocument/2006/relationships/slideLayout" Target="../slideLayouts/slideLayout1743.xml"/><Relationship Id="rId3" Type="http://schemas.openxmlformats.org/officeDocument/2006/relationships/slideLayout" Target="../slideLayouts/slideLayout1661.xml"/><Relationship Id="rId12" Type="http://schemas.openxmlformats.org/officeDocument/2006/relationships/slideLayout" Target="../slideLayouts/slideLayout1670.xml"/><Relationship Id="rId17" Type="http://schemas.openxmlformats.org/officeDocument/2006/relationships/slideLayout" Target="../slideLayouts/slideLayout1675.xml"/><Relationship Id="rId25" Type="http://schemas.openxmlformats.org/officeDocument/2006/relationships/slideLayout" Target="../slideLayouts/slideLayout1683.xml"/><Relationship Id="rId33" Type="http://schemas.openxmlformats.org/officeDocument/2006/relationships/slideLayout" Target="../slideLayouts/slideLayout1691.xml"/><Relationship Id="rId38" Type="http://schemas.openxmlformats.org/officeDocument/2006/relationships/slideLayout" Target="../slideLayouts/slideLayout1696.xml"/><Relationship Id="rId46" Type="http://schemas.openxmlformats.org/officeDocument/2006/relationships/slideLayout" Target="../slideLayouts/slideLayout1704.xml"/><Relationship Id="rId59" Type="http://schemas.openxmlformats.org/officeDocument/2006/relationships/slideLayout" Target="../slideLayouts/slideLayout1717.xml"/><Relationship Id="rId67" Type="http://schemas.openxmlformats.org/officeDocument/2006/relationships/slideLayout" Target="../slideLayouts/slideLayout1725.xml"/><Relationship Id="rId20" Type="http://schemas.openxmlformats.org/officeDocument/2006/relationships/slideLayout" Target="../slideLayouts/slideLayout1678.xml"/><Relationship Id="rId41" Type="http://schemas.openxmlformats.org/officeDocument/2006/relationships/slideLayout" Target="../slideLayouts/slideLayout1699.xml"/><Relationship Id="rId54" Type="http://schemas.openxmlformats.org/officeDocument/2006/relationships/slideLayout" Target="../slideLayouts/slideLayout1712.xml"/><Relationship Id="rId62" Type="http://schemas.openxmlformats.org/officeDocument/2006/relationships/slideLayout" Target="../slideLayouts/slideLayout1720.xml"/><Relationship Id="rId70" Type="http://schemas.openxmlformats.org/officeDocument/2006/relationships/slideLayout" Target="../slideLayouts/slideLayout1728.xml"/><Relationship Id="rId75" Type="http://schemas.openxmlformats.org/officeDocument/2006/relationships/slideLayout" Target="../slideLayouts/slideLayout1733.xml"/><Relationship Id="rId83" Type="http://schemas.openxmlformats.org/officeDocument/2006/relationships/slideLayout" Target="../slideLayouts/slideLayout1741.xml"/><Relationship Id="rId88" Type="http://schemas.openxmlformats.org/officeDocument/2006/relationships/slideLayout" Target="../slideLayouts/slideLayout1746.xml"/><Relationship Id="rId1" Type="http://schemas.openxmlformats.org/officeDocument/2006/relationships/slideLayout" Target="../slideLayouts/slideLayout1659.xml"/><Relationship Id="rId6" Type="http://schemas.openxmlformats.org/officeDocument/2006/relationships/slideLayout" Target="../slideLayouts/slideLayout1664.xml"/><Relationship Id="rId15" Type="http://schemas.openxmlformats.org/officeDocument/2006/relationships/slideLayout" Target="../slideLayouts/slideLayout1673.xml"/><Relationship Id="rId23" Type="http://schemas.openxmlformats.org/officeDocument/2006/relationships/slideLayout" Target="../slideLayouts/slideLayout1681.xml"/><Relationship Id="rId28" Type="http://schemas.openxmlformats.org/officeDocument/2006/relationships/slideLayout" Target="../slideLayouts/slideLayout1686.xml"/><Relationship Id="rId36" Type="http://schemas.openxmlformats.org/officeDocument/2006/relationships/slideLayout" Target="../slideLayouts/slideLayout1694.xml"/><Relationship Id="rId49" Type="http://schemas.openxmlformats.org/officeDocument/2006/relationships/slideLayout" Target="../slideLayouts/slideLayout1707.xml"/><Relationship Id="rId57" Type="http://schemas.openxmlformats.org/officeDocument/2006/relationships/slideLayout" Target="../slideLayouts/slideLayout1715.xml"/><Relationship Id="rId10" Type="http://schemas.openxmlformats.org/officeDocument/2006/relationships/slideLayout" Target="../slideLayouts/slideLayout1668.xml"/><Relationship Id="rId31" Type="http://schemas.openxmlformats.org/officeDocument/2006/relationships/slideLayout" Target="../slideLayouts/slideLayout1689.xml"/><Relationship Id="rId44" Type="http://schemas.openxmlformats.org/officeDocument/2006/relationships/slideLayout" Target="../slideLayouts/slideLayout1702.xml"/><Relationship Id="rId52" Type="http://schemas.openxmlformats.org/officeDocument/2006/relationships/slideLayout" Target="../slideLayouts/slideLayout1710.xml"/><Relationship Id="rId60" Type="http://schemas.openxmlformats.org/officeDocument/2006/relationships/slideLayout" Target="../slideLayouts/slideLayout1718.xml"/><Relationship Id="rId65" Type="http://schemas.openxmlformats.org/officeDocument/2006/relationships/slideLayout" Target="../slideLayouts/slideLayout1723.xml"/><Relationship Id="rId73" Type="http://schemas.openxmlformats.org/officeDocument/2006/relationships/slideLayout" Target="../slideLayouts/slideLayout1731.xml"/><Relationship Id="rId78" Type="http://schemas.openxmlformats.org/officeDocument/2006/relationships/slideLayout" Target="../slideLayouts/slideLayout1736.xml"/><Relationship Id="rId81" Type="http://schemas.openxmlformats.org/officeDocument/2006/relationships/slideLayout" Target="../slideLayouts/slideLayout1739.xml"/><Relationship Id="rId86" Type="http://schemas.openxmlformats.org/officeDocument/2006/relationships/slideLayout" Target="../slideLayouts/slideLayout1744.xml"/><Relationship Id="rId4" Type="http://schemas.openxmlformats.org/officeDocument/2006/relationships/slideLayout" Target="../slideLayouts/slideLayout1662.xml"/><Relationship Id="rId9" Type="http://schemas.openxmlformats.org/officeDocument/2006/relationships/slideLayout" Target="../slideLayouts/slideLayout1667.xml"/><Relationship Id="rId13" Type="http://schemas.openxmlformats.org/officeDocument/2006/relationships/slideLayout" Target="../slideLayouts/slideLayout1671.xml"/><Relationship Id="rId18" Type="http://schemas.openxmlformats.org/officeDocument/2006/relationships/slideLayout" Target="../slideLayouts/slideLayout1676.xml"/><Relationship Id="rId39" Type="http://schemas.openxmlformats.org/officeDocument/2006/relationships/slideLayout" Target="../slideLayouts/slideLayout1697.xml"/><Relationship Id="rId34" Type="http://schemas.openxmlformats.org/officeDocument/2006/relationships/slideLayout" Target="../slideLayouts/slideLayout1692.xml"/><Relationship Id="rId50" Type="http://schemas.openxmlformats.org/officeDocument/2006/relationships/slideLayout" Target="../slideLayouts/slideLayout1708.xml"/><Relationship Id="rId55" Type="http://schemas.openxmlformats.org/officeDocument/2006/relationships/slideLayout" Target="../slideLayouts/slideLayout1713.xml"/><Relationship Id="rId76" Type="http://schemas.openxmlformats.org/officeDocument/2006/relationships/slideLayout" Target="../slideLayouts/slideLayout1734.xml"/><Relationship Id="rId7" Type="http://schemas.openxmlformats.org/officeDocument/2006/relationships/slideLayout" Target="../slideLayouts/slideLayout1665.xml"/><Relationship Id="rId71" Type="http://schemas.openxmlformats.org/officeDocument/2006/relationships/slideLayout" Target="../slideLayouts/slideLayout1729.xml"/><Relationship Id="rId2" Type="http://schemas.openxmlformats.org/officeDocument/2006/relationships/slideLayout" Target="../slideLayouts/slideLayout1660.xml"/><Relationship Id="rId29" Type="http://schemas.openxmlformats.org/officeDocument/2006/relationships/slideLayout" Target="../slideLayouts/slideLayout1687.xml"/><Relationship Id="rId24" Type="http://schemas.openxmlformats.org/officeDocument/2006/relationships/slideLayout" Target="../slideLayouts/slideLayout1682.xml"/><Relationship Id="rId40" Type="http://schemas.openxmlformats.org/officeDocument/2006/relationships/slideLayout" Target="../slideLayouts/slideLayout1698.xml"/><Relationship Id="rId45" Type="http://schemas.openxmlformats.org/officeDocument/2006/relationships/slideLayout" Target="../slideLayouts/slideLayout1703.xml"/><Relationship Id="rId66" Type="http://schemas.openxmlformats.org/officeDocument/2006/relationships/slideLayout" Target="../slideLayouts/slideLayout1724.xml"/><Relationship Id="rId87" Type="http://schemas.openxmlformats.org/officeDocument/2006/relationships/slideLayout" Target="../slideLayouts/slideLayout1745.xml"/><Relationship Id="rId61" Type="http://schemas.openxmlformats.org/officeDocument/2006/relationships/slideLayout" Target="../slideLayouts/slideLayout1719.xml"/><Relationship Id="rId82" Type="http://schemas.openxmlformats.org/officeDocument/2006/relationships/slideLayout" Target="../slideLayouts/slideLayout1740.xml"/><Relationship Id="rId19" Type="http://schemas.openxmlformats.org/officeDocument/2006/relationships/slideLayout" Target="../slideLayouts/slideLayout1677.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759.xml"/><Relationship Id="rId18" Type="http://schemas.openxmlformats.org/officeDocument/2006/relationships/slideLayout" Target="../slideLayouts/slideLayout1764.xml"/><Relationship Id="rId26" Type="http://schemas.openxmlformats.org/officeDocument/2006/relationships/slideLayout" Target="../slideLayouts/slideLayout1772.xml"/><Relationship Id="rId39" Type="http://schemas.openxmlformats.org/officeDocument/2006/relationships/slideLayout" Target="../slideLayouts/slideLayout1785.xml"/><Relationship Id="rId21" Type="http://schemas.openxmlformats.org/officeDocument/2006/relationships/slideLayout" Target="../slideLayouts/slideLayout1767.xml"/><Relationship Id="rId34" Type="http://schemas.openxmlformats.org/officeDocument/2006/relationships/slideLayout" Target="../slideLayouts/slideLayout1780.xml"/><Relationship Id="rId42" Type="http://schemas.openxmlformats.org/officeDocument/2006/relationships/slideLayout" Target="../slideLayouts/slideLayout1788.xml"/><Relationship Id="rId47" Type="http://schemas.openxmlformats.org/officeDocument/2006/relationships/slideLayout" Target="../slideLayouts/slideLayout1793.xml"/><Relationship Id="rId50" Type="http://schemas.openxmlformats.org/officeDocument/2006/relationships/theme" Target="../theme/theme37.xml"/><Relationship Id="rId7" Type="http://schemas.openxmlformats.org/officeDocument/2006/relationships/slideLayout" Target="../slideLayouts/slideLayout1753.xml"/><Relationship Id="rId2" Type="http://schemas.openxmlformats.org/officeDocument/2006/relationships/slideLayout" Target="../slideLayouts/slideLayout1748.xml"/><Relationship Id="rId16" Type="http://schemas.openxmlformats.org/officeDocument/2006/relationships/slideLayout" Target="../slideLayouts/slideLayout1762.xml"/><Relationship Id="rId29" Type="http://schemas.openxmlformats.org/officeDocument/2006/relationships/slideLayout" Target="../slideLayouts/slideLayout1775.xml"/><Relationship Id="rId11" Type="http://schemas.openxmlformats.org/officeDocument/2006/relationships/slideLayout" Target="../slideLayouts/slideLayout1757.xml"/><Relationship Id="rId24" Type="http://schemas.openxmlformats.org/officeDocument/2006/relationships/slideLayout" Target="../slideLayouts/slideLayout1770.xml"/><Relationship Id="rId32" Type="http://schemas.openxmlformats.org/officeDocument/2006/relationships/slideLayout" Target="../slideLayouts/slideLayout1778.xml"/><Relationship Id="rId37" Type="http://schemas.openxmlformats.org/officeDocument/2006/relationships/slideLayout" Target="../slideLayouts/slideLayout1783.xml"/><Relationship Id="rId40" Type="http://schemas.openxmlformats.org/officeDocument/2006/relationships/slideLayout" Target="../slideLayouts/slideLayout1786.xml"/><Relationship Id="rId45" Type="http://schemas.openxmlformats.org/officeDocument/2006/relationships/slideLayout" Target="../slideLayouts/slideLayout1791.xml"/><Relationship Id="rId5" Type="http://schemas.openxmlformats.org/officeDocument/2006/relationships/slideLayout" Target="../slideLayouts/slideLayout1751.xml"/><Relationship Id="rId15" Type="http://schemas.openxmlformats.org/officeDocument/2006/relationships/slideLayout" Target="../slideLayouts/slideLayout1761.xml"/><Relationship Id="rId23" Type="http://schemas.openxmlformats.org/officeDocument/2006/relationships/slideLayout" Target="../slideLayouts/slideLayout1769.xml"/><Relationship Id="rId28" Type="http://schemas.openxmlformats.org/officeDocument/2006/relationships/slideLayout" Target="../slideLayouts/slideLayout1774.xml"/><Relationship Id="rId36" Type="http://schemas.openxmlformats.org/officeDocument/2006/relationships/slideLayout" Target="../slideLayouts/slideLayout1782.xml"/><Relationship Id="rId49" Type="http://schemas.openxmlformats.org/officeDocument/2006/relationships/slideLayout" Target="../slideLayouts/slideLayout1795.xml"/><Relationship Id="rId10" Type="http://schemas.openxmlformats.org/officeDocument/2006/relationships/slideLayout" Target="../slideLayouts/slideLayout1756.xml"/><Relationship Id="rId19" Type="http://schemas.openxmlformats.org/officeDocument/2006/relationships/slideLayout" Target="../slideLayouts/slideLayout1765.xml"/><Relationship Id="rId31" Type="http://schemas.openxmlformats.org/officeDocument/2006/relationships/slideLayout" Target="../slideLayouts/slideLayout1777.xml"/><Relationship Id="rId44" Type="http://schemas.openxmlformats.org/officeDocument/2006/relationships/slideLayout" Target="../slideLayouts/slideLayout1790.xml"/><Relationship Id="rId4" Type="http://schemas.openxmlformats.org/officeDocument/2006/relationships/slideLayout" Target="../slideLayouts/slideLayout1750.xml"/><Relationship Id="rId9" Type="http://schemas.openxmlformats.org/officeDocument/2006/relationships/slideLayout" Target="../slideLayouts/slideLayout1755.xml"/><Relationship Id="rId14" Type="http://schemas.openxmlformats.org/officeDocument/2006/relationships/slideLayout" Target="../slideLayouts/slideLayout1760.xml"/><Relationship Id="rId22" Type="http://schemas.openxmlformats.org/officeDocument/2006/relationships/slideLayout" Target="../slideLayouts/slideLayout1768.xml"/><Relationship Id="rId27" Type="http://schemas.openxmlformats.org/officeDocument/2006/relationships/slideLayout" Target="../slideLayouts/slideLayout1773.xml"/><Relationship Id="rId30" Type="http://schemas.openxmlformats.org/officeDocument/2006/relationships/slideLayout" Target="../slideLayouts/slideLayout1776.xml"/><Relationship Id="rId35" Type="http://schemas.openxmlformats.org/officeDocument/2006/relationships/slideLayout" Target="../slideLayouts/slideLayout1781.xml"/><Relationship Id="rId43" Type="http://schemas.openxmlformats.org/officeDocument/2006/relationships/slideLayout" Target="../slideLayouts/slideLayout1789.xml"/><Relationship Id="rId48" Type="http://schemas.openxmlformats.org/officeDocument/2006/relationships/slideLayout" Target="../slideLayouts/slideLayout1794.xml"/><Relationship Id="rId8" Type="http://schemas.openxmlformats.org/officeDocument/2006/relationships/slideLayout" Target="../slideLayouts/slideLayout1754.xml"/><Relationship Id="rId3" Type="http://schemas.openxmlformats.org/officeDocument/2006/relationships/slideLayout" Target="../slideLayouts/slideLayout1749.xml"/><Relationship Id="rId12" Type="http://schemas.openxmlformats.org/officeDocument/2006/relationships/slideLayout" Target="../slideLayouts/slideLayout1758.xml"/><Relationship Id="rId17" Type="http://schemas.openxmlformats.org/officeDocument/2006/relationships/slideLayout" Target="../slideLayouts/slideLayout1763.xml"/><Relationship Id="rId25" Type="http://schemas.openxmlformats.org/officeDocument/2006/relationships/slideLayout" Target="../slideLayouts/slideLayout1771.xml"/><Relationship Id="rId33" Type="http://schemas.openxmlformats.org/officeDocument/2006/relationships/slideLayout" Target="../slideLayouts/slideLayout1779.xml"/><Relationship Id="rId38" Type="http://schemas.openxmlformats.org/officeDocument/2006/relationships/slideLayout" Target="../slideLayouts/slideLayout1784.xml"/><Relationship Id="rId46" Type="http://schemas.openxmlformats.org/officeDocument/2006/relationships/slideLayout" Target="../slideLayouts/slideLayout1792.xml"/><Relationship Id="rId20" Type="http://schemas.openxmlformats.org/officeDocument/2006/relationships/slideLayout" Target="../slideLayouts/slideLayout1766.xml"/><Relationship Id="rId41" Type="http://schemas.openxmlformats.org/officeDocument/2006/relationships/slideLayout" Target="../slideLayouts/slideLayout1787.xml"/><Relationship Id="rId1" Type="http://schemas.openxmlformats.org/officeDocument/2006/relationships/slideLayout" Target="../slideLayouts/slideLayout1747.xml"/><Relationship Id="rId6" Type="http://schemas.openxmlformats.org/officeDocument/2006/relationships/slideLayout" Target="../slideLayouts/slideLayout1752.xml"/></Relationships>
</file>

<file path=ppt/slideMasters/_rels/slideMaster38.xml.rels><?xml version="1.0" encoding="UTF-8" standalone="yes"?>
<Relationships xmlns="http://schemas.openxmlformats.org/package/2006/relationships"><Relationship Id="rId13" Type="http://schemas.openxmlformats.org/officeDocument/2006/relationships/slideLayout" Target="../slideLayouts/slideLayout1808.xml"/><Relationship Id="rId18" Type="http://schemas.openxmlformats.org/officeDocument/2006/relationships/slideLayout" Target="../slideLayouts/slideLayout1813.xml"/><Relationship Id="rId26" Type="http://schemas.openxmlformats.org/officeDocument/2006/relationships/slideLayout" Target="../slideLayouts/slideLayout1821.xml"/><Relationship Id="rId39" Type="http://schemas.openxmlformats.org/officeDocument/2006/relationships/slideLayout" Target="../slideLayouts/slideLayout1834.xml"/><Relationship Id="rId21" Type="http://schemas.openxmlformats.org/officeDocument/2006/relationships/slideLayout" Target="../slideLayouts/slideLayout1816.xml"/><Relationship Id="rId34" Type="http://schemas.openxmlformats.org/officeDocument/2006/relationships/slideLayout" Target="../slideLayouts/slideLayout1829.xml"/><Relationship Id="rId42" Type="http://schemas.openxmlformats.org/officeDocument/2006/relationships/slideLayout" Target="../slideLayouts/slideLayout1837.xml"/><Relationship Id="rId47" Type="http://schemas.openxmlformats.org/officeDocument/2006/relationships/theme" Target="../theme/theme38.xml"/><Relationship Id="rId7" Type="http://schemas.openxmlformats.org/officeDocument/2006/relationships/slideLayout" Target="../slideLayouts/slideLayout1802.xml"/><Relationship Id="rId2" Type="http://schemas.openxmlformats.org/officeDocument/2006/relationships/slideLayout" Target="../slideLayouts/slideLayout1797.xml"/><Relationship Id="rId16" Type="http://schemas.openxmlformats.org/officeDocument/2006/relationships/slideLayout" Target="../slideLayouts/slideLayout1811.xml"/><Relationship Id="rId29" Type="http://schemas.openxmlformats.org/officeDocument/2006/relationships/slideLayout" Target="../slideLayouts/slideLayout1824.xml"/><Relationship Id="rId1" Type="http://schemas.openxmlformats.org/officeDocument/2006/relationships/slideLayout" Target="../slideLayouts/slideLayout1796.xml"/><Relationship Id="rId6" Type="http://schemas.openxmlformats.org/officeDocument/2006/relationships/slideLayout" Target="../slideLayouts/slideLayout1801.xml"/><Relationship Id="rId11" Type="http://schemas.openxmlformats.org/officeDocument/2006/relationships/slideLayout" Target="../slideLayouts/slideLayout1806.xml"/><Relationship Id="rId24" Type="http://schemas.openxmlformats.org/officeDocument/2006/relationships/slideLayout" Target="../slideLayouts/slideLayout1819.xml"/><Relationship Id="rId32" Type="http://schemas.openxmlformats.org/officeDocument/2006/relationships/slideLayout" Target="../slideLayouts/slideLayout1827.xml"/><Relationship Id="rId37" Type="http://schemas.openxmlformats.org/officeDocument/2006/relationships/slideLayout" Target="../slideLayouts/slideLayout1832.xml"/><Relationship Id="rId40" Type="http://schemas.openxmlformats.org/officeDocument/2006/relationships/slideLayout" Target="../slideLayouts/slideLayout1835.xml"/><Relationship Id="rId45" Type="http://schemas.openxmlformats.org/officeDocument/2006/relationships/slideLayout" Target="../slideLayouts/slideLayout1840.xml"/><Relationship Id="rId5" Type="http://schemas.openxmlformats.org/officeDocument/2006/relationships/slideLayout" Target="../slideLayouts/slideLayout1800.xml"/><Relationship Id="rId15" Type="http://schemas.openxmlformats.org/officeDocument/2006/relationships/slideLayout" Target="../slideLayouts/slideLayout1810.xml"/><Relationship Id="rId23" Type="http://schemas.openxmlformats.org/officeDocument/2006/relationships/slideLayout" Target="../slideLayouts/slideLayout1818.xml"/><Relationship Id="rId28" Type="http://schemas.openxmlformats.org/officeDocument/2006/relationships/slideLayout" Target="../slideLayouts/slideLayout1823.xml"/><Relationship Id="rId36" Type="http://schemas.openxmlformats.org/officeDocument/2006/relationships/slideLayout" Target="../slideLayouts/slideLayout1831.xml"/><Relationship Id="rId10" Type="http://schemas.openxmlformats.org/officeDocument/2006/relationships/slideLayout" Target="../slideLayouts/slideLayout1805.xml"/><Relationship Id="rId19" Type="http://schemas.openxmlformats.org/officeDocument/2006/relationships/slideLayout" Target="../slideLayouts/slideLayout1814.xml"/><Relationship Id="rId31" Type="http://schemas.openxmlformats.org/officeDocument/2006/relationships/slideLayout" Target="../slideLayouts/slideLayout1826.xml"/><Relationship Id="rId44" Type="http://schemas.openxmlformats.org/officeDocument/2006/relationships/slideLayout" Target="../slideLayouts/slideLayout1839.xml"/><Relationship Id="rId4" Type="http://schemas.openxmlformats.org/officeDocument/2006/relationships/slideLayout" Target="../slideLayouts/slideLayout1799.xml"/><Relationship Id="rId9" Type="http://schemas.openxmlformats.org/officeDocument/2006/relationships/slideLayout" Target="../slideLayouts/slideLayout1804.xml"/><Relationship Id="rId14" Type="http://schemas.openxmlformats.org/officeDocument/2006/relationships/slideLayout" Target="../slideLayouts/slideLayout1809.xml"/><Relationship Id="rId22" Type="http://schemas.openxmlformats.org/officeDocument/2006/relationships/slideLayout" Target="../slideLayouts/slideLayout1817.xml"/><Relationship Id="rId27" Type="http://schemas.openxmlformats.org/officeDocument/2006/relationships/slideLayout" Target="../slideLayouts/slideLayout1822.xml"/><Relationship Id="rId30" Type="http://schemas.openxmlformats.org/officeDocument/2006/relationships/slideLayout" Target="../slideLayouts/slideLayout1825.xml"/><Relationship Id="rId35" Type="http://schemas.openxmlformats.org/officeDocument/2006/relationships/slideLayout" Target="../slideLayouts/slideLayout1830.xml"/><Relationship Id="rId43" Type="http://schemas.openxmlformats.org/officeDocument/2006/relationships/slideLayout" Target="../slideLayouts/slideLayout1838.xml"/><Relationship Id="rId8" Type="http://schemas.openxmlformats.org/officeDocument/2006/relationships/slideLayout" Target="../slideLayouts/slideLayout1803.xml"/><Relationship Id="rId3" Type="http://schemas.openxmlformats.org/officeDocument/2006/relationships/slideLayout" Target="../slideLayouts/slideLayout1798.xml"/><Relationship Id="rId12" Type="http://schemas.openxmlformats.org/officeDocument/2006/relationships/slideLayout" Target="../slideLayouts/slideLayout1807.xml"/><Relationship Id="rId17" Type="http://schemas.openxmlformats.org/officeDocument/2006/relationships/slideLayout" Target="../slideLayouts/slideLayout1812.xml"/><Relationship Id="rId25" Type="http://schemas.openxmlformats.org/officeDocument/2006/relationships/slideLayout" Target="../slideLayouts/slideLayout1820.xml"/><Relationship Id="rId33" Type="http://schemas.openxmlformats.org/officeDocument/2006/relationships/slideLayout" Target="../slideLayouts/slideLayout1828.xml"/><Relationship Id="rId38" Type="http://schemas.openxmlformats.org/officeDocument/2006/relationships/slideLayout" Target="../slideLayouts/slideLayout1833.xml"/><Relationship Id="rId46" Type="http://schemas.openxmlformats.org/officeDocument/2006/relationships/slideLayout" Target="../slideLayouts/slideLayout1841.xml"/><Relationship Id="rId20" Type="http://schemas.openxmlformats.org/officeDocument/2006/relationships/slideLayout" Target="../slideLayouts/slideLayout1815.xml"/><Relationship Id="rId41" Type="http://schemas.openxmlformats.org/officeDocument/2006/relationships/slideLayout" Target="../slideLayouts/slideLayout1836.xml"/></Relationships>
</file>

<file path=ppt/slideMasters/_rels/slideMaster39.xml.rels><?xml version="1.0" encoding="UTF-8" standalone="yes"?>
<Relationships xmlns="http://schemas.openxmlformats.org/package/2006/relationships"><Relationship Id="rId13" Type="http://schemas.openxmlformats.org/officeDocument/2006/relationships/slideLayout" Target="../slideLayouts/slideLayout1854.xml"/><Relationship Id="rId18" Type="http://schemas.openxmlformats.org/officeDocument/2006/relationships/slideLayout" Target="../slideLayouts/slideLayout1859.xml"/><Relationship Id="rId26" Type="http://schemas.openxmlformats.org/officeDocument/2006/relationships/slideLayout" Target="../slideLayouts/slideLayout1867.xml"/><Relationship Id="rId39" Type="http://schemas.openxmlformats.org/officeDocument/2006/relationships/slideLayout" Target="../slideLayouts/slideLayout1880.xml"/><Relationship Id="rId21" Type="http://schemas.openxmlformats.org/officeDocument/2006/relationships/slideLayout" Target="../slideLayouts/slideLayout1862.xml"/><Relationship Id="rId34" Type="http://schemas.openxmlformats.org/officeDocument/2006/relationships/slideLayout" Target="../slideLayouts/slideLayout1875.xml"/><Relationship Id="rId42" Type="http://schemas.openxmlformats.org/officeDocument/2006/relationships/slideLayout" Target="../slideLayouts/slideLayout1883.xml"/><Relationship Id="rId7" Type="http://schemas.openxmlformats.org/officeDocument/2006/relationships/slideLayout" Target="../slideLayouts/slideLayout1848.xml"/><Relationship Id="rId2" Type="http://schemas.openxmlformats.org/officeDocument/2006/relationships/slideLayout" Target="../slideLayouts/slideLayout1843.xml"/><Relationship Id="rId16" Type="http://schemas.openxmlformats.org/officeDocument/2006/relationships/slideLayout" Target="../slideLayouts/slideLayout1857.xml"/><Relationship Id="rId29" Type="http://schemas.openxmlformats.org/officeDocument/2006/relationships/slideLayout" Target="../slideLayouts/slideLayout1870.xml"/><Relationship Id="rId1" Type="http://schemas.openxmlformats.org/officeDocument/2006/relationships/slideLayout" Target="../slideLayouts/slideLayout1842.xml"/><Relationship Id="rId6" Type="http://schemas.openxmlformats.org/officeDocument/2006/relationships/slideLayout" Target="../slideLayouts/slideLayout1847.xml"/><Relationship Id="rId11" Type="http://schemas.openxmlformats.org/officeDocument/2006/relationships/slideLayout" Target="../slideLayouts/slideLayout1852.xml"/><Relationship Id="rId24" Type="http://schemas.openxmlformats.org/officeDocument/2006/relationships/slideLayout" Target="../slideLayouts/slideLayout1865.xml"/><Relationship Id="rId32" Type="http://schemas.openxmlformats.org/officeDocument/2006/relationships/slideLayout" Target="../slideLayouts/slideLayout1873.xml"/><Relationship Id="rId37" Type="http://schemas.openxmlformats.org/officeDocument/2006/relationships/slideLayout" Target="../slideLayouts/slideLayout1878.xml"/><Relationship Id="rId40" Type="http://schemas.openxmlformats.org/officeDocument/2006/relationships/slideLayout" Target="../slideLayouts/slideLayout1881.xml"/><Relationship Id="rId45" Type="http://schemas.openxmlformats.org/officeDocument/2006/relationships/theme" Target="../theme/theme39.xml"/><Relationship Id="rId5" Type="http://schemas.openxmlformats.org/officeDocument/2006/relationships/slideLayout" Target="../slideLayouts/slideLayout1846.xml"/><Relationship Id="rId15" Type="http://schemas.openxmlformats.org/officeDocument/2006/relationships/slideLayout" Target="../slideLayouts/slideLayout1856.xml"/><Relationship Id="rId23" Type="http://schemas.openxmlformats.org/officeDocument/2006/relationships/slideLayout" Target="../slideLayouts/slideLayout1864.xml"/><Relationship Id="rId28" Type="http://schemas.openxmlformats.org/officeDocument/2006/relationships/slideLayout" Target="../slideLayouts/slideLayout1869.xml"/><Relationship Id="rId36" Type="http://schemas.openxmlformats.org/officeDocument/2006/relationships/slideLayout" Target="../slideLayouts/slideLayout1877.xml"/><Relationship Id="rId10" Type="http://schemas.openxmlformats.org/officeDocument/2006/relationships/slideLayout" Target="../slideLayouts/slideLayout1851.xml"/><Relationship Id="rId19" Type="http://schemas.openxmlformats.org/officeDocument/2006/relationships/slideLayout" Target="../slideLayouts/slideLayout1860.xml"/><Relationship Id="rId31" Type="http://schemas.openxmlformats.org/officeDocument/2006/relationships/slideLayout" Target="../slideLayouts/slideLayout1872.xml"/><Relationship Id="rId44" Type="http://schemas.openxmlformats.org/officeDocument/2006/relationships/slideLayout" Target="../slideLayouts/slideLayout1885.xml"/><Relationship Id="rId4" Type="http://schemas.openxmlformats.org/officeDocument/2006/relationships/slideLayout" Target="../slideLayouts/slideLayout1845.xml"/><Relationship Id="rId9" Type="http://schemas.openxmlformats.org/officeDocument/2006/relationships/slideLayout" Target="../slideLayouts/slideLayout1850.xml"/><Relationship Id="rId14" Type="http://schemas.openxmlformats.org/officeDocument/2006/relationships/slideLayout" Target="../slideLayouts/slideLayout1855.xml"/><Relationship Id="rId22" Type="http://schemas.openxmlformats.org/officeDocument/2006/relationships/slideLayout" Target="../slideLayouts/slideLayout1863.xml"/><Relationship Id="rId27" Type="http://schemas.openxmlformats.org/officeDocument/2006/relationships/slideLayout" Target="../slideLayouts/slideLayout1868.xml"/><Relationship Id="rId30" Type="http://schemas.openxmlformats.org/officeDocument/2006/relationships/slideLayout" Target="../slideLayouts/slideLayout1871.xml"/><Relationship Id="rId35" Type="http://schemas.openxmlformats.org/officeDocument/2006/relationships/slideLayout" Target="../slideLayouts/slideLayout1876.xml"/><Relationship Id="rId43" Type="http://schemas.openxmlformats.org/officeDocument/2006/relationships/slideLayout" Target="../slideLayouts/slideLayout1884.xml"/><Relationship Id="rId8" Type="http://schemas.openxmlformats.org/officeDocument/2006/relationships/slideLayout" Target="../slideLayouts/slideLayout1849.xml"/><Relationship Id="rId3" Type="http://schemas.openxmlformats.org/officeDocument/2006/relationships/slideLayout" Target="../slideLayouts/slideLayout1844.xml"/><Relationship Id="rId12" Type="http://schemas.openxmlformats.org/officeDocument/2006/relationships/slideLayout" Target="../slideLayouts/slideLayout1853.xml"/><Relationship Id="rId17" Type="http://schemas.openxmlformats.org/officeDocument/2006/relationships/slideLayout" Target="../slideLayouts/slideLayout1858.xml"/><Relationship Id="rId25" Type="http://schemas.openxmlformats.org/officeDocument/2006/relationships/slideLayout" Target="../slideLayouts/slideLayout1866.xml"/><Relationship Id="rId33" Type="http://schemas.openxmlformats.org/officeDocument/2006/relationships/slideLayout" Target="../slideLayouts/slideLayout1874.xml"/><Relationship Id="rId38" Type="http://schemas.openxmlformats.org/officeDocument/2006/relationships/slideLayout" Target="../slideLayouts/slideLayout1879.xml"/><Relationship Id="rId20" Type="http://schemas.openxmlformats.org/officeDocument/2006/relationships/slideLayout" Target="../slideLayouts/slideLayout1861.xml"/><Relationship Id="rId41" Type="http://schemas.openxmlformats.org/officeDocument/2006/relationships/slideLayout" Target="../slideLayouts/slideLayout188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tags" Target="../tags/tag190.xml"/><Relationship Id="rId39" Type="http://schemas.openxmlformats.org/officeDocument/2006/relationships/tags" Target="../tags/tag203.xml"/><Relationship Id="rId21" Type="http://schemas.openxmlformats.org/officeDocument/2006/relationships/slideLayout" Target="../slideLayouts/slideLayout130.xml"/><Relationship Id="rId34" Type="http://schemas.openxmlformats.org/officeDocument/2006/relationships/tags" Target="../tags/tag198.xml"/><Relationship Id="rId42" Type="http://schemas.openxmlformats.org/officeDocument/2006/relationships/tags" Target="../tags/tag206.xml"/><Relationship Id="rId47" Type="http://schemas.openxmlformats.org/officeDocument/2006/relationships/tags" Target="../tags/tag211.xml"/><Relationship Id="rId50" Type="http://schemas.openxmlformats.org/officeDocument/2006/relationships/image" Target="../media/image7.emf"/><Relationship Id="rId7" Type="http://schemas.openxmlformats.org/officeDocument/2006/relationships/slideLayout" Target="../slideLayouts/slideLayout11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9" Type="http://schemas.openxmlformats.org/officeDocument/2006/relationships/tags" Target="../tags/tag193.xml"/><Relationship Id="rId11" Type="http://schemas.openxmlformats.org/officeDocument/2006/relationships/slideLayout" Target="../slideLayouts/slideLayout120.xml"/><Relationship Id="rId24" Type="http://schemas.openxmlformats.org/officeDocument/2006/relationships/tags" Target="../tags/tag188.xml"/><Relationship Id="rId32" Type="http://schemas.openxmlformats.org/officeDocument/2006/relationships/tags" Target="../tags/tag196.xml"/><Relationship Id="rId37" Type="http://schemas.openxmlformats.org/officeDocument/2006/relationships/tags" Target="../tags/tag201.xml"/><Relationship Id="rId40" Type="http://schemas.openxmlformats.org/officeDocument/2006/relationships/tags" Target="../tags/tag204.xml"/><Relationship Id="rId45" Type="http://schemas.openxmlformats.org/officeDocument/2006/relationships/tags" Target="../tags/tag209.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tags" Target="../tags/tag187.xml"/><Relationship Id="rId28" Type="http://schemas.openxmlformats.org/officeDocument/2006/relationships/tags" Target="../tags/tag192.xml"/><Relationship Id="rId36" Type="http://schemas.openxmlformats.org/officeDocument/2006/relationships/tags" Target="../tags/tag200.xml"/><Relationship Id="rId49" Type="http://schemas.openxmlformats.org/officeDocument/2006/relationships/oleObject" Target="../embeddings/oleObject22.bin"/><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tags" Target="../tags/tag195.xml"/><Relationship Id="rId44" Type="http://schemas.openxmlformats.org/officeDocument/2006/relationships/tags" Target="../tags/tag20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theme" Target="../theme/theme4.xml"/><Relationship Id="rId27" Type="http://schemas.openxmlformats.org/officeDocument/2006/relationships/tags" Target="../tags/tag191.xml"/><Relationship Id="rId30" Type="http://schemas.openxmlformats.org/officeDocument/2006/relationships/tags" Target="../tags/tag194.xml"/><Relationship Id="rId35" Type="http://schemas.openxmlformats.org/officeDocument/2006/relationships/tags" Target="../tags/tag199.xml"/><Relationship Id="rId43" Type="http://schemas.openxmlformats.org/officeDocument/2006/relationships/tags" Target="../tags/tag207.xml"/><Relationship Id="rId48" Type="http://schemas.openxmlformats.org/officeDocument/2006/relationships/tags" Target="../tags/tag212.xml"/><Relationship Id="rId8" Type="http://schemas.openxmlformats.org/officeDocument/2006/relationships/slideLayout" Target="../slideLayouts/slideLayout117.xml"/><Relationship Id="rId3" Type="http://schemas.openxmlformats.org/officeDocument/2006/relationships/slideLayout" Target="../slideLayouts/slideLayout112.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ags" Target="../tags/tag189.xml"/><Relationship Id="rId33" Type="http://schemas.openxmlformats.org/officeDocument/2006/relationships/tags" Target="../tags/tag197.xml"/><Relationship Id="rId38" Type="http://schemas.openxmlformats.org/officeDocument/2006/relationships/tags" Target="../tags/tag202.xml"/><Relationship Id="rId46" Type="http://schemas.openxmlformats.org/officeDocument/2006/relationships/tags" Target="../tags/tag210.xml"/><Relationship Id="rId20" Type="http://schemas.openxmlformats.org/officeDocument/2006/relationships/slideLayout" Target="../slideLayouts/slideLayout129.xml"/><Relationship Id="rId41" Type="http://schemas.openxmlformats.org/officeDocument/2006/relationships/tags" Target="../tags/tag205.xml"/><Relationship Id="rId1" Type="http://schemas.openxmlformats.org/officeDocument/2006/relationships/slideLayout" Target="../slideLayouts/slideLayout110.xml"/><Relationship Id="rId6" Type="http://schemas.openxmlformats.org/officeDocument/2006/relationships/slideLayout" Target="../slideLayouts/slideLayout115.xml"/></Relationships>
</file>

<file path=ppt/slideMasters/_rels/slideMaster40.xml.rels><?xml version="1.0" encoding="UTF-8" standalone="yes"?>
<Relationships xmlns="http://schemas.openxmlformats.org/package/2006/relationships"><Relationship Id="rId13" Type="http://schemas.openxmlformats.org/officeDocument/2006/relationships/slideLayout" Target="../slideLayouts/slideLayout1898.xml"/><Relationship Id="rId18" Type="http://schemas.openxmlformats.org/officeDocument/2006/relationships/slideLayout" Target="../slideLayouts/slideLayout1903.xml"/><Relationship Id="rId26" Type="http://schemas.openxmlformats.org/officeDocument/2006/relationships/slideLayout" Target="../slideLayouts/slideLayout1911.xml"/><Relationship Id="rId39" Type="http://schemas.openxmlformats.org/officeDocument/2006/relationships/slideLayout" Target="../slideLayouts/slideLayout1924.xml"/><Relationship Id="rId21" Type="http://schemas.openxmlformats.org/officeDocument/2006/relationships/slideLayout" Target="../slideLayouts/slideLayout1906.xml"/><Relationship Id="rId34" Type="http://schemas.openxmlformats.org/officeDocument/2006/relationships/slideLayout" Target="../slideLayouts/slideLayout1919.xml"/><Relationship Id="rId42" Type="http://schemas.openxmlformats.org/officeDocument/2006/relationships/slideLayout" Target="../slideLayouts/slideLayout1927.xml"/><Relationship Id="rId7" Type="http://schemas.openxmlformats.org/officeDocument/2006/relationships/slideLayout" Target="../slideLayouts/slideLayout1892.xml"/><Relationship Id="rId2" Type="http://schemas.openxmlformats.org/officeDocument/2006/relationships/slideLayout" Target="../slideLayouts/slideLayout1887.xml"/><Relationship Id="rId16" Type="http://schemas.openxmlformats.org/officeDocument/2006/relationships/slideLayout" Target="../slideLayouts/slideLayout1901.xml"/><Relationship Id="rId29" Type="http://schemas.openxmlformats.org/officeDocument/2006/relationships/slideLayout" Target="../slideLayouts/slideLayout1914.xml"/><Relationship Id="rId1" Type="http://schemas.openxmlformats.org/officeDocument/2006/relationships/slideLayout" Target="../slideLayouts/slideLayout1886.xml"/><Relationship Id="rId6" Type="http://schemas.openxmlformats.org/officeDocument/2006/relationships/slideLayout" Target="../slideLayouts/slideLayout1891.xml"/><Relationship Id="rId11" Type="http://schemas.openxmlformats.org/officeDocument/2006/relationships/slideLayout" Target="../slideLayouts/slideLayout1896.xml"/><Relationship Id="rId24" Type="http://schemas.openxmlformats.org/officeDocument/2006/relationships/slideLayout" Target="../slideLayouts/slideLayout1909.xml"/><Relationship Id="rId32" Type="http://schemas.openxmlformats.org/officeDocument/2006/relationships/slideLayout" Target="../slideLayouts/slideLayout1917.xml"/><Relationship Id="rId37" Type="http://schemas.openxmlformats.org/officeDocument/2006/relationships/slideLayout" Target="../slideLayouts/slideLayout1922.xml"/><Relationship Id="rId40" Type="http://schemas.openxmlformats.org/officeDocument/2006/relationships/slideLayout" Target="../slideLayouts/slideLayout1925.xml"/><Relationship Id="rId45" Type="http://schemas.openxmlformats.org/officeDocument/2006/relationships/theme" Target="../theme/theme40.xml"/><Relationship Id="rId5" Type="http://schemas.openxmlformats.org/officeDocument/2006/relationships/slideLayout" Target="../slideLayouts/slideLayout1890.xml"/><Relationship Id="rId15" Type="http://schemas.openxmlformats.org/officeDocument/2006/relationships/slideLayout" Target="../slideLayouts/slideLayout1900.xml"/><Relationship Id="rId23" Type="http://schemas.openxmlformats.org/officeDocument/2006/relationships/slideLayout" Target="../slideLayouts/slideLayout1908.xml"/><Relationship Id="rId28" Type="http://schemas.openxmlformats.org/officeDocument/2006/relationships/slideLayout" Target="../slideLayouts/slideLayout1913.xml"/><Relationship Id="rId36" Type="http://schemas.openxmlformats.org/officeDocument/2006/relationships/slideLayout" Target="../slideLayouts/slideLayout1921.xml"/><Relationship Id="rId10" Type="http://schemas.openxmlformats.org/officeDocument/2006/relationships/slideLayout" Target="../slideLayouts/slideLayout1895.xml"/><Relationship Id="rId19" Type="http://schemas.openxmlformats.org/officeDocument/2006/relationships/slideLayout" Target="../slideLayouts/slideLayout1904.xml"/><Relationship Id="rId31" Type="http://schemas.openxmlformats.org/officeDocument/2006/relationships/slideLayout" Target="../slideLayouts/slideLayout1916.xml"/><Relationship Id="rId44" Type="http://schemas.openxmlformats.org/officeDocument/2006/relationships/slideLayout" Target="../slideLayouts/slideLayout1929.xml"/><Relationship Id="rId4" Type="http://schemas.openxmlformats.org/officeDocument/2006/relationships/slideLayout" Target="../slideLayouts/slideLayout1889.xml"/><Relationship Id="rId9" Type="http://schemas.openxmlformats.org/officeDocument/2006/relationships/slideLayout" Target="../slideLayouts/slideLayout1894.xml"/><Relationship Id="rId14" Type="http://schemas.openxmlformats.org/officeDocument/2006/relationships/slideLayout" Target="../slideLayouts/slideLayout1899.xml"/><Relationship Id="rId22" Type="http://schemas.openxmlformats.org/officeDocument/2006/relationships/slideLayout" Target="../slideLayouts/slideLayout1907.xml"/><Relationship Id="rId27" Type="http://schemas.openxmlformats.org/officeDocument/2006/relationships/slideLayout" Target="../slideLayouts/slideLayout1912.xml"/><Relationship Id="rId30" Type="http://schemas.openxmlformats.org/officeDocument/2006/relationships/slideLayout" Target="../slideLayouts/slideLayout1915.xml"/><Relationship Id="rId35" Type="http://schemas.openxmlformats.org/officeDocument/2006/relationships/slideLayout" Target="../slideLayouts/slideLayout1920.xml"/><Relationship Id="rId43" Type="http://schemas.openxmlformats.org/officeDocument/2006/relationships/slideLayout" Target="../slideLayouts/slideLayout1928.xml"/><Relationship Id="rId8" Type="http://schemas.openxmlformats.org/officeDocument/2006/relationships/slideLayout" Target="../slideLayouts/slideLayout1893.xml"/><Relationship Id="rId3" Type="http://schemas.openxmlformats.org/officeDocument/2006/relationships/slideLayout" Target="../slideLayouts/slideLayout1888.xml"/><Relationship Id="rId12" Type="http://schemas.openxmlformats.org/officeDocument/2006/relationships/slideLayout" Target="../slideLayouts/slideLayout1897.xml"/><Relationship Id="rId17" Type="http://schemas.openxmlformats.org/officeDocument/2006/relationships/slideLayout" Target="../slideLayouts/slideLayout1902.xml"/><Relationship Id="rId25" Type="http://schemas.openxmlformats.org/officeDocument/2006/relationships/slideLayout" Target="../slideLayouts/slideLayout1910.xml"/><Relationship Id="rId33" Type="http://schemas.openxmlformats.org/officeDocument/2006/relationships/slideLayout" Target="../slideLayouts/slideLayout1918.xml"/><Relationship Id="rId38" Type="http://schemas.openxmlformats.org/officeDocument/2006/relationships/slideLayout" Target="../slideLayouts/slideLayout1923.xml"/><Relationship Id="rId20" Type="http://schemas.openxmlformats.org/officeDocument/2006/relationships/slideLayout" Target="../slideLayouts/slideLayout1905.xml"/><Relationship Id="rId41" Type="http://schemas.openxmlformats.org/officeDocument/2006/relationships/slideLayout" Target="../slideLayouts/slideLayout1926.xml"/></Relationships>
</file>

<file path=ppt/slideMasters/_rels/slideMaster41.xml.rels><?xml version="1.0" encoding="UTF-8" standalone="yes"?>
<Relationships xmlns="http://schemas.openxmlformats.org/package/2006/relationships"><Relationship Id="rId13" Type="http://schemas.openxmlformats.org/officeDocument/2006/relationships/slideLayout" Target="../slideLayouts/slideLayout1942.xml"/><Relationship Id="rId18" Type="http://schemas.openxmlformats.org/officeDocument/2006/relationships/slideLayout" Target="../slideLayouts/slideLayout1947.xml"/><Relationship Id="rId26" Type="http://schemas.openxmlformats.org/officeDocument/2006/relationships/slideLayout" Target="../slideLayouts/slideLayout1955.xml"/><Relationship Id="rId39" Type="http://schemas.openxmlformats.org/officeDocument/2006/relationships/slideLayout" Target="../slideLayouts/slideLayout1968.xml"/><Relationship Id="rId21" Type="http://schemas.openxmlformats.org/officeDocument/2006/relationships/slideLayout" Target="../slideLayouts/slideLayout1950.xml"/><Relationship Id="rId34" Type="http://schemas.openxmlformats.org/officeDocument/2006/relationships/slideLayout" Target="../slideLayouts/slideLayout1963.xml"/><Relationship Id="rId42" Type="http://schemas.openxmlformats.org/officeDocument/2006/relationships/slideLayout" Target="../slideLayouts/slideLayout1971.xml"/><Relationship Id="rId47" Type="http://schemas.openxmlformats.org/officeDocument/2006/relationships/slideLayout" Target="../slideLayouts/slideLayout1976.xml"/><Relationship Id="rId7" Type="http://schemas.openxmlformats.org/officeDocument/2006/relationships/slideLayout" Target="../slideLayouts/slideLayout1936.xml"/><Relationship Id="rId2" Type="http://schemas.openxmlformats.org/officeDocument/2006/relationships/slideLayout" Target="../slideLayouts/slideLayout1931.xml"/><Relationship Id="rId16" Type="http://schemas.openxmlformats.org/officeDocument/2006/relationships/slideLayout" Target="../slideLayouts/slideLayout1945.xml"/><Relationship Id="rId29" Type="http://schemas.openxmlformats.org/officeDocument/2006/relationships/slideLayout" Target="../slideLayouts/slideLayout1958.xml"/><Relationship Id="rId1" Type="http://schemas.openxmlformats.org/officeDocument/2006/relationships/slideLayout" Target="../slideLayouts/slideLayout1930.xml"/><Relationship Id="rId6" Type="http://schemas.openxmlformats.org/officeDocument/2006/relationships/slideLayout" Target="../slideLayouts/slideLayout1935.xml"/><Relationship Id="rId11" Type="http://schemas.openxmlformats.org/officeDocument/2006/relationships/slideLayout" Target="../slideLayouts/slideLayout1940.xml"/><Relationship Id="rId24" Type="http://schemas.openxmlformats.org/officeDocument/2006/relationships/slideLayout" Target="../slideLayouts/slideLayout1953.xml"/><Relationship Id="rId32" Type="http://schemas.openxmlformats.org/officeDocument/2006/relationships/slideLayout" Target="../slideLayouts/slideLayout1961.xml"/><Relationship Id="rId37" Type="http://schemas.openxmlformats.org/officeDocument/2006/relationships/slideLayout" Target="../slideLayouts/slideLayout1966.xml"/><Relationship Id="rId40" Type="http://schemas.openxmlformats.org/officeDocument/2006/relationships/slideLayout" Target="../slideLayouts/slideLayout1969.xml"/><Relationship Id="rId45" Type="http://schemas.openxmlformats.org/officeDocument/2006/relationships/slideLayout" Target="../slideLayouts/slideLayout1974.xml"/><Relationship Id="rId5" Type="http://schemas.openxmlformats.org/officeDocument/2006/relationships/slideLayout" Target="../slideLayouts/slideLayout1934.xml"/><Relationship Id="rId15" Type="http://schemas.openxmlformats.org/officeDocument/2006/relationships/slideLayout" Target="../slideLayouts/slideLayout1944.xml"/><Relationship Id="rId23" Type="http://schemas.openxmlformats.org/officeDocument/2006/relationships/slideLayout" Target="../slideLayouts/slideLayout1952.xml"/><Relationship Id="rId28" Type="http://schemas.openxmlformats.org/officeDocument/2006/relationships/slideLayout" Target="../slideLayouts/slideLayout1957.xml"/><Relationship Id="rId36" Type="http://schemas.openxmlformats.org/officeDocument/2006/relationships/slideLayout" Target="../slideLayouts/slideLayout1965.xml"/><Relationship Id="rId10" Type="http://schemas.openxmlformats.org/officeDocument/2006/relationships/slideLayout" Target="../slideLayouts/slideLayout1939.xml"/><Relationship Id="rId19" Type="http://schemas.openxmlformats.org/officeDocument/2006/relationships/slideLayout" Target="../slideLayouts/slideLayout1948.xml"/><Relationship Id="rId31" Type="http://schemas.openxmlformats.org/officeDocument/2006/relationships/slideLayout" Target="../slideLayouts/slideLayout1960.xml"/><Relationship Id="rId44" Type="http://schemas.openxmlformats.org/officeDocument/2006/relationships/slideLayout" Target="../slideLayouts/slideLayout1973.xml"/><Relationship Id="rId4" Type="http://schemas.openxmlformats.org/officeDocument/2006/relationships/slideLayout" Target="../slideLayouts/slideLayout1933.xml"/><Relationship Id="rId9" Type="http://schemas.openxmlformats.org/officeDocument/2006/relationships/slideLayout" Target="../slideLayouts/slideLayout1938.xml"/><Relationship Id="rId14" Type="http://schemas.openxmlformats.org/officeDocument/2006/relationships/slideLayout" Target="../slideLayouts/slideLayout1943.xml"/><Relationship Id="rId22" Type="http://schemas.openxmlformats.org/officeDocument/2006/relationships/slideLayout" Target="../slideLayouts/slideLayout1951.xml"/><Relationship Id="rId27" Type="http://schemas.openxmlformats.org/officeDocument/2006/relationships/slideLayout" Target="../slideLayouts/slideLayout1956.xml"/><Relationship Id="rId30" Type="http://schemas.openxmlformats.org/officeDocument/2006/relationships/slideLayout" Target="../slideLayouts/slideLayout1959.xml"/><Relationship Id="rId35" Type="http://schemas.openxmlformats.org/officeDocument/2006/relationships/slideLayout" Target="../slideLayouts/slideLayout1964.xml"/><Relationship Id="rId43" Type="http://schemas.openxmlformats.org/officeDocument/2006/relationships/slideLayout" Target="../slideLayouts/slideLayout1972.xml"/><Relationship Id="rId48" Type="http://schemas.openxmlformats.org/officeDocument/2006/relationships/theme" Target="../theme/theme41.xml"/><Relationship Id="rId8" Type="http://schemas.openxmlformats.org/officeDocument/2006/relationships/slideLayout" Target="../slideLayouts/slideLayout1937.xml"/><Relationship Id="rId3" Type="http://schemas.openxmlformats.org/officeDocument/2006/relationships/slideLayout" Target="../slideLayouts/slideLayout1932.xml"/><Relationship Id="rId12" Type="http://schemas.openxmlformats.org/officeDocument/2006/relationships/slideLayout" Target="../slideLayouts/slideLayout1941.xml"/><Relationship Id="rId17" Type="http://schemas.openxmlformats.org/officeDocument/2006/relationships/slideLayout" Target="../slideLayouts/slideLayout1946.xml"/><Relationship Id="rId25" Type="http://schemas.openxmlformats.org/officeDocument/2006/relationships/slideLayout" Target="../slideLayouts/slideLayout1954.xml"/><Relationship Id="rId33" Type="http://schemas.openxmlformats.org/officeDocument/2006/relationships/slideLayout" Target="../slideLayouts/slideLayout1962.xml"/><Relationship Id="rId38" Type="http://schemas.openxmlformats.org/officeDocument/2006/relationships/slideLayout" Target="../slideLayouts/slideLayout1967.xml"/><Relationship Id="rId46" Type="http://schemas.openxmlformats.org/officeDocument/2006/relationships/slideLayout" Target="../slideLayouts/slideLayout1975.xml"/><Relationship Id="rId20" Type="http://schemas.openxmlformats.org/officeDocument/2006/relationships/slideLayout" Target="../slideLayouts/slideLayout1949.xml"/><Relationship Id="rId41" Type="http://schemas.openxmlformats.org/officeDocument/2006/relationships/slideLayout" Target="../slideLayouts/slideLayout1970.xml"/></Relationships>
</file>

<file path=ppt/slideMasters/_rels/slideMaster42.xml.rels><?xml version="1.0" encoding="UTF-8" standalone="yes"?>
<Relationships xmlns="http://schemas.openxmlformats.org/package/2006/relationships"><Relationship Id="rId13" Type="http://schemas.openxmlformats.org/officeDocument/2006/relationships/slideLayout" Target="../slideLayouts/slideLayout1989.xml"/><Relationship Id="rId18" Type="http://schemas.openxmlformats.org/officeDocument/2006/relationships/slideLayout" Target="../slideLayouts/slideLayout1994.xml"/><Relationship Id="rId26" Type="http://schemas.openxmlformats.org/officeDocument/2006/relationships/slideLayout" Target="../slideLayouts/slideLayout2002.xml"/><Relationship Id="rId39" Type="http://schemas.openxmlformats.org/officeDocument/2006/relationships/slideLayout" Target="../slideLayouts/slideLayout2015.xml"/><Relationship Id="rId21" Type="http://schemas.openxmlformats.org/officeDocument/2006/relationships/slideLayout" Target="../slideLayouts/slideLayout1997.xml"/><Relationship Id="rId34" Type="http://schemas.openxmlformats.org/officeDocument/2006/relationships/slideLayout" Target="../slideLayouts/slideLayout2010.xml"/><Relationship Id="rId42" Type="http://schemas.openxmlformats.org/officeDocument/2006/relationships/slideLayout" Target="../slideLayouts/slideLayout2018.xml"/><Relationship Id="rId47" Type="http://schemas.openxmlformats.org/officeDocument/2006/relationships/slideLayout" Target="../slideLayouts/slideLayout2023.xml"/><Relationship Id="rId50" Type="http://schemas.openxmlformats.org/officeDocument/2006/relationships/theme" Target="../theme/theme42.xml"/><Relationship Id="rId7" Type="http://schemas.openxmlformats.org/officeDocument/2006/relationships/slideLayout" Target="../slideLayouts/slideLayout1983.xml"/><Relationship Id="rId2" Type="http://schemas.openxmlformats.org/officeDocument/2006/relationships/slideLayout" Target="../slideLayouts/slideLayout1978.xml"/><Relationship Id="rId16" Type="http://schemas.openxmlformats.org/officeDocument/2006/relationships/slideLayout" Target="../slideLayouts/slideLayout1992.xml"/><Relationship Id="rId29" Type="http://schemas.openxmlformats.org/officeDocument/2006/relationships/slideLayout" Target="../slideLayouts/slideLayout2005.xml"/><Relationship Id="rId11" Type="http://schemas.openxmlformats.org/officeDocument/2006/relationships/slideLayout" Target="../slideLayouts/slideLayout1987.xml"/><Relationship Id="rId24" Type="http://schemas.openxmlformats.org/officeDocument/2006/relationships/slideLayout" Target="../slideLayouts/slideLayout2000.xml"/><Relationship Id="rId32" Type="http://schemas.openxmlformats.org/officeDocument/2006/relationships/slideLayout" Target="../slideLayouts/slideLayout2008.xml"/><Relationship Id="rId37" Type="http://schemas.openxmlformats.org/officeDocument/2006/relationships/slideLayout" Target="../slideLayouts/slideLayout2013.xml"/><Relationship Id="rId40" Type="http://schemas.openxmlformats.org/officeDocument/2006/relationships/slideLayout" Target="../slideLayouts/slideLayout2016.xml"/><Relationship Id="rId45" Type="http://schemas.openxmlformats.org/officeDocument/2006/relationships/slideLayout" Target="../slideLayouts/slideLayout2021.xml"/><Relationship Id="rId5" Type="http://schemas.openxmlformats.org/officeDocument/2006/relationships/slideLayout" Target="../slideLayouts/slideLayout1981.xml"/><Relationship Id="rId15" Type="http://schemas.openxmlformats.org/officeDocument/2006/relationships/slideLayout" Target="../slideLayouts/slideLayout1991.xml"/><Relationship Id="rId23" Type="http://schemas.openxmlformats.org/officeDocument/2006/relationships/slideLayout" Target="../slideLayouts/slideLayout1999.xml"/><Relationship Id="rId28" Type="http://schemas.openxmlformats.org/officeDocument/2006/relationships/slideLayout" Target="../slideLayouts/slideLayout2004.xml"/><Relationship Id="rId36" Type="http://schemas.openxmlformats.org/officeDocument/2006/relationships/slideLayout" Target="../slideLayouts/slideLayout2012.xml"/><Relationship Id="rId49" Type="http://schemas.openxmlformats.org/officeDocument/2006/relationships/slideLayout" Target="../slideLayouts/slideLayout2025.xml"/><Relationship Id="rId10" Type="http://schemas.openxmlformats.org/officeDocument/2006/relationships/slideLayout" Target="../slideLayouts/slideLayout1986.xml"/><Relationship Id="rId19" Type="http://schemas.openxmlformats.org/officeDocument/2006/relationships/slideLayout" Target="../slideLayouts/slideLayout1995.xml"/><Relationship Id="rId31" Type="http://schemas.openxmlformats.org/officeDocument/2006/relationships/slideLayout" Target="../slideLayouts/slideLayout2007.xml"/><Relationship Id="rId44" Type="http://schemas.openxmlformats.org/officeDocument/2006/relationships/slideLayout" Target="../slideLayouts/slideLayout2020.xml"/><Relationship Id="rId4" Type="http://schemas.openxmlformats.org/officeDocument/2006/relationships/slideLayout" Target="../slideLayouts/slideLayout1980.xml"/><Relationship Id="rId9" Type="http://schemas.openxmlformats.org/officeDocument/2006/relationships/slideLayout" Target="../slideLayouts/slideLayout1985.xml"/><Relationship Id="rId14" Type="http://schemas.openxmlformats.org/officeDocument/2006/relationships/slideLayout" Target="../slideLayouts/slideLayout1990.xml"/><Relationship Id="rId22" Type="http://schemas.openxmlformats.org/officeDocument/2006/relationships/slideLayout" Target="../slideLayouts/slideLayout1998.xml"/><Relationship Id="rId27" Type="http://schemas.openxmlformats.org/officeDocument/2006/relationships/slideLayout" Target="../slideLayouts/slideLayout2003.xml"/><Relationship Id="rId30" Type="http://schemas.openxmlformats.org/officeDocument/2006/relationships/slideLayout" Target="../slideLayouts/slideLayout2006.xml"/><Relationship Id="rId35" Type="http://schemas.openxmlformats.org/officeDocument/2006/relationships/slideLayout" Target="../slideLayouts/slideLayout2011.xml"/><Relationship Id="rId43" Type="http://schemas.openxmlformats.org/officeDocument/2006/relationships/slideLayout" Target="../slideLayouts/slideLayout2019.xml"/><Relationship Id="rId48" Type="http://schemas.openxmlformats.org/officeDocument/2006/relationships/slideLayout" Target="../slideLayouts/slideLayout2024.xml"/><Relationship Id="rId8" Type="http://schemas.openxmlformats.org/officeDocument/2006/relationships/slideLayout" Target="../slideLayouts/slideLayout1984.xml"/><Relationship Id="rId3" Type="http://schemas.openxmlformats.org/officeDocument/2006/relationships/slideLayout" Target="../slideLayouts/slideLayout1979.xml"/><Relationship Id="rId12" Type="http://schemas.openxmlformats.org/officeDocument/2006/relationships/slideLayout" Target="../slideLayouts/slideLayout1988.xml"/><Relationship Id="rId17" Type="http://schemas.openxmlformats.org/officeDocument/2006/relationships/slideLayout" Target="../slideLayouts/slideLayout1993.xml"/><Relationship Id="rId25" Type="http://schemas.openxmlformats.org/officeDocument/2006/relationships/slideLayout" Target="../slideLayouts/slideLayout2001.xml"/><Relationship Id="rId33" Type="http://schemas.openxmlformats.org/officeDocument/2006/relationships/slideLayout" Target="../slideLayouts/slideLayout2009.xml"/><Relationship Id="rId38" Type="http://schemas.openxmlformats.org/officeDocument/2006/relationships/slideLayout" Target="../slideLayouts/slideLayout2014.xml"/><Relationship Id="rId46" Type="http://schemas.openxmlformats.org/officeDocument/2006/relationships/slideLayout" Target="../slideLayouts/slideLayout2022.xml"/><Relationship Id="rId20" Type="http://schemas.openxmlformats.org/officeDocument/2006/relationships/slideLayout" Target="../slideLayouts/slideLayout1996.xml"/><Relationship Id="rId41" Type="http://schemas.openxmlformats.org/officeDocument/2006/relationships/slideLayout" Target="../slideLayouts/slideLayout2017.xml"/><Relationship Id="rId1" Type="http://schemas.openxmlformats.org/officeDocument/2006/relationships/slideLayout" Target="../slideLayouts/slideLayout1977.xml"/><Relationship Id="rId6" Type="http://schemas.openxmlformats.org/officeDocument/2006/relationships/slideLayout" Target="../slideLayouts/slideLayout1982.xml"/></Relationships>
</file>

<file path=ppt/slideMasters/_rels/slideMaster43.xml.rels><?xml version="1.0" encoding="UTF-8" standalone="yes"?>
<Relationships xmlns="http://schemas.openxmlformats.org/package/2006/relationships"><Relationship Id="rId13" Type="http://schemas.openxmlformats.org/officeDocument/2006/relationships/slideLayout" Target="../slideLayouts/slideLayout2038.xml"/><Relationship Id="rId18" Type="http://schemas.openxmlformats.org/officeDocument/2006/relationships/slideLayout" Target="../slideLayouts/slideLayout2043.xml"/><Relationship Id="rId26" Type="http://schemas.openxmlformats.org/officeDocument/2006/relationships/slideLayout" Target="../slideLayouts/slideLayout2051.xml"/><Relationship Id="rId39" Type="http://schemas.openxmlformats.org/officeDocument/2006/relationships/slideLayout" Target="../slideLayouts/slideLayout2064.xml"/><Relationship Id="rId21" Type="http://schemas.openxmlformats.org/officeDocument/2006/relationships/slideLayout" Target="../slideLayouts/slideLayout2046.xml"/><Relationship Id="rId34" Type="http://schemas.openxmlformats.org/officeDocument/2006/relationships/slideLayout" Target="../slideLayouts/slideLayout2059.xml"/><Relationship Id="rId42" Type="http://schemas.openxmlformats.org/officeDocument/2006/relationships/slideLayout" Target="../slideLayouts/slideLayout2067.xml"/><Relationship Id="rId47" Type="http://schemas.openxmlformats.org/officeDocument/2006/relationships/slideLayout" Target="../slideLayouts/slideLayout2072.xml"/><Relationship Id="rId7" Type="http://schemas.openxmlformats.org/officeDocument/2006/relationships/slideLayout" Target="../slideLayouts/slideLayout2032.xml"/><Relationship Id="rId2" Type="http://schemas.openxmlformats.org/officeDocument/2006/relationships/slideLayout" Target="../slideLayouts/slideLayout2027.xml"/><Relationship Id="rId16" Type="http://schemas.openxmlformats.org/officeDocument/2006/relationships/slideLayout" Target="../slideLayouts/slideLayout2041.xml"/><Relationship Id="rId29" Type="http://schemas.openxmlformats.org/officeDocument/2006/relationships/slideLayout" Target="../slideLayouts/slideLayout2054.xml"/><Relationship Id="rId11" Type="http://schemas.openxmlformats.org/officeDocument/2006/relationships/slideLayout" Target="../slideLayouts/slideLayout2036.xml"/><Relationship Id="rId24" Type="http://schemas.openxmlformats.org/officeDocument/2006/relationships/slideLayout" Target="../slideLayouts/slideLayout2049.xml"/><Relationship Id="rId32" Type="http://schemas.openxmlformats.org/officeDocument/2006/relationships/slideLayout" Target="../slideLayouts/slideLayout2057.xml"/><Relationship Id="rId37" Type="http://schemas.openxmlformats.org/officeDocument/2006/relationships/slideLayout" Target="../slideLayouts/slideLayout2062.xml"/><Relationship Id="rId40" Type="http://schemas.openxmlformats.org/officeDocument/2006/relationships/slideLayout" Target="../slideLayouts/slideLayout2065.xml"/><Relationship Id="rId45" Type="http://schemas.openxmlformats.org/officeDocument/2006/relationships/slideLayout" Target="../slideLayouts/slideLayout2070.xml"/><Relationship Id="rId5" Type="http://schemas.openxmlformats.org/officeDocument/2006/relationships/slideLayout" Target="../slideLayouts/slideLayout2030.xml"/><Relationship Id="rId15" Type="http://schemas.openxmlformats.org/officeDocument/2006/relationships/slideLayout" Target="../slideLayouts/slideLayout2040.xml"/><Relationship Id="rId23" Type="http://schemas.openxmlformats.org/officeDocument/2006/relationships/slideLayout" Target="../slideLayouts/slideLayout2048.xml"/><Relationship Id="rId28" Type="http://schemas.openxmlformats.org/officeDocument/2006/relationships/slideLayout" Target="../slideLayouts/slideLayout2053.xml"/><Relationship Id="rId36" Type="http://schemas.openxmlformats.org/officeDocument/2006/relationships/slideLayout" Target="../slideLayouts/slideLayout2061.xml"/><Relationship Id="rId49" Type="http://schemas.openxmlformats.org/officeDocument/2006/relationships/theme" Target="../theme/theme43.xml"/><Relationship Id="rId10" Type="http://schemas.openxmlformats.org/officeDocument/2006/relationships/slideLayout" Target="../slideLayouts/slideLayout2035.xml"/><Relationship Id="rId19" Type="http://schemas.openxmlformats.org/officeDocument/2006/relationships/slideLayout" Target="../slideLayouts/slideLayout2044.xml"/><Relationship Id="rId31" Type="http://schemas.openxmlformats.org/officeDocument/2006/relationships/slideLayout" Target="../slideLayouts/slideLayout2056.xml"/><Relationship Id="rId44" Type="http://schemas.openxmlformats.org/officeDocument/2006/relationships/slideLayout" Target="../slideLayouts/slideLayout2069.xml"/><Relationship Id="rId4" Type="http://schemas.openxmlformats.org/officeDocument/2006/relationships/slideLayout" Target="../slideLayouts/slideLayout2029.xml"/><Relationship Id="rId9" Type="http://schemas.openxmlformats.org/officeDocument/2006/relationships/slideLayout" Target="../slideLayouts/slideLayout2034.xml"/><Relationship Id="rId14" Type="http://schemas.openxmlformats.org/officeDocument/2006/relationships/slideLayout" Target="../slideLayouts/slideLayout2039.xml"/><Relationship Id="rId22" Type="http://schemas.openxmlformats.org/officeDocument/2006/relationships/slideLayout" Target="../slideLayouts/slideLayout2047.xml"/><Relationship Id="rId27" Type="http://schemas.openxmlformats.org/officeDocument/2006/relationships/slideLayout" Target="../slideLayouts/slideLayout2052.xml"/><Relationship Id="rId30" Type="http://schemas.openxmlformats.org/officeDocument/2006/relationships/slideLayout" Target="../slideLayouts/slideLayout2055.xml"/><Relationship Id="rId35" Type="http://schemas.openxmlformats.org/officeDocument/2006/relationships/slideLayout" Target="../slideLayouts/slideLayout2060.xml"/><Relationship Id="rId43" Type="http://schemas.openxmlformats.org/officeDocument/2006/relationships/slideLayout" Target="../slideLayouts/slideLayout2068.xml"/><Relationship Id="rId48" Type="http://schemas.openxmlformats.org/officeDocument/2006/relationships/slideLayout" Target="../slideLayouts/slideLayout2073.xml"/><Relationship Id="rId8" Type="http://schemas.openxmlformats.org/officeDocument/2006/relationships/slideLayout" Target="../slideLayouts/slideLayout2033.xml"/><Relationship Id="rId3" Type="http://schemas.openxmlformats.org/officeDocument/2006/relationships/slideLayout" Target="../slideLayouts/slideLayout2028.xml"/><Relationship Id="rId12" Type="http://schemas.openxmlformats.org/officeDocument/2006/relationships/slideLayout" Target="../slideLayouts/slideLayout2037.xml"/><Relationship Id="rId17" Type="http://schemas.openxmlformats.org/officeDocument/2006/relationships/slideLayout" Target="../slideLayouts/slideLayout2042.xml"/><Relationship Id="rId25" Type="http://schemas.openxmlformats.org/officeDocument/2006/relationships/slideLayout" Target="../slideLayouts/slideLayout2050.xml"/><Relationship Id="rId33" Type="http://schemas.openxmlformats.org/officeDocument/2006/relationships/slideLayout" Target="../slideLayouts/slideLayout2058.xml"/><Relationship Id="rId38" Type="http://schemas.openxmlformats.org/officeDocument/2006/relationships/slideLayout" Target="../slideLayouts/slideLayout2063.xml"/><Relationship Id="rId46" Type="http://schemas.openxmlformats.org/officeDocument/2006/relationships/slideLayout" Target="../slideLayouts/slideLayout2071.xml"/><Relationship Id="rId20" Type="http://schemas.openxmlformats.org/officeDocument/2006/relationships/slideLayout" Target="../slideLayouts/slideLayout2045.xml"/><Relationship Id="rId41" Type="http://schemas.openxmlformats.org/officeDocument/2006/relationships/slideLayout" Target="../slideLayouts/slideLayout2066.xml"/><Relationship Id="rId1" Type="http://schemas.openxmlformats.org/officeDocument/2006/relationships/slideLayout" Target="../slideLayouts/slideLayout2026.xml"/><Relationship Id="rId6" Type="http://schemas.openxmlformats.org/officeDocument/2006/relationships/slideLayout" Target="../slideLayouts/slideLayout203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9" Type="http://schemas.openxmlformats.org/officeDocument/2006/relationships/slideLayout" Target="../slideLayouts/slideLayout169.xml"/><Relationship Id="rId21" Type="http://schemas.openxmlformats.org/officeDocument/2006/relationships/slideLayout" Target="../slideLayouts/slideLayout151.xml"/><Relationship Id="rId34" Type="http://schemas.openxmlformats.org/officeDocument/2006/relationships/slideLayout" Target="../slideLayouts/slideLayout164.xml"/><Relationship Id="rId42" Type="http://schemas.openxmlformats.org/officeDocument/2006/relationships/slideLayout" Target="../slideLayouts/slideLayout172.xml"/><Relationship Id="rId7" Type="http://schemas.openxmlformats.org/officeDocument/2006/relationships/slideLayout" Target="../slideLayouts/slideLayout13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9" Type="http://schemas.openxmlformats.org/officeDocument/2006/relationships/slideLayout" Target="../slideLayouts/slideLayout159.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37" Type="http://schemas.openxmlformats.org/officeDocument/2006/relationships/slideLayout" Target="../slideLayouts/slideLayout167.xml"/><Relationship Id="rId40" Type="http://schemas.openxmlformats.org/officeDocument/2006/relationships/slideLayout" Target="../slideLayouts/slideLayout170.xml"/><Relationship Id="rId45" Type="http://schemas.openxmlformats.org/officeDocument/2006/relationships/slideLayout" Target="../slideLayouts/slideLayout175.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36" Type="http://schemas.openxmlformats.org/officeDocument/2006/relationships/slideLayout" Target="../slideLayouts/slideLayout166.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4" Type="http://schemas.openxmlformats.org/officeDocument/2006/relationships/slideLayout" Target="../slideLayouts/slideLayout174.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slideLayout" Target="../slideLayouts/slideLayout165.xml"/><Relationship Id="rId43" Type="http://schemas.openxmlformats.org/officeDocument/2006/relationships/slideLayout" Target="../slideLayouts/slideLayout173.xml"/><Relationship Id="rId8" Type="http://schemas.openxmlformats.org/officeDocument/2006/relationships/slideLayout" Target="../slideLayouts/slideLayout138.xml"/><Relationship Id="rId3" Type="http://schemas.openxmlformats.org/officeDocument/2006/relationships/slideLayout" Target="../slideLayouts/slideLayout133.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38" Type="http://schemas.openxmlformats.org/officeDocument/2006/relationships/slideLayout" Target="../slideLayouts/slideLayout168.xml"/><Relationship Id="rId46" Type="http://schemas.openxmlformats.org/officeDocument/2006/relationships/theme" Target="../theme/theme5.xml"/><Relationship Id="rId20" Type="http://schemas.openxmlformats.org/officeDocument/2006/relationships/slideLayout" Target="../slideLayouts/slideLayout150.xml"/><Relationship Id="rId41" Type="http://schemas.openxmlformats.org/officeDocument/2006/relationships/slideLayout" Target="../slideLayouts/slideLayout17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9" Type="http://schemas.openxmlformats.org/officeDocument/2006/relationships/slideLayout" Target="../slideLayouts/slideLayout214.xml"/><Relationship Id="rId21" Type="http://schemas.openxmlformats.org/officeDocument/2006/relationships/slideLayout" Target="../slideLayouts/slideLayout196.xml"/><Relationship Id="rId34" Type="http://schemas.openxmlformats.org/officeDocument/2006/relationships/slideLayout" Target="../slideLayouts/slideLayout209.xml"/><Relationship Id="rId42" Type="http://schemas.openxmlformats.org/officeDocument/2006/relationships/slideLayout" Target="../slideLayouts/slideLayout217.xml"/><Relationship Id="rId47" Type="http://schemas.openxmlformats.org/officeDocument/2006/relationships/theme" Target="../theme/theme6.xml"/><Relationship Id="rId7" Type="http://schemas.openxmlformats.org/officeDocument/2006/relationships/slideLayout" Target="../slideLayouts/slideLayout18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32" Type="http://schemas.openxmlformats.org/officeDocument/2006/relationships/slideLayout" Target="../slideLayouts/slideLayout207.xml"/><Relationship Id="rId37" Type="http://schemas.openxmlformats.org/officeDocument/2006/relationships/slideLayout" Target="../slideLayouts/slideLayout212.xml"/><Relationship Id="rId40" Type="http://schemas.openxmlformats.org/officeDocument/2006/relationships/slideLayout" Target="../slideLayouts/slideLayout215.xml"/><Relationship Id="rId45" Type="http://schemas.openxmlformats.org/officeDocument/2006/relationships/slideLayout" Target="../slideLayouts/slideLayout220.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36" Type="http://schemas.openxmlformats.org/officeDocument/2006/relationships/slideLayout" Target="../slideLayouts/slideLayout211.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slideLayout" Target="../slideLayouts/slideLayout206.xml"/><Relationship Id="rId44" Type="http://schemas.openxmlformats.org/officeDocument/2006/relationships/slideLayout" Target="../slideLayouts/slideLayout219.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slideLayout" Target="../slideLayouts/slideLayout205.xml"/><Relationship Id="rId35" Type="http://schemas.openxmlformats.org/officeDocument/2006/relationships/slideLayout" Target="../slideLayouts/slideLayout210.xml"/><Relationship Id="rId43" Type="http://schemas.openxmlformats.org/officeDocument/2006/relationships/slideLayout" Target="../slideLayouts/slideLayout218.xml"/><Relationship Id="rId8" Type="http://schemas.openxmlformats.org/officeDocument/2006/relationships/slideLayout" Target="../slideLayouts/slideLayout183.xml"/><Relationship Id="rId3" Type="http://schemas.openxmlformats.org/officeDocument/2006/relationships/slideLayout" Target="../slideLayouts/slideLayout178.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33" Type="http://schemas.openxmlformats.org/officeDocument/2006/relationships/slideLayout" Target="../slideLayouts/slideLayout208.xml"/><Relationship Id="rId38" Type="http://schemas.openxmlformats.org/officeDocument/2006/relationships/slideLayout" Target="../slideLayouts/slideLayout213.xml"/><Relationship Id="rId46" Type="http://schemas.openxmlformats.org/officeDocument/2006/relationships/slideLayout" Target="../slideLayouts/slideLayout221.xml"/><Relationship Id="rId20" Type="http://schemas.openxmlformats.org/officeDocument/2006/relationships/slideLayout" Target="../slideLayouts/slideLayout195.xml"/><Relationship Id="rId41" Type="http://schemas.openxmlformats.org/officeDocument/2006/relationships/slideLayout" Target="../slideLayouts/slideLayout21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39" Type="http://schemas.openxmlformats.org/officeDocument/2006/relationships/slideLayout" Target="../slideLayouts/slideLayout260.xml"/><Relationship Id="rId21" Type="http://schemas.openxmlformats.org/officeDocument/2006/relationships/slideLayout" Target="../slideLayouts/slideLayout242.xml"/><Relationship Id="rId34" Type="http://schemas.openxmlformats.org/officeDocument/2006/relationships/slideLayout" Target="../slideLayouts/slideLayout255.xml"/><Relationship Id="rId42" Type="http://schemas.openxmlformats.org/officeDocument/2006/relationships/slideLayout" Target="../slideLayouts/slideLayout263.xml"/><Relationship Id="rId47" Type="http://schemas.openxmlformats.org/officeDocument/2006/relationships/theme" Target="../theme/theme7.xml"/><Relationship Id="rId7" Type="http://schemas.openxmlformats.org/officeDocument/2006/relationships/slideLayout" Target="../slideLayouts/slideLayout22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9" Type="http://schemas.openxmlformats.org/officeDocument/2006/relationships/slideLayout" Target="../slideLayouts/slideLayout25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32" Type="http://schemas.openxmlformats.org/officeDocument/2006/relationships/slideLayout" Target="../slideLayouts/slideLayout253.xml"/><Relationship Id="rId37" Type="http://schemas.openxmlformats.org/officeDocument/2006/relationships/slideLayout" Target="../slideLayouts/slideLayout258.xml"/><Relationship Id="rId40" Type="http://schemas.openxmlformats.org/officeDocument/2006/relationships/slideLayout" Target="../slideLayouts/slideLayout261.xml"/><Relationship Id="rId45" Type="http://schemas.openxmlformats.org/officeDocument/2006/relationships/slideLayout" Target="../slideLayouts/slideLayout266.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28" Type="http://schemas.openxmlformats.org/officeDocument/2006/relationships/slideLayout" Target="../slideLayouts/slideLayout249.xml"/><Relationship Id="rId36" Type="http://schemas.openxmlformats.org/officeDocument/2006/relationships/slideLayout" Target="../slideLayouts/slideLayout257.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31" Type="http://schemas.openxmlformats.org/officeDocument/2006/relationships/slideLayout" Target="../slideLayouts/slideLayout252.xml"/><Relationship Id="rId44" Type="http://schemas.openxmlformats.org/officeDocument/2006/relationships/slideLayout" Target="../slideLayouts/slideLayout265.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slideLayout" Target="../slideLayouts/slideLayout248.xml"/><Relationship Id="rId30" Type="http://schemas.openxmlformats.org/officeDocument/2006/relationships/slideLayout" Target="../slideLayouts/slideLayout251.xml"/><Relationship Id="rId35" Type="http://schemas.openxmlformats.org/officeDocument/2006/relationships/slideLayout" Target="../slideLayouts/slideLayout256.xml"/><Relationship Id="rId43" Type="http://schemas.openxmlformats.org/officeDocument/2006/relationships/slideLayout" Target="../slideLayouts/slideLayout264.xml"/><Relationship Id="rId8" Type="http://schemas.openxmlformats.org/officeDocument/2006/relationships/slideLayout" Target="../slideLayouts/slideLayout229.xml"/><Relationship Id="rId3" Type="http://schemas.openxmlformats.org/officeDocument/2006/relationships/slideLayout" Target="../slideLayouts/slideLayout224.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33" Type="http://schemas.openxmlformats.org/officeDocument/2006/relationships/slideLayout" Target="../slideLayouts/slideLayout254.xml"/><Relationship Id="rId38" Type="http://schemas.openxmlformats.org/officeDocument/2006/relationships/slideLayout" Target="../slideLayouts/slideLayout259.xml"/><Relationship Id="rId46" Type="http://schemas.openxmlformats.org/officeDocument/2006/relationships/slideLayout" Target="../slideLayouts/slideLayout267.xml"/><Relationship Id="rId20" Type="http://schemas.openxmlformats.org/officeDocument/2006/relationships/slideLayout" Target="../slideLayouts/slideLayout241.xml"/><Relationship Id="rId41" Type="http://schemas.openxmlformats.org/officeDocument/2006/relationships/slideLayout" Target="../slideLayouts/slideLayout26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26" Type="http://schemas.openxmlformats.org/officeDocument/2006/relationships/slideLayout" Target="../slideLayouts/slideLayout293.xml"/><Relationship Id="rId39" Type="http://schemas.openxmlformats.org/officeDocument/2006/relationships/slideLayout" Target="../slideLayouts/slideLayout306.xml"/><Relationship Id="rId21" Type="http://schemas.openxmlformats.org/officeDocument/2006/relationships/slideLayout" Target="../slideLayouts/slideLayout288.xml"/><Relationship Id="rId34" Type="http://schemas.openxmlformats.org/officeDocument/2006/relationships/slideLayout" Target="../slideLayouts/slideLayout301.xml"/><Relationship Id="rId42" Type="http://schemas.openxmlformats.org/officeDocument/2006/relationships/slideLayout" Target="../slideLayouts/slideLayout309.xml"/><Relationship Id="rId7" Type="http://schemas.openxmlformats.org/officeDocument/2006/relationships/slideLayout" Target="../slideLayouts/slideLayout27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29" Type="http://schemas.openxmlformats.org/officeDocument/2006/relationships/slideLayout" Target="../slideLayouts/slideLayout296.xml"/><Relationship Id="rId41" Type="http://schemas.openxmlformats.org/officeDocument/2006/relationships/slideLayout" Target="../slideLayouts/slideLayout308.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24" Type="http://schemas.openxmlformats.org/officeDocument/2006/relationships/slideLayout" Target="../slideLayouts/slideLayout291.xml"/><Relationship Id="rId32" Type="http://schemas.openxmlformats.org/officeDocument/2006/relationships/slideLayout" Target="../slideLayouts/slideLayout299.xml"/><Relationship Id="rId37" Type="http://schemas.openxmlformats.org/officeDocument/2006/relationships/slideLayout" Target="../slideLayouts/slideLayout304.xml"/><Relationship Id="rId40" Type="http://schemas.openxmlformats.org/officeDocument/2006/relationships/slideLayout" Target="../slideLayouts/slideLayout307.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23" Type="http://schemas.openxmlformats.org/officeDocument/2006/relationships/slideLayout" Target="../slideLayouts/slideLayout290.xml"/><Relationship Id="rId28" Type="http://schemas.openxmlformats.org/officeDocument/2006/relationships/slideLayout" Target="../slideLayouts/slideLayout295.xml"/><Relationship Id="rId36" Type="http://schemas.openxmlformats.org/officeDocument/2006/relationships/slideLayout" Target="../slideLayouts/slideLayout303.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31" Type="http://schemas.openxmlformats.org/officeDocument/2006/relationships/slideLayout" Target="../slideLayouts/slideLayout298.xml"/><Relationship Id="rId44" Type="http://schemas.openxmlformats.org/officeDocument/2006/relationships/theme" Target="../theme/theme8.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 Id="rId22" Type="http://schemas.openxmlformats.org/officeDocument/2006/relationships/slideLayout" Target="../slideLayouts/slideLayout289.xml"/><Relationship Id="rId27" Type="http://schemas.openxmlformats.org/officeDocument/2006/relationships/slideLayout" Target="../slideLayouts/slideLayout294.xml"/><Relationship Id="rId30" Type="http://schemas.openxmlformats.org/officeDocument/2006/relationships/slideLayout" Target="../slideLayouts/slideLayout297.xml"/><Relationship Id="rId35" Type="http://schemas.openxmlformats.org/officeDocument/2006/relationships/slideLayout" Target="../slideLayouts/slideLayout302.xml"/><Relationship Id="rId43" Type="http://schemas.openxmlformats.org/officeDocument/2006/relationships/slideLayout" Target="../slideLayouts/slideLayout310.xml"/><Relationship Id="rId8" Type="http://schemas.openxmlformats.org/officeDocument/2006/relationships/slideLayout" Target="../slideLayouts/slideLayout275.xml"/><Relationship Id="rId3" Type="http://schemas.openxmlformats.org/officeDocument/2006/relationships/slideLayout" Target="../slideLayouts/slideLayout270.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5" Type="http://schemas.openxmlformats.org/officeDocument/2006/relationships/slideLayout" Target="../slideLayouts/slideLayout292.xml"/><Relationship Id="rId33" Type="http://schemas.openxmlformats.org/officeDocument/2006/relationships/slideLayout" Target="../slideLayouts/slideLayout300.xml"/><Relationship Id="rId38" Type="http://schemas.openxmlformats.org/officeDocument/2006/relationships/slideLayout" Target="../slideLayouts/slideLayout305.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26" Type="http://schemas.openxmlformats.org/officeDocument/2006/relationships/slideLayout" Target="../slideLayouts/slideLayout336.xml"/><Relationship Id="rId39" Type="http://schemas.openxmlformats.org/officeDocument/2006/relationships/slideLayout" Target="../slideLayouts/slideLayout349.xml"/><Relationship Id="rId21" Type="http://schemas.openxmlformats.org/officeDocument/2006/relationships/slideLayout" Target="../slideLayouts/slideLayout331.xml"/><Relationship Id="rId34" Type="http://schemas.openxmlformats.org/officeDocument/2006/relationships/slideLayout" Target="../slideLayouts/slideLayout344.xml"/><Relationship Id="rId42" Type="http://schemas.openxmlformats.org/officeDocument/2006/relationships/slideLayout" Target="../slideLayouts/slideLayout352.xml"/><Relationship Id="rId47" Type="http://schemas.openxmlformats.org/officeDocument/2006/relationships/theme" Target="../theme/theme9.xml"/><Relationship Id="rId7" Type="http://schemas.openxmlformats.org/officeDocument/2006/relationships/slideLayout" Target="../slideLayouts/slideLayout317.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29" Type="http://schemas.openxmlformats.org/officeDocument/2006/relationships/slideLayout" Target="../slideLayouts/slideLayout339.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24" Type="http://schemas.openxmlformats.org/officeDocument/2006/relationships/slideLayout" Target="../slideLayouts/slideLayout334.xml"/><Relationship Id="rId32" Type="http://schemas.openxmlformats.org/officeDocument/2006/relationships/slideLayout" Target="../slideLayouts/slideLayout342.xml"/><Relationship Id="rId37" Type="http://schemas.openxmlformats.org/officeDocument/2006/relationships/slideLayout" Target="../slideLayouts/slideLayout347.xml"/><Relationship Id="rId40" Type="http://schemas.openxmlformats.org/officeDocument/2006/relationships/slideLayout" Target="../slideLayouts/slideLayout350.xml"/><Relationship Id="rId45" Type="http://schemas.openxmlformats.org/officeDocument/2006/relationships/slideLayout" Target="../slideLayouts/slideLayout355.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23" Type="http://schemas.openxmlformats.org/officeDocument/2006/relationships/slideLayout" Target="../slideLayouts/slideLayout333.xml"/><Relationship Id="rId28" Type="http://schemas.openxmlformats.org/officeDocument/2006/relationships/slideLayout" Target="../slideLayouts/slideLayout338.xml"/><Relationship Id="rId36" Type="http://schemas.openxmlformats.org/officeDocument/2006/relationships/slideLayout" Target="../slideLayouts/slideLayout346.xml"/><Relationship Id="rId10" Type="http://schemas.openxmlformats.org/officeDocument/2006/relationships/slideLayout" Target="../slideLayouts/slideLayout320.xml"/><Relationship Id="rId19" Type="http://schemas.openxmlformats.org/officeDocument/2006/relationships/slideLayout" Target="../slideLayouts/slideLayout329.xml"/><Relationship Id="rId31" Type="http://schemas.openxmlformats.org/officeDocument/2006/relationships/slideLayout" Target="../slideLayouts/slideLayout341.xml"/><Relationship Id="rId44" Type="http://schemas.openxmlformats.org/officeDocument/2006/relationships/slideLayout" Target="../slideLayouts/slideLayout354.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 Id="rId22" Type="http://schemas.openxmlformats.org/officeDocument/2006/relationships/slideLayout" Target="../slideLayouts/slideLayout332.xml"/><Relationship Id="rId27" Type="http://schemas.openxmlformats.org/officeDocument/2006/relationships/slideLayout" Target="../slideLayouts/slideLayout337.xml"/><Relationship Id="rId30" Type="http://schemas.openxmlformats.org/officeDocument/2006/relationships/slideLayout" Target="../slideLayouts/slideLayout340.xml"/><Relationship Id="rId35" Type="http://schemas.openxmlformats.org/officeDocument/2006/relationships/slideLayout" Target="../slideLayouts/slideLayout345.xml"/><Relationship Id="rId43" Type="http://schemas.openxmlformats.org/officeDocument/2006/relationships/slideLayout" Target="../slideLayouts/slideLayout353.xml"/><Relationship Id="rId8" Type="http://schemas.openxmlformats.org/officeDocument/2006/relationships/slideLayout" Target="../slideLayouts/slideLayout318.xml"/><Relationship Id="rId3" Type="http://schemas.openxmlformats.org/officeDocument/2006/relationships/slideLayout" Target="../slideLayouts/slideLayout313.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5" Type="http://schemas.openxmlformats.org/officeDocument/2006/relationships/slideLayout" Target="../slideLayouts/slideLayout335.xml"/><Relationship Id="rId33" Type="http://schemas.openxmlformats.org/officeDocument/2006/relationships/slideLayout" Target="../slideLayouts/slideLayout343.xml"/><Relationship Id="rId38" Type="http://schemas.openxmlformats.org/officeDocument/2006/relationships/slideLayout" Target="../slideLayouts/slideLayout348.xml"/><Relationship Id="rId46" Type="http://schemas.openxmlformats.org/officeDocument/2006/relationships/slideLayout" Target="../slideLayouts/slideLayout356.xml"/><Relationship Id="rId20" Type="http://schemas.openxmlformats.org/officeDocument/2006/relationships/slideLayout" Target="../slideLayouts/slideLayout330.xml"/><Relationship Id="rId41" Type="http://schemas.openxmlformats.org/officeDocument/2006/relationships/slideLayout" Target="../slideLayouts/slideLayout3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7551548"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Software | © 2023 IBM Corporation | Confidential</a:t>
            </a:r>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467116021"/>
      </p:ext>
    </p:extLst>
  </p:cSld>
  <p:clrMap bg1="dk1" tx1="lt1" bg2="dk2" tx2="lt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3" r:id="rId19"/>
    <p:sldLayoutId id="2147484314" r:id="rId20"/>
    <p:sldLayoutId id="2147484315" r:id="rId21"/>
    <p:sldLayoutId id="2147484316" r:id="rId22"/>
    <p:sldLayoutId id="2147484317" r:id="rId23"/>
    <p:sldLayoutId id="2147484318" r:id="rId24"/>
    <p:sldLayoutId id="2147484319" r:id="rId25"/>
    <p:sldLayoutId id="2147484320" r:id="rId26"/>
    <p:sldLayoutId id="2147484321" r:id="rId27"/>
    <p:sldLayoutId id="2147484322" r:id="rId28"/>
    <p:sldLayoutId id="2147484323" r:id="rId29"/>
    <p:sldLayoutId id="2147484324" r:id="rId30"/>
    <p:sldLayoutId id="2147484325" r:id="rId31"/>
    <p:sldLayoutId id="2147484326" r:id="rId32"/>
    <p:sldLayoutId id="2147484327" r:id="rId33"/>
    <p:sldLayoutId id="2147484328" r:id="rId34"/>
    <p:sldLayoutId id="2147484329" r:id="rId35"/>
    <p:sldLayoutId id="2147484330" r:id="rId36"/>
    <p:sldLayoutId id="2147484331" r:id="rId37"/>
    <p:sldLayoutId id="2147484332" r:id="rId38"/>
    <p:sldLayoutId id="2147484333" r:id="rId39"/>
    <p:sldLayoutId id="2147484334" r:id="rId40"/>
    <p:sldLayoutId id="2147484335" r:id="rId41"/>
    <p:sldLayoutId id="2147484336" r:id="rId42"/>
    <p:sldLayoutId id="2147484337" r:id="rId43"/>
    <p:sldLayoutId id="2147484338" r:id="rId44"/>
    <p:sldLayoutId id="2147484339" r:id="rId45"/>
    <p:sldLayoutId id="2147484340" r:id="rId46"/>
    <p:sldLayoutId id="2147484341" r:id="rId47"/>
    <p:sldLayoutId id="2147484344" r:id="rId48"/>
    <p:sldLayoutId id="2147484345" r:id="rId49"/>
    <p:sldLayoutId id="2147484347" r:id="rId50"/>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38885" y="12900740"/>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4675" y="549275"/>
            <a:ext cx="22590125"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49" name="Body Level One…"/>
          <p:cNvSpPr txBox="1">
            <a:spLocks noGrp="1"/>
          </p:cNvSpPr>
          <p:nvPr>
            <p:ph type="body" idx="1"/>
          </p:nvPr>
        </p:nvSpPr>
        <p:spPr>
          <a:xfrm>
            <a:off x="574675" y="3200400"/>
            <a:ext cx="22590125" cy="10515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763503"/>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3292799098"/>
      </p:ext>
    </p:extLst>
  </p:cSld>
  <p:clrMap bg1="dk1" tx1="lt1" bg2="dk2" tx2="lt2" accent1="accent1" accent2="accent2" accent3="accent3" accent4="accent4" accent5="accent5" accent6="accent6" hlink="hlink" folHlink="folHlink"/>
  <p:sldLayoutIdLst>
    <p:sldLayoutId id="2147484349" r:id="rId1"/>
    <p:sldLayoutId id="2147484350" r:id="rId2"/>
    <p:sldLayoutId id="2147484351" r:id="rId3"/>
    <p:sldLayoutId id="2147484352" r:id="rId4"/>
    <p:sldLayoutId id="2147484353" r:id="rId5"/>
    <p:sldLayoutId id="2147484354" r:id="rId6"/>
    <p:sldLayoutId id="2147484355" r:id="rId7"/>
    <p:sldLayoutId id="2147484356" r:id="rId8"/>
    <p:sldLayoutId id="2147484357" r:id="rId9"/>
    <p:sldLayoutId id="2147484358" r:id="rId10"/>
    <p:sldLayoutId id="2147484359" r:id="rId11"/>
    <p:sldLayoutId id="2147484360" r:id="rId12"/>
    <p:sldLayoutId id="2147484361" r:id="rId13"/>
    <p:sldLayoutId id="2147484362" r:id="rId14"/>
    <p:sldLayoutId id="2147484363" r:id="rId15"/>
    <p:sldLayoutId id="2147484364" r:id="rId16"/>
    <p:sldLayoutId id="2147484365" r:id="rId17"/>
    <p:sldLayoutId id="2147484366" r:id="rId18"/>
    <p:sldLayoutId id="2147484367" r:id="rId19"/>
    <p:sldLayoutId id="2147484368" r:id="rId20"/>
    <p:sldLayoutId id="2147484369" r:id="rId21"/>
    <p:sldLayoutId id="2147484370" r:id="rId22"/>
    <p:sldLayoutId id="2147484371" r:id="rId23"/>
    <p:sldLayoutId id="2147484372" r:id="rId24"/>
    <p:sldLayoutId id="2147484373" r:id="rId25"/>
    <p:sldLayoutId id="2147484374" r:id="rId26"/>
    <p:sldLayoutId id="2147484375" r:id="rId27"/>
    <p:sldLayoutId id="2147484376" r:id="rId28"/>
    <p:sldLayoutId id="2147484377" r:id="rId29"/>
    <p:sldLayoutId id="2147484378" r:id="rId30"/>
    <p:sldLayoutId id="2147484379" r:id="rId31"/>
    <p:sldLayoutId id="2147484380" r:id="rId32"/>
    <p:sldLayoutId id="2147484381" r:id="rId33"/>
    <p:sldLayoutId id="2147484382" r:id="rId34"/>
    <p:sldLayoutId id="2147484383" r:id="rId35"/>
    <p:sldLayoutId id="2147484384" r:id="rId36"/>
    <p:sldLayoutId id="2147484385" r:id="rId37"/>
    <p:sldLayoutId id="2147484386" r:id="rId38"/>
    <p:sldLayoutId id="2147484387" r:id="rId39"/>
    <p:sldLayoutId id="2147484388" r:id="rId40"/>
    <p:sldLayoutId id="2147484389" r:id="rId41"/>
    <p:sldLayoutId id="2147484390" r:id="rId42"/>
    <p:sldLayoutId id="2147484391" r:id="rId43"/>
    <p:sldLayoutId id="2147484392" r:id="rId44"/>
    <p:sldLayoutId id="2147484393" r:id="rId45"/>
    <p:sldLayoutId id="2147484394" r:id="rId46"/>
    <p:sldLayoutId id="2147484395" r:id="rId47"/>
    <p:sldLayoutId id="2147484396" r:id="rId48"/>
    <p:sldLayoutId id="2147484397" r:id="rId49"/>
    <p:sldLayoutId id="2147484398" r:id="rId50"/>
    <p:sldLayoutId id="2147484399" r:id="rId51"/>
    <p:sldLayoutId id="2147484400" r:id="rId52"/>
  </p:sldLayoutIdLst>
  <p:transition spd="med"/>
  <p:hf hdr="0" dt="0"/>
  <p:txStyles>
    <p:titleStyle>
      <a:lvl1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73"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48"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2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95"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3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8"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76"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64"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14" marR="0" indent="-457206" algn="l" defTabSz="2438430" rtl="0" eaLnBrk="1" latinLnBrk="0" hangingPunct="1">
        <a:lnSpc>
          <a:spcPct val="110000"/>
        </a:lnSpc>
        <a:spcBef>
          <a:spcPts val="2901"/>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84"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60"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32"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805"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9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8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82"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79"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7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71"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6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58">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5000">
          <p15:clr>
            <a:srgbClr val="EE5396"/>
          </p15:clr>
        </p15:guide>
        <p15:guide id="17" orient="horz" pos="2160">
          <p15:clr>
            <a:srgbClr val="0F62FE"/>
          </p15:clr>
        </p15:guide>
        <p15:guide id="19" orient="horz" pos="3240">
          <p15:clr>
            <a:srgbClr val="EE5396"/>
          </p15:clr>
        </p15:guide>
        <p15:guide id="20" orient="horz" pos="1078">
          <p15:clr>
            <a:srgbClr val="EE5396"/>
          </p15:clr>
        </p15:guide>
        <p15:guide id="21" orient="horz" pos="384">
          <p15:clr>
            <a:srgbClr val="EE5396"/>
          </p15:clr>
        </p15:guide>
        <p15:guide id="22" orient="horz" pos="5400">
          <p15:clr>
            <a:srgbClr val="EE5396"/>
          </p15:clr>
        </p15:guide>
        <p15:guide id="24" orient="horz" pos="7560">
          <p15:clr>
            <a:srgbClr val="EE5396"/>
          </p15:clr>
        </p15:guide>
        <p15:guide id="25" orient="horz" pos="8280">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watsonx.governance | © 2023 IBM Corporation</a:t>
            </a:r>
            <a:endParaRPr lang="en-US" dirty="0"/>
          </a:p>
        </p:txBody>
      </p:sp>
    </p:spTree>
    <p:extLst>
      <p:ext uri="{BB962C8B-B14F-4D97-AF65-F5344CB8AC3E}">
        <p14:creationId xmlns:p14="http://schemas.microsoft.com/office/powerpoint/2010/main" val="1016813462"/>
      </p:ext>
    </p:extLst>
  </p:cSld>
  <p:clrMap bg1="dk1" tx1="lt1" bg2="dk2" tx2="lt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 id="2147484423" r:id="rId22"/>
    <p:sldLayoutId id="2147484424" r:id="rId23"/>
    <p:sldLayoutId id="2147484425" r:id="rId24"/>
    <p:sldLayoutId id="2147484426" r:id="rId25"/>
    <p:sldLayoutId id="2147484427" r:id="rId26"/>
    <p:sldLayoutId id="2147484428" r:id="rId27"/>
    <p:sldLayoutId id="2147484429" r:id="rId28"/>
    <p:sldLayoutId id="2147484430" r:id="rId29"/>
    <p:sldLayoutId id="2147484431" r:id="rId30"/>
    <p:sldLayoutId id="2147484432" r:id="rId31"/>
    <p:sldLayoutId id="2147484433" r:id="rId32"/>
    <p:sldLayoutId id="2147484434" r:id="rId33"/>
    <p:sldLayoutId id="2147484435" r:id="rId34"/>
    <p:sldLayoutId id="2147484436" r:id="rId35"/>
    <p:sldLayoutId id="2147484437" r:id="rId36"/>
    <p:sldLayoutId id="2147484438" r:id="rId37"/>
    <p:sldLayoutId id="2147484439" r:id="rId38"/>
    <p:sldLayoutId id="2147484440" r:id="rId39"/>
    <p:sldLayoutId id="2147484441" r:id="rId40"/>
    <p:sldLayoutId id="2147484442" r:id="rId41"/>
    <p:sldLayoutId id="2147484443" r:id="rId42"/>
    <p:sldLayoutId id="2147484444" r:id="rId43"/>
    <p:sldLayoutId id="2147484445" r:id="rId44"/>
    <p:sldLayoutId id="2147484446" r:id="rId45"/>
    <p:sldLayoutId id="2147484447"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3633255870"/>
      </p:ext>
    </p:extLst>
  </p:cSld>
  <p:clrMap bg1="dk1" tx1="lt1" bg2="dk2" tx2="lt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 id="2147484462" r:id="rId13"/>
    <p:sldLayoutId id="2147484463" r:id="rId14"/>
    <p:sldLayoutId id="2147484464" r:id="rId15"/>
    <p:sldLayoutId id="2147484465" r:id="rId16"/>
    <p:sldLayoutId id="2147484466" r:id="rId17"/>
    <p:sldLayoutId id="2147484467" r:id="rId18"/>
    <p:sldLayoutId id="2147484468" r:id="rId19"/>
    <p:sldLayoutId id="2147484469" r:id="rId20"/>
    <p:sldLayoutId id="2147484470" r:id="rId21"/>
    <p:sldLayoutId id="2147484471" r:id="rId22"/>
    <p:sldLayoutId id="2147484472" r:id="rId23"/>
    <p:sldLayoutId id="2147484473" r:id="rId24"/>
    <p:sldLayoutId id="2147484474" r:id="rId25"/>
    <p:sldLayoutId id="2147484475" r:id="rId26"/>
    <p:sldLayoutId id="2147484476" r:id="rId27"/>
    <p:sldLayoutId id="2147484477" r:id="rId28"/>
    <p:sldLayoutId id="2147484478" r:id="rId29"/>
    <p:sldLayoutId id="2147484479" r:id="rId30"/>
    <p:sldLayoutId id="2147484480" r:id="rId31"/>
    <p:sldLayoutId id="2147484481" r:id="rId32"/>
    <p:sldLayoutId id="2147484482" r:id="rId33"/>
    <p:sldLayoutId id="2147484483" r:id="rId34"/>
    <p:sldLayoutId id="2147484484" r:id="rId35"/>
    <p:sldLayoutId id="2147484485" r:id="rId36"/>
    <p:sldLayoutId id="2147484486" r:id="rId37"/>
    <p:sldLayoutId id="2147484487" r:id="rId38"/>
    <p:sldLayoutId id="2147484488" r:id="rId39"/>
    <p:sldLayoutId id="2147484489" r:id="rId40"/>
    <p:sldLayoutId id="2147484490" r:id="rId41"/>
    <p:sldLayoutId id="2147484491" r:id="rId42"/>
    <p:sldLayoutId id="2147484492" r:id="rId43"/>
    <p:sldLayoutId id="2147484493" r:id="rId44"/>
    <p:sldLayoutId id="2147484494" r:id="rId45"/>
    <p:sldLayoutId id="2147484495" r:id="rId46"/>
    <p:sldLayoutId id="2147484496" r:id="rId47"/>
    <p:sldLayoutId id="2147484498" r:id="rId48"/>
    <p:sldLayoutId id="2147484499" r:id="rId49"/>
    <p:sldLayoutId id="2147484500" r:id="rId50"/>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38885" y="12939017"/>
            <a:ext cx="273618"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7"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231637681"/>
      </p:ext>
    </p:extLst>
  </p:cSld>
  <p:clrMap bg1="dk1" tx1="lt1" bg2="dk2" tx2="lt2" accent1="accent1" accent2="accent2" accent3="accent3" accent4="accent4" accent5="accent5" accent6="accent6" hlink="hlink" folHlink="folHlink"/>
  <p:sldLayoutIdLst>
    <p:sldLayoutId id="2147484502" r:id="rId1"/>
    <p:sldLayoutId id="2147484503" r:id="rId2"/>
    <p:sldLayoutId id="2147484504" r:id="rId3"/>
    <p:sldLayoutId id="2147484505" r:id="rId4"/>
    <p:sldLayoutId id="2147484506" r:id="rId5"/>
    <p:sldLayoutId id="2147484507" r:id="rId6"/>
    <p:sldLayoutId id="2147484508" r:id="rId7"/>
    <p:sldLayoutId id="2147484509" r:id="rId8"/>
    <p:sldLayoutId id="2147484510" r:id="rId9"/>
    <p:sldLayoutId id="2147484511" r:id="rId10"/>
    <p:sldLayoutId id="2147484512" r:id="rId11"/>
    <p:sldLayoutId id="2147484513" r:id="rId12"/>
    <p:sldLayoutId id="2147484514" r:id="rId13"/>
    <p:sldLayoutId id="2147484515" r:id="rId14"/>
    <p:sldLayoutId id="2147484516" r:id="rId15"/>
    <p:sldLayoutId id="2147484517" r:id="rId16"/>
    <p:sldLayoutId id="2147484518" r:id="rId17"/>
    <p:sldLayoutId id="2147484519" r:id="rId18"/>
    <p:sldLayoutId id="2147484520" r:id="rId19"/>
    <p:sldLayoutId id="2147484521" r:id="rId20"/>
    <p:sldLayoutId id="2147484522" r:id="rId21"/>
    <p:sldLayoutId id="2147484523" r:id="rId22"/>
    <p:sldLayoutId id="2147484524" r:id="rId23"/>
    <p:sldLayoutId id="2147484525" r:id="rId24"/>
    <p:sldLayoutId id="2147484526" r:id="rId25"/>
    <p:sldLayoutId id="2147484527" r:id="rId26"/>
    <p:sldLayoutId id="2147484528" r:id="rId27"/>
    <p:sldLayoutId id="2147484529" r:id="rId28"/>
    <p:sldLayoutId id="2147484530" r:id="rId29"/>
    <p:sldLayoutId id="2147484531" r:id="rId30"/>
    <p:sldLayoutId id="2147484532" r:id="rId31"/>
    <p:sldLayoutId id="2147484533" r:id="rId32"/>
    <p:sldLayoutId id="2147484534" r:id="rId33"/>
    <p:sldLayoutId id="2147484535" r:id="rId34"/>
    <p:sldLayoutId id="2147484536" r:id="rId35"/>
    <p:sldLayoutId id="2147484537" r:id="rId36"/>
    <p:sldLayoutId id="2147484538" r:id="rId37"/>
    <p:sldLayoutId id="2147484539" r:id="rId38"/>
    <p:sldLayoutId id="2147484540" r:id="rId39"/>
    <p:sldLayoutId id="2147484541" r:id="rId40"/>
    <p:sldLayoutId id="2147484542" r:id="rId41"/>
    <p:sldLayoutId id="2147484543" r:id="rId42"/>
    <p:sldLayoutId id="2147484544" r:id="rId43"/>
    <p:sldLayoutId id="2147484545" r:id="rId44"/>
    <p:sldLayoutId id="2147484546" r:id="rId45"/>
    <p:sldLayoutId id="2147484547" r:id="rId46"/>
    <p:sldLayoutId id="2147484548" r:id="rId47"/>
    <p:sldLayoutId id="2147484549" r:id="rId48"/>
    <p:sldLayoutId id="2147484550" r:id="rId49"/>
  </p:sldLayoutIdLst>
  <p:transition spd="med"/>
  <p:hf hdr="0" dt="0"/>
  <p:txStyles>
    <p:titleStyle>
      <a:lvl1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50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50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5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50004"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4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22"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44"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66"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86" marR="0" indent="-457114" algn="l" defTabSz="243794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52"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8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70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3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64"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9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41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1620">
          <p15:clr>
            <a:srgbClr val="0F62FE"/>
          </p15:clr>
        </p15:guide>
        <p15:guide id="3" pos="136">
          <p15:clr>
            <a:srgbClr val="EE5396"/>
          </p15:clr>
        </p15:guide>
        <p15:guide id="4" pos="1440">
          <p15:clr>
            <a:srgbClr val="0F62FE"/>
          </p15:clr>
        </p15:guide>
        <p15:guide id="5" pos="718">
          <p15:clr>
            <a:srgbClr val="EE5396"/>
          </p15:clr>
        </p15:guide>
        <p15:guide id="6" pos="2158">
          <p15:clr>
            <a:srgbClr val="EE5396"/>
          </p15:clr>
        </p15:guide>
        <p15:guide id="7" pos="2744">
          <p15:clr>
            <a:srgbClr val="EE5396"/>
          </p15:clr>
        </p15:guide>
        <p15:guide id="8" pos="3015">
          <p15:clr>
            <a:srgbClr val="EE5396"/>
          </p15:clr>
        </p15:guide>
        <p15:guide id="9" pos="1575">
          <p15:clr>
            <a:srgbClr val="EE5396"/>
          </p15:clr>
        </p15:guide>
        <p15:guide id="10" pos="1305">
          <p15:clr>
            <a:srgbClr val="EE5396"/>
          </p15:clr>
        </p15:guide>
        <p15:guide id="11" pos="3597">
          <p15:clr>
            <a:srgbClr val="EE5396"/>
          </p15:clr>
        </p15:guide>
        <p15:guide id="13" pos="4184">
          <p15:clr>
            <a:srgbClr val="EE5396"/>
          </p15:clr>
        </p15:guide>
        <p15:guide id="14" pos="4454">
          <p15:clr>
            <a:srgbClr val="EE5396"/>
          </p15:clr>
        </p15:guide>
        <p15:guide id="15" pos="5039">
          <p15:clr>
            <a:srgbClr val="EE5396"/>
          </p15:clr>
        </p15:guide>
        <p15:guide id="16" pos="5622">
          <p15:clr>
            <a:srgbClr val="EE5396"/>
          </p15:clr>
        </p15:guide>
        <p15:guide id="17" orient="horz" pos="810">
          <p15:clr>
            <a:srgbClr val="0F62FE"/>
          </p15:clr>
        </p15:guide>
        <p15:guide id="19" orient="horz" pos="1215">
          <p15:clr>
            <a:srgbClr val="EE5396"/>
          </p15:clr>
        </p15:guide>
        <p15:guide id="20" orient="horz" pos="405">
          <p15:clr>
            <a:srgbClr val="EE5396"/>
          </p15:clr>
        </p15:guide>
        <p15:guide id="21" orient="horz" pos="137">
          <p15:clr>
            <a:srgbClr val="EE5396"/>
          </p15:clr>
        </p15:guide>
        <p15:guide id="22" orient="horz" pos="2025">
          <p15:clr>
            <a:srgbClr val="EE5396"/>
          </p15:clr>
        </p15:guide>
        <p15:guide id="24" orient="horz" pos="2834">
          <p15:clr>
            <a:srgbClr val="EE5396"/>
          </p15:clr>
        </p15:guide>
        <p15:guide id="25" orient="horz" pos="3102">
          <p15:clr>
            <a:srgbClr val="EE5396"/>
          </p15:clr>
        </p15:guide>
        <p15:guide id="26" pos="2880">
          <p15:clr>
            <a:srgbClr val="0F62FE"/>
          </p15:clr>
        </p15:guide>
        <p15:guide id="27" pos="4319">
          <p15:clr>
            <a:srgbClr val="0F62FE"/>
          </p15:clr>
        </p15:guide>
        <p15:guide id="28" orient="horz" pos="2430">
          <p15:clr>
            <a:srgbClr val="0F62FE"/>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38885" y="12939017"/>
            <a:ext cx="273618"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7"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1365992148"/>
      </p:ext>
    </p:extLst>
  </p:cSld>
  <p:clrMap bg1="dk1" tx1="lt1" bg2="dk2" tx2="lt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 id="2147484577" r:id="rId25"/>
    <p:sldLayoutId id="2147484578" r:id="rId26"/>
    <p:sldLayoutId id="2147484579" r:id="rId27"/>
    <p:sldLayoutId id="2147484580" r:id="rId28"/>
    <p:sldLayoutId id="2147484581" r:id="rId29"/>
    <p:sldLayoutId id="2147484582" r:id="rId30"/>
    <p:sldLayoutId id="2147484583" r:id="rId31"/>
    <p:sldLayoutId id="2147484584" r:id="rId32"/>
    <p:sldLayoutId id="2147484585" r:id="rId33"/>
    <p:sldLayoutId id="2147484586" r:id="rId34"/>
    <p:sldLayoutId id="2147484587" r:id="rId35"/>
    <p:sldLayoutId id="2147484588" r:id="rId36"/>
    <p:sldLayoutId id="2147484589" r:id="rId37"/>
    <p:sldLayoutId id="2147484590" r:id="rId38"/>
    <p:sldLayoutId id="2147484591" r:id="rId39"/>
    <p:sldLayoutId id="2147484592" r:id="rId40"/>
    <p:sldLayoutId id="2147484593" r:id="rId41"/>
    <p:sldLayoutId id="2147484594" r:id="rId42"/>
    <p:sldLayoutId id="2147484595" r:id="rId43"/>
    <p:sldLayoutId id="2147484596" r:id="rId44"/>
    <p:sldLayoutId id="2147484597" r:id="rId45"/>
    <p:sldLayoutId id="2147484598" r:id="rId46"/>
    <p:sldLayoutId id="2147484599" r:id="rId47"/>
    <p:sldLayoutId id="2147484600" r:id="rId48"/>
    <p:sldLayoutId id="2147484601" r:id="rId49"/>
    <p:sldLayoutId id="2147484603" r:id="rId50"/>
    <p:sldLayoutId id="2147484604" r:id="rId51"/>
    <p:sldLayoutId id="2147484605" r:id="rId52"/>
  </p:sldLayoutIdLst>
  <p:transition spd="med"/>
  <p:hf hdr="0" dt="0"/>
  <p:txStyles>
    <p:titleStyle>
      <a:lvl1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50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50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5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50004"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4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22"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44"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66"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86" marR="0" indent="-457114" algn="l" defTabSz="243794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52"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8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70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3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64"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9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41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1620">
          <p15:clr>
            <a:srgbClr val="0F62FE"/>
          </p15:clr>
        </p15:guide>
        <p15:guide id="3" pos="136">
          <p15:clr>
            <a:srgbClr val="EE5396"/>
          </p15:clr>
        </p15:guide>
        <p15:guide id="4" pos="1440">
          <p15:clr>
            <a:srgbClr val="0F62FE"/>
          </p15:clr>
        </p15:guide>
        <p15:guide id="5" pos="718">
          <p15:clr>
            <a:srgbClr val="EE5396"/>
          </p15:clr>
        </p15:guide>
        <p15:guide id="6" pos="2158">
          <p15:clr>
            <a:srgbClr val="EE5396"/>
          </p15:clr>
        </p15:guide>
        <p15:guide id="7" pos="2744">
          <p15:clr>
            <a:srgbClr val="EE5396"/>
          </p15:clr>
        </p15:guide>
        <p15:guide id="8" pos="3015">
          <p15:clr>
            <a:srgbClr val="EE5396"/>
          </p15:clr>
        </p15:guide>
        <p15:guide id="9" pos="1575">
          <p15:clr>
            <a:srgbClr val="EE5396"/>
          </p15:clr>
        </p15:guide>
        <p15:guide id="10" pos="1305">
          <p15:clr>
            <a:srgbClr val="EE5396"/>
          </p15:clr>
        </p15:guide>
        <p15:guide id="11" pos="3597">
          <p15:clr>
            <a:srgbClr val="EE5396"/>
          </p15:clr>
        </p15:guide>
        <p15:guide id="13" pos="4184">
          <p15:clr>
            <a:srgbClr val="EE5396"/>
          </p15:clr>
        </p15:guide>
        <p15:guide id="14" pos="4454">
          <p15:clr>
            <a:srgbClr val="EE5396"/>
          </p15:clr>
        </p15:guide>
        <p15:guide id="15" pos="5039">
          <p15:clr>
            <a:srgbClr val="EE5396"/>
          </p15:clr>
        </p15:guide>
        <p15:guide id="16" pos="5622">
          <p15:clr>
            <a:srgbClr val="EE5396"/>
          </p15:clr>
        </p15:guide>
        <p15:guide id="17" orient="horz" pos="810">
          <p15:clr>
            <a:srgbClr val="0F62FE"/>
          </p15:clr>
        </p15:guide>
        <p15:guide id="19" orient="horz" pos="1215">
          <p15:clr>
            <a:srgbClr val="EE5396"/>
          </p15:clr>
        </p15:guide>
        <p15:guide id="20" orient="horz" pos="405">
          <p15:clr>
            <a:srgbClr val="EE5396"/>
          </p15:clr>
        </p15:guide>
        <p15:guide id="21" orient="horz" pos="137">
          <p15:clr>
            <a:srgbClr val="EE5396"/>
          </p15:clr>
        </p15:guide>
        <p15:guide id="22" orient="horz" pos="2025">
          <p15:clr>
            <a:srgbClr val="EE5396"/>
          </p15:clr>
        </p15:guide>
        <p15:guide id="24" orient="horz" pos="2834">
          <p15:clr>
            <a:srgbClr val="EE5396"/>
          </p15:clr>
        </p15:guide>
        <p15:guide id="25" orient="horz" pos="3102">
          <p15:clr>
            <a:srgbClr val="EE5396"/>
          </p15:clr>
        </p15:guide>
        <p15:guide id="26" pos="2880">
          <p15:clr>
            <a:srgbClr val="0F62FE"/>
          </p15:clr>
        </p15:guide>
        <p15:guide id="27" pos="4319">
          <p15:clr>
            <a:srgbClr val="0F62FE"/>
          </p15:clr>
        </p15:guide>
        <p15:guide id="28" orient="horz" pos="2430">
          <p15:clr>
            <a:srgbClr val="0F62FE"/>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data and AI | © 2023 IBM Corporation</a:t>
            </a:r>
          </a:p>
        </p:txBody>
      </p:sp>
    </p:spTree>
    <p:extLst>
      <p:ext uri="{BB962C8B-B14F-4D97-AF65-F5344CB8AC3E}">
        <p14:creationId xmlns:p14="http://schemas.microsoft.com/office/powerpoint/2010/main" val="2174177987"/>
      </p:ext>
    </p:extLst>
  </p:cSld>
  <p:clrMap bg1="dk1" tx1="lt1" bg2="dk2" tx2="lt2" accent1="accent1" accent2="accent2" accent3="accent3" accent4="accent4" accent5="accent5" accent6="accent6" hlink="hlink" folHlink="folHlink"/>
  <p:sldLayoutIdLst>
    <p:sldLayoutId id="2147484607" r:id="rId1"/>
    <p:sldLayoutId id="2147484608" r:id="rId2"/>
    <p:sldLayoutId id="2147484609" r:id="rId3"/>
    <p:sldLayoutId id="2147484610" r:id="rId4"/>
    <p:sldLayoutId id="2147484611" r:id="rId5"/>
    <p:sldLayoutId id="2147484612" r:id="rId6"/>
    <p:sldLayoutId id="2147484613" r:id="rId7"/>
    <p:sldLayoutId id="2147484614" r:id="rId8"/>
    <p:sldLayoutId id="2147484615" r:id="rId9"/>
    <p:sldLayoutId id="2147484616" r:id="rId10"/>
    <p:sldLayoutId id="2147484617" r:id="rId11"/>
    <p:sldLayoutId id="2147484618" r:id="rId12"/>
    <p:sldLayoutId id="2147484619" r:id="rId13"/>
    <p:sldLayoutId id="2147484620" r:id="rId14"/>
    <p:sldLayoutId id="2147484621" r:id="rId15"/>
    <p:sldLayoutId id="2147484622" r:id="rId16"/>
    <p:sldLayoutId id="2147484623" r:id="rId17"/>
    <p:sldLayoutId id="2147484624" r:id="rId18"/>
    <p:sldLayoutId id="2147484625" r:id="rId19"/>
    <p:sldLayoutId id="2147484626" r:id="rId20"/>
    <p:sldLayoutId id="2147484627" r:id="rId21"/>
    <p:sldLayoutId id="2147484628" r:id="rId22"/>
    <p:sldLayoutId id="2147484629" r:id="rId23"/>
    <p:sldLayoutId id="2147484630" r:id="rId24"/>
    <p:sldLayoutId id="2147484631" r:id="rId25"/>
    <p:sldLayoutId id="2147484632" r:id="rId26"/>
    <p:sldLayoutId id="2147484633" r:id="rId27"/>
    <p:sldLayoutId id="2147484634" r:id="rId28"/>
    <p:sldLayoutId id="2147484635" r:id="rId29"/>
    <p:sldLayoutId id="2147484636" r:id="rId30"/>
    <p:sldLayoutId id="2147484637" r:id="rId31"/>
    <p:sldLayoutId id="2147484638" r:id="rId32"/>
    <p:sldLayoutId id="2147484639" r:id="rId33"/>
    <p:sldLayoutId id="2147484640" r:id="rId34"/>
    <p:sldLayoutId id="2147484641" r:id="rId35"/>
    <p:sldLayoutId id="2147484642" r:id="rId36"/>
    <p:sldLayoutId id="2147484643" r:id="rId37"/>
    <p:sldLayoutId id="2147484644" r:id="rId38"/>
    <p:sldLayoutId id="2147484645" r:id="rId39"/>
    <p:sldLayoutId id="2147484646" r:id="rId40"/>
    <p:sldLayoutId id="2147484647" r:id="rId41"/>
    <p:sldLayoutId id="2147484648" r:id="rId42"/>
    <p:sldLayoutId id="2147484649" r:id="rId43"/>
    <p:sldLayoutId id="2147484650" r:id="rId44"/>
    <p:sldLayoutId id="2147484651" r:id="rId45"/>
    <p:sldLayoutId id="2147484652" r:id="rId46"/>
    <p:sldLayoutId id="2147484653" r:id="rId47"/>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pt-BR"/>
              <a:t>Clique para editar o título Mestre</a:t>
            </a:r>
            <a:endParaRPr lang="en-US" dirty="0"/>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Footer Placeholde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Data Fabric / March, 2022 / © 2022 IBM Corporation</a:t>
            </a:r>
            <a:endParaRPr lang="en-US" dirty="0"/>
          </a:p>
        </p:txBody>
      </p:sp>
      <p:sp>
        <p:nvSpPr>
          <p:cNvPr id="8" name="Slide Number Placeholder"/>
          <p:cNvSpPr>
            <a:spLocks noGrp="1"/>
          </p:cNvSpPr>
          <p:nvPr>
            <p:ph type="sldNum" sz="quarter" idx="4"/>
          </p:nvPr>
        </p:nvSpPr>
        <p:spPr>
          <a:xfrm>
            <a:off x="18900063" y="12801601"/>
            <a:ext cx="4877254" cy="444499"/>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2"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60410219"/>
      </p:ext>
    </p:extLst>
  </p:cSld>
  <p:clrMap bg1="dk1" tx1="lt1" bg2="dk2" tx2="lt2" accent1="accent1" accent2="accent2" accent3="accent3" accent4="accent4" accent5="accent5" accent6="accent6" hlink="hlink" folHlink="folHlink"/>
  <p:sldLayoutIdLst>
    <p:sldLayoutId id="2147484712" r:id="rId1"/>
    <p:sldLayoutId id="2147484713" r:id="rId2"/>
    <p:sldLayoutId id="2147484714" r:id="rId3"/>
    <p:sldLayoutId id="2147484715" r:id="rId4"/>
    <p:sldLayoutId id="2147484716" r:id="rId5"/>
    <p:sldLayoutId id="2147484717" r:id="rId6"/>
    <p:sldLayoutId id="2147484718" r:id="rId7"/>
    <p:sldLayoutId id="2147484719" r:id="rId8"/>
    <p:sldLayoutId id="2147484720" r:id="rId9"/>
    <p:sldLayoutId id="2147484721" r:id="rId10"/>
    <p:sldLayoutId id="2147484722" r:id="rId11"/>
    <p:sldLayoutId id="2147484723" r:id="rId12"/>
    <p:sldLayoutId id="2147484724" r:id="rId13"/>
    <p:sldLayoutId id="2147484725" r:id="rId14"/>
    <p:sldLayoutId id="2147484726" r:id="rId15"/>
    <p:sldLayoutId id="2147484727" r:id="rId16"/>
    <p:sldLayoutId id="2147484728" r:id="rId17"/>
    <p:sldLayoutId id="2147484729" r:id="rId18"/>
    <p:sldLayoutId id="2147484730" r:id="rId19"/>
    <p:sldLayoutId id="2147484731" r:id="rId20"/>
    <p:sldLayoutId id="2147484732" r:id="rId21"/>
    <p:sldLayoutId id="2147484733" r:id="rId22"/>
    <p:sldLayoutId id="2147484734" r:id="rId23"/>
    <p:sldLayoutId id="2147484735" r:id="rId24"/>
    <p:sldLayoutId id="2147484736" r:id="rId25"/>
    <p:sldLayoutId id="2147484737" r:id="rId26"/>
    <p:sldLayoutId id="2147484738" r:id="rId27"/>
    <p:sldLayoutId id="2147484739" r:id="rId28"/>
    <p:sldLayoutId id="2147484740" r:id="rId29"/>
    <p:sldLayoutId id="2147484741" r:id="rId30"/>
    <p:sldLayoutId id="2147484742" r:id="rId31"/>
    <p:sldLayoutId id="2147484743" r:id="rId32"/>
    <p:sldLayoutId id="2147484744" r:id="rId33"/>
    <p:sldLayoutId id="2147484745" r:id="rId34"/>
    <p:sldLayoutId id="2147484746" r:id="rId35"/>
    <p:sldLayoutId id="2147484747" r:id="rId36"/>
    <p:sldLayoutId id="2147484748" r:id="rId37"/>
    <p:sldLayoutId id="2147484749" r:id="rId38"/>
    <p:sldLayoutId id="2147484750" r:id="rId39"/>
    <p:sldLayoutId id="2147484751" r:id="rId40"/>
    <p:sldLayoutId id="2147484752" r:id="rId41"/>
    <p:sldLayoutId id="2147484753" r:id="rId42"/>
    <p:sldLayoutId id="2147484754" r:id="rId43"/>
    <p:sldLayoutId id="2147484755" r:id="rId44"/>
    <p:sldLayoutId id="2147484756" r:id="rId45"/>
  </p:sldLayoutIdLst>
  <p:hf hdr="0" dt="0"/>
  <p:txStyles>
    <p:title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60"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728"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588"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451"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3"/>
        </a:spcBef>
        <a:spcAft>
          <a:spcPct val="0"/>
        </a:spcAft>
        <a:buClr>
          <a:srgbClr val="001141"/>
        </a:buClr>
        <a:buSzPct val="90000"/>
        <a:buFont typeface="IBM Plex Sans Light" pitchFamily="2" charset="2"/>
        <a:buNone/>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211"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425" indent="-463302" algn="l" rtl="0" eaLnBrk="1" fontAlgn="base" hangingPunct="1">
        <a:lnSpc>
          <a:spcPct val="100000"/>
        </a:lnSpc>
        <a:spcBef>
          <a:spcPts val="2933"/>
        </a:spcBef>
        <a:spcAft>
          <a:spcPct val="0"/>
        </a:spcAft>
        <a:buClr>
          <a:srgbClr val="001141"/>
        </a:buClr>
        <a:buSzPct val="100000"/>
        <a:buFont typeface="IBM Plex Sans Light" panose="020B0604020202020204" pitchFamily="34" charset="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442"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2120" indent="-463302" algn="l" rtl="0" eaLnBrk="1" fontAlgn="base" hangingPunct="1">
        <a:lnSpc>
          <a:spcPct val="100000"/>
        </a:lnSpc>
        <a:spcBef>
          <a:spcPts val="2933"/>
        </a:spcBef>
        <a:spcAft>
          <a:spcPct val="0"/>
        </a:spcAft>
        <a:buClr>
          <a:srgbClr val="001141"/>
        </a:buClr>
        <a:buFont typeface="IBM Plex Sans Light" charset="-12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3309" indent="-345791"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90174" indent="-345791"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7037" indent="-345791"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902" indent="-345791"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728" rtl="0" eaLnBrk="1" latinLnBrk="0" hangingPunct="1">
        <a:defRPr sz="3808" kern="1200">
          <a:solidFill>
            <a:schemeClr val="tx1"/>
          </a:solidFill>
          <a:latin typeface="+mn-lt"/>
          <a:ea typeface="+mn-ea"/>
          <a:cs typeface="+mn-cs"/>
        </a:defRPr>
      </a:lvl1pPr>
      <a:lvl2pPr marL="966860" algn="l" defTabSz="1933728" rtl="0" eaLnBrk="1" latinLnBrk="0" hangingPunct="1">
        <a:defRPr sz="3808" kern="1200">
          <a:solidFill>
            <a:schemeClr val="tx1"/>
          </a:solidFill>
          <a:latin typeface="+mn-lt"/>
          <a:ea typeface="+mn-ea"/>
          <a:cs typeface="+mn-cs"/>
        </a:defRPr>
      </a:lvl2pPr>
      <a:lvl3pPr marL="1933728" algn="l" defTabSz="1933728" rtl="0" eaLnBrk="1" latinLnBrk="0" hangingPunct="1">
        <a:defRPr sz="3808" kern="1200">
          <a:solidFill>
            <a:schemeClr val="tx1"/>
          </a:solidFill>
          <a:latin typeface="+mn-lt"/>
          <a:ea typeface="+mn-ea"/>
          <a:cs typeface="+mn-cs"/>
        </a:defRPr>
      </a:lvl3pPr>
      <a:lvl4pPr marL="2900588" algn="l" defTabSz="1933728" rtl="0" eaLnBrk="1" latinLnBrk="0" hangingPunct="1">
        <a:defRPr sz="3808" kern="1200">
          <a:solidFill>
            <a:schemeClr val="tx1"/>
          </a:solidFill>
          <a:latin typeface="+mn-lt"/>
          <a:ea typeface="+mn-ea"/>
          <a:cs typeface="+mn-cs"/>
        </a:defRPr>
      </a:lvl4pPr>
      <a:lvl5pPr marL="3867451" algn="l" defTabSz="1933728" rtl="0" eaLnBrk="1" latinLnBrk="0" hangingPunct="1">
        <a:defRPr sz="3808" kern="1200">
          <a:solidFill>
            <a:schemeClr val="tx1"/>
          </a:solidFill>
          <a:latin typeface="+mn-lt"/>
          <a:ea typeface="+mn-ea"/>
          <a:cs typeface="+mn-cs"/>
        </a:defRPr>
      </a:lvl5pPr>
      <a:lvl6pPr marL="4834316" algn="l" defTabSz="1933728" rtl="0" eaLnBrk="1" latinLnBrk="0" hangingPunct="1">
        <a:defRPr sz="3808" kern="1200">
          <a:solidFill>
            <a:schemeClr val="tx1"/>
          </a:solidFill>
          <a:latin typeface="+mn-lt"/>
          <a:ea typeface="+mn-ea"/>
          <a:cs typeface="+mn-cs"/>
        </a:defRPr>
      </a:lvl6pPr>
      <a:lvl7pPr marL="5801177" algn="l" defTabSz="1933728" rtl="0" eaLnBrk="1" latinLnBrk="0" hangingPunct="1">
        <a:defRPr sz="3808" kern="1200">
          <a:solidFill>
            <a:schemeClr val="tx1"/>
          </a:solidFill>
          <a:latin typeface="+mn-lt"/>
          <a:ea typeface="+mn-ea"/>
          <a:cs typeface="+mn-cs"/>
        </a:defRPr>
      </a:lvl7pPr>
      <a:lvl8pPr marL="6768039" algn="l" defTabSz="1933728" rtl="0" eaLnBrk="1" latinLnBrk="0" hangingPunct="1">
        <a:defRPr sz="3808" kern="1200">
          <a:solidFill>
            <a:schemeClr val="tx1"/>
          </a:solidFill>
          <a:latin typeface="+mn-lt"/>
          <a:ea typeface="+mn-ea"/>
          <a:cs typeface="+mn-cs"/>
        </a:defRPr>
      </a:lvl8pPr>
      <a:lvl9pPr marL="7734902" algn="l" defTabSz="1933728"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38885" y="12939015"/>
            <a:ext cx="273617"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2511159719"/>
      </p:ext>
    </p:extLst>
  </p:cSld>
  <p:clrMap bg1="dk1" tx1="lt1" bg2="dk2" tx2="lt2" accent1="accent1" accent2="accent2" accent3="accent3" accent4="accent4" accent5="accent5" accent6="accent6" hlink="hlink" folHlink="folHlink"/>
  <p:sldLayoutIdLst>
    <p:sldLayoutId id="2147484758" r:id="rId1"/>
    <p:sldLayoutId id="2147484759" r:id="rId2"/>
    <p:sldLayoutId id="2147484760" r:id="rId3"/>
    <p:sldLayoutId id="2147484761" r:id="rId4"/>
    <p:sldLayoutId id="2147484762" r:id="rId5"/>
    <p:sldLayoutId id="2147484763" r:id="rId6"/>
    <p:sldLayoutId id="2147484764" r:id="rId7"/>
    <p:sldLayoutId id="2147484765" r:id="rId8"/>
    <p:sldLayoutId id="2147484766" r:id="rId9"/>
    <p:sldLayoutId id="2147484767" r:id="rId10"/>
    <p:sldLayoutId id="2147484768" r:id="rId11"/>
    <p:sldLayoutId id="2147484769" r:id="rId12"/>
    <p:sldLayoutId id="2147484770" r:id="rId13"/>
    <p:sldLayoutId id="2147484771" r:id="rId14"/>
    <p:sldLayoutId id="2147484772" r:id="rId15"/>
    <p:sldLayoutId id="2147484773" r:id="rId16"/>
    <p:sldLayoutId id="2147484774" r:id="rId17"/>
    <p:sldLayoutId id="2147484775" r:id="rId18"/>
    <p:sldLayoutId id="2147484776" r:id="rId19"/>
    <p:sldLayoutId id="2147484777" r:id="rId20"/>
    <p:sldLayoutId id="2147484778" r:id="rId21"/>
    <p:sldLayoutId id="2147484779" r:id="rId22"/>
    <p:sldLayoutId id="2147484780" r:id="rId23"/>
    <p:sldLayoutId id="2147484781" r:id="rId24"/>
    <p:sldLayoutId id="2147484782" r:id="rId25"/>
    <p:sldLayoutId id="2147484783" r:id="rId26"/>
    <p:sldLayoutId id="2147484784" r:id="rId27"/>
    <p:sldLayoutId id="2147484785" r:id="rId28"/>
    <p:sldLayoutId id="2147484786" r:id="rId29"/>
    <p:sldLayoutId id="2147484787" r:id="rId30"/>
    <p:sldLayoutId id="2147484788" r:id="rId31"/>
    <p:sldLayoutId id="2147484789" r:id="rId32"/>
    <p:sldLayoutId id="2147484790" r:id="rId33"/>
    <p:sldLayoutId id="2147484791" r:id="rId34"/>
    <p:sldLayoutId id="2147484792" r:id="rId35"/>
    <p:sldLayoutId id="2147484793" r:id="rId36"/>
    <p:sldLayoutId id="2147484794" r:id="rId37"/>
    <p:sldLayoutId id="2147484795" r:id="rId38"/>
    <p:sldLayoutId id="2147484796" r:id="rId39"/>
    <p:sldLayoutId id="2147484797" r:id="rId40"/>
    <p:sldLayoutId id="2147484798" r:id="rId41"/>
    <p:sldLayoutId id="2147484799" r:id="rId42"/>
    <p:sldLayoutId id="2147484800" r:id="rId43"/>
    <p:sldLayoutId id="2147484801" r:id="rId44"/>
    <p:sldLayoutId id="2147484802" r:id="rId45"/>
    <p:sldLayoutId id="2147484803" r:id="rId46"/>
    <p:sldLayoutId id="2147484804" r:id="rId47"/>
    <p:sldLayoutId id="2147484805" r:id="rId48"/>
    <p:sldLayoutId id="2147484806" r:id="rId49"/>
    <p:sldLayoutId id="2147484807" r:id="rId50"/>
    <p:sldLayoutId id="2147484808" r:id="rId51"/>
    <p:sldLayoutId id="2147484809" r:id="rId52"/>
    <p:sldLayoutId id="2147484810" r:id="rId53"/>
    <p:sldLayoutId id="2147484811" r:id="rId54"/>
    <p:sldLayoutId id="2147484812" r:id="rId55"/>
    <p:sldLayoutId id="2147484813" r:id="rId56"/>
    <p:sldLayoutId id="2147484814" r:id="rId57"/>
    <p:sldLayoutId id="2147484815" r:id="rId58"/>
    <p:sldLayoutId id="2147484816" r:id="rId59"/>
    <p:sldLayoutId id="2147484817" r:id="rId60"/>
    <p:sldLayoutId id="2147484818" r:id="rId61"/>
    <p:sldLayoutId id="2147484819" r:id="rId62"/>
    <p:sldLayoutId id="2147484820" r:id="rId63"/>
    <p:sldLayoutId id="2147484821" r:id="rId64"/>
    <p:sldLayoutId id="2147484822" r:id="rId65"/>
    <p:sldLayoutId id="2147484823" r:id="rId66"/>
    <p:sldLayoutId id="2147484824" r:id="rId67"/>
    <p:sldLayoutId id="2147484825" r:id="rId68"/>
    <p:sldLayoutId id="2147484826" r:id="rId69"/>
    <p:sldLayoutId id="2147484827" r:id="rId70"/>
    <p:sldLayoutId id="2147484828" r:id="rId71"/>
    <p:sldLayoutId id="2147484829" r:id="rId72"/>
    <p:sldLayoutId id="2147484830" r:id="rId73"/>
    <p:sldLayoutId id="2147484831" r:id="rId74"/>
    <p:sldLayoutId id="2147484832" r:id="rId75"/>
    <p:sldLayoutId id="2147484833" r:id="rId76"/>
    <p:sldLayoutId id="2147484834" r:id="rId77"/>
    <p:sldLayoutId id="2147484835" r:id="rId78"/>
    <p:sldLayoutId id="2147484836" r:id="rId79"/>
    <p:sldLayoutId id="2147484837" r:id="rId80"/>
    <p:sldLayoutId id="2147484838" r:id="rId81"/>
    <p:sldLayoutId id="2147484839" r:id="rId82"/>
    <p:sldLayoutId id="2147484840" r:id="rId83"/>
    <p:sldLayoutId id="2147484841" r:id="rId84"/>
    <p:sldLayoutId id="2147484842" r:id="rId85"/>
    <p:sldLayoutId id="2147484843" r:id="rId86"/>
    <p:sldLayoutId id="2147484844" r:id="rId87"/>
    <p:sldLayoutId id="2147484845" r:id="rId88"/>
    <p:sldLayoutId id="2147484846" r:id="rId89"/>
    <p:sldLayoutId id="2147484847" r:id="rId90"/>
    <p:sldLayoutId id="2147484848" r:id="rId91"/>
    <p:sldLayoutId id="2147484849" r:id="rId92"/>
    <p:sldLayoutId id="2147484850" r:id="rId93"/>
    <p:sldLayoutId id="2147484851" r:id="rId94"/>
    <p:sldLayoutId id="2147484852" r:id="rId95"/>
    <p:sldLayoutId id="2147484853" r:id="rId96"/>
    <p:sldLayoutId id="2147484854" r:id="rId97"/>
    <p:sldLayoutId id="2147484855" r:id="rId98"/>
    <p:sldLayoutId id="2147484856" r:id="rId99"/>
    <p:sldLayoutId id="2147484857" r:id="rId100"/>
  </p:sldLayoutIdLst>
  <p:transition spd="med"/>
  <p:hf hdr="0" dt="0"/>
  <p:txStyles>
    <p:titleStyle>
      <a:lvl1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73"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48"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2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95"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3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8"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76"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64"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14" marR="0" indent="-457206" algn="l" defTabSz="2438430" rtl="0" eaLnBrk="1" latinLnBrk="0" hangingPunct="1">
        <a:lnSpc>
          <a:spcPct val="110000"/>
        </a:lnSpc>
        <a:spcBef>
          <a:spcPts val="2901"/>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84"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60"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32"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805"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9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8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82"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79"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7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71"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6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1620">
          <p15:clr>
            <a:srgbClr val="0F62FE"/>
          </p15:clr>
        </p15:guide>
        <p15:guide id="3" pos="136">
          <p15:clr>
            <a:srgbClr val="EE5396"/>
          </p15:clr>
        </p15:guide>
        <p15:guide id="4" pos="1440">
          <p15:clr>
            <a:srgbClr val="0F62FE"/>
          </p15:clr>
        </p15:guide>
        <p15:guide id="5" pos="718">
          <p15:clr>
            <a:srgbClr val="EE5396"/>
          </p15:clr>
        </p15:guide>
        <p15:guide id="6" pos="2158">
          <p15:clr>
            <a:srgbClr val="EE5396"/>
          </p15:clr>
        </p15:guide>
        <p15:guide id="7" pos="2744">
          <p15:clr>
            <a:srgbClr val="EE5396"/>
          </p15:clr>
        </p15:guide>
        <p15:guide id="8" pos="3015">
          <p15:clr>
            <a:srgbClr val="EE5396"/>
          </p15:clr>
        </p15:guide>
        <p15:guide id="9" pos="1575">
          <p15:clr>
            <a:srgbClr val="EE5396"/>
          </p15:clr>
        </p15:guide>
        <p15:guide id="10" pos="1305">
          <p15:clr>
            <a:srgbClr val="EE5396"/>
          </p15:clr>
        </p15:guide>
        <p15:guide id="11" pos="3597">
          <p15:clr>
            <a:srgbClr val="EE5396"/>
          </p15:clr>
        </p15:guide>
        <p15:guide id="13" pos="4184">
          <p15:clr>
            <a:srgbClr val="EE5396"/>
          </p15:clr>
        </p15:guide>
        <p15:guide id="14" pos="4454">
          <p15:clr>
            <a:srgbClr val="EE5396"/>
          </p15:clr>
        </p15:guide>
        <p15:guide id="15" pos="5039">
          <p15:clr>
            <a:srgbClr val="EE5396"/>
          </p15:clr>
        </p15:guide>
        <p15:guide id="16" pos="5622">
          <p15:clr>
            <a:srgbClr val="EE5396"/>
          </p15:clr>
        </p15:guide>
        <p15:guide id="17" orient="horz" pos="810">
          <p15:clr>
            <a:srgbClr val="0F62FE"/>
          </p15:clr>
        </p15:guide>
        <p15:guide id="19" orient="horz" pos="1215">
          <p15:clr>
            <a:srgbClr val="EE5396"/>
          </p15:clr>
        </p15:guide>
        <p15:guide id="20" orient="horz" pos="405">
          <p15:clr>
            <a:srgbClr val="EE5396"/>
          </p15:clr>
        </p15:guide>
        <p15:guide id="21" orient="horz" pos="137">
          <p15:clr>
            <a:srgbClr val="EE5396"/>
          </p15:clr>
        </p15:guide>
        <p15:guide id="22" orient="horz" pos="2025">
          <p15:clr>
            <a:srgbClr val="EE5396"/>
          </p15:clr>
        </p15:guide>
        <p15:guide id="24" orient="horz" pos="2834">
          <p15:clr>
            <a:srgbClr val="EE5396"/>
          </p15:clr>
        </p15:guide>
        <p15:guide id="25" orient="horz" pos="3102">
          <p15:clr>
            <a:srgbClr val="EE5396"/>
          </p15:clr>
        </p15:guide>
        <p15:guide id="26" pos="2880">
          <p15:clr>
            <a:srgbClr val="0F62FE"/>
          </p15:clr>
        </p15:guide>
        <p15:guide id="27" pos="4319">
          <p15:clr>
            <a:srgbClr val="0F62FE"/>
          </p15:clr>
        </p15:guide>
        <p15:guide id="28" orient="horz" pos="2430">
          <p15:clr>
            <a:srgbClr val="0F62FE"/>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38885" y="12939018"/>
            <a:ext cx="273617"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5"/>
            <a:ext cx="22590125"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2"/>
            <a:ext cx="22590125" cy="8669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9"/>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data and AI | © 2023 IBM Corporation</a:t>
            </a:r>
          </a:p>
        </p:txBody>
      </p:sp>
    </p:spTree>
    <p:extLst>
      <p:ext uri="{BB962C8B-B14F-4D97-AF65-F5344CB8AC3E}">
        <p14:creationId xmlns:p14="http://schemas.microsoft.com/office/powerpoint/2010/main" val="1742619252"/>
      </p:ext>
    </p:extLst>
  </p:cSld>
  <p:clrMap bg1="dk1" tx1="lt1" bg2="dk2" tx2="lt2" accent1="accent1" accent2="accent2" accent3="accent3" accent4="accent4" accent5="accent5" accent6="accent6" hlink="hlink" folHlink="folHlink"/>
  <p:sldLayoutIdLst>
    <p:sldLayoutId id="2147484860" r:id="rId1"/>
    <p:sldLayoutId id="2147484861" r:id="rId2"/>
    <p:sldLayoutId id="2147484862" r:id="rId3"/>
    <p:sldLayoutId id="2147484863" r:id="rId4"/>
    <p:sldLayoutId id="2147484864" r:id="rId5"/>
    <p:sldLayoutId id="2147484865" r:id="rId6"/>
    <p:sldLayoutId id="2147484866" r:id="rId7"/>
    <p:sldLayoutId id="2147484867" r:id="rId8"/>
    <p:sldLayoutId id="2147484868" r:id="rId9"/>
    <p:sldLayoutId id="2147484869" r:id="rId10"/>
    <p:sldLayoutId id="2147484870" r:id="rId11"/>
    <p:sldLayoutId id="2147484871" r:id="rId12"/>
    <p:sldLayoutId id="2147484872" r:id="rId13"/>
    <p:sldLayoutId id="2147484873" r:id="rId14"/>
    <p:sldLayoutId id="2147484874" r:id="rId15"/>
    <p:sldLayoutId id="2147484875" r:id="rId16"/>
    <p:sldLayoutId id="2147484876" r:id="rId17"/>
    <p:sldLayoutId id="2147484877" r:id="rId18"/>
    <p:sldLayoutId id="2147484878" r:id="rId19"/>
    <p:sldLayoutId id="2147484879" r:id="rId20"/>
    <p:sldLayoutId id="2147484880" r:id="rId21"/>
    <p:sldLayoutId id="2147484881" r:id="rId22"/>
    <p:sldLayoutId id="2147484882" r:id="rId23"/>
    <p:sldLayoutId id="2147484883" r:id="rId24"/>
    <p:sldLayoutId id="2147484884" r:id="rId25"/>
    <p:sldLayoutId id="2147484885" r:id="rId26"/>
    <p:sldLayoutId id="2147484886" r:id="rId27"/>
    <p:sldLayoutId id="2147484887" r:id="rId28"/>
    <p:sldLayoutId id="2147484888" r:id="rId29"/>
    <p:sldLayoutId id="2147484889" r:id="rId30"/>
    <p:sldLayoutId id="2147484890" r:id="rId31"/>
    <p:sldLayoutId id="2147484891" r:id="rId32"/>
    <p:sldLayoutId id="2147484892" r:id="rId33"/>
    <p:sldLayoutId id="2147484893" r:id="rId34"/>
    <p:sldLayoutId id="2147484894" r:id="rId35"/>
    <p:sldLayoutId id="2147484895" r:id="rId36"/>
    <p:sldLayoutId id="2147484896" r:id="rId37"/>
    <p:sldLayoutId id="2147484897" r:id="rId38"/>
    <p:sldLayoutId id="2147484898" r:id="rId39"/>
    <p:sldLayoutId id="2147484899" r:id="rId40"/>
    <p:sldLayoutId id="2147484900" r:id="rId41"/>
    <p:sldLayoutId id="2147484901" r:id="rId42"/>
    <p:sldLayoutId id="2147484902" r:id="rId43"/>
    <p:sldLayoutId id="2147484903" r:id="rId44"/>
    <p:sldLayoutId id="2147484904" r:id="rId45"/>
    <p:sldLayoutId id="2147484905" r:id="rId46"/>
    <p:sldLayoutId id="2147484906" r:id="rId47"/>
    <p:sldLayoutId id="2147484907" r:id="rId48"/>
    <p:sldLayoutId id="2147484908" r:id="rId49"/>
    <p:sldLayoutId id="2147486010" r:id="rId50"/>
  </p:sldLayoutIdLst>
  <p:transition spd="med"/>
  <p:hf hdr="0" dt="0"/>
  <p:txStyles>
    <p:titleStyle>
      <a:lvl1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chemeClr val="tx2"/>
          </a:solidFill>
          <a:uFillTx/>
          <a:latin typeface="+mj-lt"/>
          <a:ea typeface="+mj-ea"/>
          <a:cs typeface="+mj-cs"/>
          <a:sym typeface="IBM Plex Sans Light"/>
        </a:defRPr>
      </a:lvl1pPr>
      <a:lvl2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2pPr>
      <a:lvl3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3pPr>
      <a:lvl4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4pPr>
      <a:lvl5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5pPr>
      <a:lvl6pPr marL="0" marR="0" indent="362501"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6pPr>
      <a:lvl7pPr marL="0" marR="0" indent="725004"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7pPr>
      <a:lvl8pPr marL="0" marR="0" indent="1087502"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8pPr>
      <a:lvl9pPr marL="0" marR="0" indent="1450005"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9pPr>
    </p:titleStyle>
    <p:bodyStyle>
      <a:lvl1pPr marL="0" marR="0" indent="0" algn="l" defTabSz="243794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21" marR="0" indent="-329121"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46" marR="0" indent="-329121"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67" marR="0" indent="-329121"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88" marR="0" indent="-457115" algn="l" defTabSz="2437942" rtl="0" eaLnBrk="1" latinLnBrk="0" hangingPunct="1">
        <a:lnSpc>
          <a:spcPct val="110000"/>
        </a:lnSpc>
        <a:spcBef>
          <a:spcPts val="2901"/>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716" marR="0" indent="-388938" algn="l" defTabSz="2437942"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7" marR="0" indent="-388938" algn="l" defTabSz="2437942"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7" marR="0" indent="-388938" algn="l" defTabSz="2437942"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8" algn="l" defTabSz="2437942"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7"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54"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81"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70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35"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62"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91"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41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1620">
          <p15:clr>
            <a:srgbClr val="0F62FE"/>
          </p15:clr>
        </p15:guide>
        <p15:guide id="3" pos="136">
          <p15:clr>
            <a:srgbClr val="EE5396"/>
          </p15:clr>
        </p15:guide>
        <p15:guide id="4" pos="1440">
          <p15:clr>
            <a:srgbClr val="0F62FE"/>
          </p15:clr>
        </p15:guide>
        <p15:guide id="5" pos="718">
          <p15:clr>
            <a:srgbClr val="EE5396"/>
          </p15:clr>
        </p15:guide>
        <p15:guide id="6" pos="2158">
          <p15:clr>
            <a:srgbClr val="EE5396"/>
          </p15:clr>
        </p15:guide>
        <p15:guide id="7" pos="2744">
          <p15:clr>
            <a:srgbClr val="EE5396"/>
          </p15:clr>
        </p15:guide>
        <p15:guide id="8" pos="3015">
          <p15:clr>
            <a:srgbClr val="EE5396"/>
          </p15:clr>
        </p15:guide>
        <p15:guide id="9" pos="1575">
          <p15:clr>
            <a:srgbClr val="EE5396"/>
          </p15:clr>
        </p15:guide>
        <p15:guide id="10" pos="1305">
          <p15:clr>
            <a:srgbClr val="EE5396"/>
          </p15:clr>
        </p15:guide>
        <p15:guide id="11" pos="3597">
          <p15:clr>
            <a:srgbClr val="EE5396"/>
          </p15:clr>
        </p15:guide>
        <p15:guide id="13" pos="4184">
          <p15:clr>
            <a:srgbClr val="EE5396"/>
          </p15:clr>
        </p15:guide>
        <p15:guide id="14" pos="4454">
          <p15:clr>
            <a:srgbClr val="EE5396"/>
          </p15:clr>
        </p15:guide>
        <p15:guide id="15" pos="5039">
          <p15:clr>
            <a:srgbClr val="EE5396"/>
          </p15:clr>
        </p15:guide>
        <p15:guide id="16" pos="5622">
          <p15:clr>
            <a:srgbClr val="EE5396"/>
          </p15:clr>
        </p15:guide>
        <p15:guide id="17" orient="horz" pos="810">
          <p15:clr>
            <a:srgbClr val="0F62FE"/>
          </p15:clr>
        </p15:guide>
        <p15:guide id="19" orient="horz" pos="1215">
          <p15:clr>
            <a:srgbClr val="EE5396"/>
          </p15:clr>
        </p15:guide>
        <p15:guide id="20" orient="horz" pos="405">
          <p15:clr>
            <a:srgbClr val="EE5396"/>
          </p15:clr>
        </p15:guide>
        <p15:guide id="21" orient="horz" pos="137">
          <p15:clr>
            <a:srgbClr val="EE5396"/>
          </p15:clr>
        </p15:guide>
        <p15:guide id="22" orient="horz" pos="2025">
          <p15:clr>
            <a:srgbClr val="EE5396"/>
          </p15:clr>
        </p15:guide>
        <p15:guide id="24" orient="horz" pos="2834">
          <p15:clr>
            <a:srgbClr val="EE5396"/>
          </p15:clr>
        </p15:guide>
        <p15:guide id="25" orient="horz" pos="3102">
          <p15:clr>
            <a:srgbClr val="EE5396"/>
          </p15:clr>
        </p15:guide>
        <p15:guide id="26" pos="2880">
          <p15:clr>
            <a:srgbClr val="0F62FE"/>
          </p15:clr>
        </p15:guide>
        <p15:guide id="27" pos="4319">
          <p15:clr>
            <a:srgbClr val="0F62FE"/>
          </p15:clr>
        </p15:guide>
        <p15:guide id="28" orient="horz" pos="2430">
          <p15:clr>
            <a:srgbClr val="0F62FE"/>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4101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81" y="536455"/>
            <a:ext cx="10974229" cy="1197627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12803267" y="512071"/>
            <a:ext cx="10974229" cy="12000654"/>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8290381" y="12870614"/>
            <a:ext cx="5487114" cy="365760"/>
          </a:xfrm>
          <a:prstGeom prst="rect">
            <a:avLst/>
          </a:prstGeom>
        </p:spPr>
        <p:txBody>
          <a:bodyPr vert="horz" lIns="0" tIns="0" rIns="0" bIns="0" rtlCol="0" anchor="ctr"/>
          <a:lstStyle>
            <a:lvl1pPr algn="r">
              <a:defRPr sz="1600" baseline="0">
                <a:solidFill>
                  <a:schemeClr val="bg2"/>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609682" y="12870614"/>
            <a:ext cx="17071025" cy="365760"/>
          </a:xfrm>
          <a:prstGeom prst="rect">
            <a:avLst/>
          </a:prstGeom>
        </p:spPr>
        <p:txBody>
          <a:bodyPr vert="horz" lIns="0" tIns="0" rIns="0" bIns="0" rtlCol="0" anchor="ctr"/>
          <a:lstStyle>
            <a:lvl1pPr algn="l">
              <a:defRPr sz="1600" baseline="0">
                <a:solidFill>
                  <a:schemeClr val="bg2"/>
                </a:solidFill>
                <a:latin typeface="+mn-lt"/>
                <a:ea typeface="Arial" charset="0"/>
                <a:cs typeface="Arial" charset="0"/>
              </a:defRPr>
            </a:lvl1pPr>
          </a:lstStyle>
          <a:p>
            <a:r>
              <a:rPr lang="de-DE" dirty="0"/>
              <a:t>Group Name / DOC ID / Month XX, 2017 / © 2017 IBM Corporation</a:t>
            </a:r>
            <a:endParaRPr lang="en-US" dirty="0"/>
          </a:p>
        </p:txBody>
      </p:sp>
    </p:spTree>
    <p:extLst>
      <p:ext uri="{BB962C8B-B14F-4D97-AF65-F5344CB8AC3E}">
        <p14:creationId xmlns:p14="http://schemas.microsoft.com/office/powerpoint/2010/main" val="1786076872"/>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0" r:id="rId25"/>
    <p:sldLayoutId id="2147483991" r:id="rId26"/>
    <p:sldLayoutId id="2147483992" r:id="rId27"/>
    <p:sldLayoutId id="2147483993" r:id="rId28"/>
    <p:sldLayoutId id="2147483994" r:id="rId29"/>
    <p:sldLayoutId id="2147483995" r:id="rId30"/>
    <p:sldLayoutId id="2147483996" r:id="rId31"/>
    <p:sldLayoutId id="2147483997" r:id="rId32"/>
    <p:sldLayoutId id="2147483998" r:id="rId33"/>
    <p:sldLayoutId id="2147483999" r:id="rId34"/>
    <p:sldLayoutId id="2147484000" r:id="rId35"/>
    <p:sldLayoutId id="2147484001" r:id="rId36"/>
    <p:sldLayoutId id="2147484002" r:id="rId37"/>
    <p:sldLayoutId id="2147484003" r:id="rId38"/>
    <p:sldLayoutId id="2147484004" r:id="rId39"/>
    <p:sldLayoutId id="2147484005" r:id="rId40"/>
    <p:sldLayoutId id="2147484006" r:id="rId41"/>
    <p:sldLayoutId id="2147484007" r:id="rId42"/>
  </p:sldLayoutIdLst>
  <p:hf hdr="0" dt="0"/>
  <p:txStyles>
    <p:titleStyle>
      <a:lvl1pPr algn="l" defTabSz="1218866" rtl="0" eaLnBrk="1" latinLnBrk="0" hangingPunct="1">
        <a:lnSpc>
          <a:spcPct val="90000"/>
        </a:lnSpc>
        <a:spcBef>
          <a:spcPct val="0"/>
        </a:spcBef>
        <a:buNone/>
        <a:defRPr sz="6398" kern="1200">
          <a:solidFill>
            <a:schemeClr val="bg2"/>
          </a:solidFill>
          <a:latin typeface="+mj-lt"/>
          <a:ea typeface="Arial" charset="0"/>
          <a:cs typeface="Arial" charset="0"/>
        </a:defRPr>
      </a:lvl1pPr>
    </p:titleStyle>
    <p:bodyStyle>
      <a:lvl1pPr marL="0" indent="0" algn="l" defTabSz="1218866" rtl="0" eaLnBrk="1" latinLnBrk="0" hangingPunct="1">
        <a:lnSpc>
          <a:spcPct val="100000"/>
        </a:lnSpc>
        <a:spcBef>
          <a:spcPts val="2934"/>
        </a:spcBef>
        <a:buFont typeface="Arial"/>
        <a:buNone/>
        <a:defRPr sz="3734" kern="1200">
          <a:solidFill>
            <a:schemeClr val="bg2"/>
          </a:solidFill>
          <a:latin typeface="+mn-lt"/>
          <a:ea typeface="Arial" charset="0"/>
          <a:cs typeface="Arial" charset="0"/>
        </a:defRPr>
      </a:lvl1pPr>
      <a:lvl2pPr marL="461308" indent="-461308" algn="l" defTabSz="1218866" rtl="0" eaLnBrk="1" latinLnBrk="0" hangingPunct="1">
        <a:lnSpc>
          <a:spcPct val="100000"/>
        </a:lnSpc>
        <a:spcBef>
          <a:spcPts val="2934"/>
        </a:spcBef>
        <a:spcAft>
          <a:spcPts val="0"/>
        </a:spcAft>
        <a:buFont typeface="Arial"/>
        <a:buChar char="–"/>
        <a:defRPr sz="3734" kern="1200">
          <a:solidFill>
            <a:schemeClr val="bg2"/>
          </a:solidFill>
          <a:latin typeface="+mn-lt"/>
          <a:ea typeface="Arial" charset="0"/>
          <a:cs typeface="Arial" charset="0"/>
        </a:defRPr>
      </a:lvl2pPr>
      <a:lvl3pPr marL="1058042" indent="-461308" algn="l" defTabSz="1218866" rtl="0" eaLnBrk="1" latinLnBrk="0" hangingPunct="1">
        <a:lnSpc>
          <a:spcPct val="100000"/>
        </a:lnSpc>
        <a:spcBef>
          <a:spcPts val="2934"/>
        </a:spcBef>
        <a:spcAft>
          <a:spcPts val="0"/>
        </a:spcAft>
        <a:buFont typeface="Arial"/>
        <a:buChar char="•"/>
        <a:defRPr sz="3734" kern="1200">
          <a:solidFill>
            <a:schemeClr val="bg2"/>
          </a:solidFill>
          <a:latin typeface="+mn-lt"/>
          <a:ea typeface="Arial" charset="0"/>
          <a:cs typeface="Arial" charset="0"/>
        </a:defRPr>
      </a:lvl3pPr>
      <a:lvl4pPr marL="1667476" indent="-448610" algn="l" defTabSz="1218866" rtl="0" eaLnBrk="1" latinLnBrk="0" hangingPunct="1">
        <a:lnSpc>
          <a:spcPct val="100000"/>
        </a:lnSpc>
        <a:spcBef>
          <a:spcPts val="2934"/>
        </a:spcBef>
        <a:spcAft>
          <a:spcPts val="0"/>
        </a:spcAft>
        <a:buFont typeface="Arial"/>
        <a:buChar char="–"/>
        <a:defRPr sz="3734" kern="1200">
          <a:solidFill>
            <a:schemeClr val="bg2"/>
          </a:solidFill>
          <a:latin typeface="+mn-lt"/>
          <a:ea typeface="Arial" charset="0"/>
          <a:cs typeface="Arial" charset="0"/>
        </a:defRPr>
      </a:lvl4pPr>
      <a:lvl5pPr marL="2141480" indent="-461308" algn="l" defTabSz="1218866" rtl="0" eaLnBrk="1" latinLnBrk="0" hangingPunct="1">
        <a:lnSpc>
          <a:spcPct val="100000"/>
        </a:lnSpc>
        <a:spcBef>
          <a:spcPts val="2934"/>
        </a:spcBef>
        <a:spcAft>
          <a:spcPts val="0"/>
        </a:spcAft>
        <a:buFont typeface="Arial"/>
        <a:buChar char="»"/>
        <a:defRPr sz="3734" kern="1200">
          <a:solidFill>
            <a:schemeClr val="bg2"/>
          </a:solidFill>
          <a:latin typeface="+mn-lt"/>
          <a:ea typeface="Arial" charset="0"/>
          <a:cs typeface="Arial" charset="0"/>
        </a:defRPr>
      </a:lvl5pPr>
      <a:lvl6pPr marL="6703758" indent="-609432" algn="l" defTabSz="1218866" rtl="0" eaLnBrk="1" latinLnBrk="0" hangingPunct="1">
        <a:spcBef>
          <a:spcPct val="20000"/>
        </a:spcBef>
        <a:buFont typeface="Arial"/>
        <a:buChar char="•"/>
        <a:defRPr sz="5334" kern="1200">
          <a:solidFill>
            <a:schemeClr val="tx1"/>
          </a:solidFill>
          <a:latin typeface="+mn-lt"/>
          <a:ea typeface="+mn-ea"/>
          <a:cs typeface="+mn-cs"/>
        </a:defRPr>
      </a:lvl6pPr>
      <a:lvl7pPr marL="7922620" indent="-609432" algn="l" defTabSz="1218866" rtl="0" eaLnBrk="1" latinLnBrk="0" hangingPunct="1">
        <a:spcBef>
          <a:spcPct val="20000"/>
        </a:spcBef>
        <a:buFont typeface="Arial"/>
        <a:buChar char="•"/>
        <a:defRPr sz="5334" kern="1200">
          <a:solidFill>
            <a:schemeClr val="tx1"/>
          </a:solidFill>
          <a:latin typeface="+mn-lt"/>
          <a:ea typeface="+mn-ea"/>
          <a:cs typeface="+mn-cs"/>
        </a:defRPr>
      </a:lvl7pPr>
      <a:lvl8pPr marL="9141486" indent="-609432" algn="l" defTabSz="1218866" rtl="0" eaLnBrk="1" latinLnBrk="0" hangingPunct="1">
        <a:spcBef>
          <a:spcPct val="20000"/>
        </a:spcBef>
        <a:buFont typeface="Arial"/>
        <a:buChar char="•"/>
        <a:defRPr sz="5334" kern="1200">
          <a:solidFill>
            <a:schemeClr val="tx1"/>
          </a:solidFill>
          <a:latin typeface="+mn-lt"/>
          <a:ea typeface="+mn-ea"/>
          <a:cs typeface="+mn-cs"/>
        </a:defRPr>
      </a:lvl8pPr>
      <a:lvl9pPr marL="10360352" indent="-609432" algn="l" defTabSz="1218866" rtl="0" eaLnBrk="1" latinLnBrk="0" hangingPunct="1">
        <a:spcBef>
          <a:spcPct val="20000"/>
        </a:spcBef>
        <a:buFont typeface="Arial"/>
        <a:buChar char="•"/>
        <a:defRPr sz="5334" kern="1200">
          <a:solidFill>
            <a:schemeClr val="tx1"/>
          </a:solidFill>
          <a:latin typeface="+mn-lt"/>
          <a:ea typeface="+mn-ea"/>
          <a:cs typeface="+mn-cs"/>
        </a:defRPr>
      </a:lvl9pPr>
    </p:bodyStyle>
    <p:otherStyle>
      <a:defPPr>
        <a:defRPr lang="en-US"/>
      </a:defPPr>
      <a:lvl1pPr marL="0" algn="l" defTabSz="1218866" rtl="0" eaLnBrk="1" latinLnBrk="0" hangingPunct="1">
        <a:defRPr sz="4798" kern="1200">
          <a:solidFill>
            <a:schemeClr val="tx1"/>
          </a:solidFill>
          <a:latin typeface="+mn-lt"/>
          <a:ea typeface="+mn-ea"/>
          <a:cs typeface="+mn-cs"/>
        </a:defRPr>
      </a:lvl1pPr>
      <a:lvl2pPr marL="1218866" algn="l" defTabSz="1218866" rtl="0" eaLnBrk="1" latinLnBrk="0" hangingPunct="1">
        <a:defRPr sz="4798" kern="1200">
          <a:solidFill>
            <a:schemeClr val="tx1"/>
          </a:solidFill>
          <a:latin typeface="+mn-lt"/>
          <a:ea typeface="+mn-ea"/>
          <a:cs typeface="+mn-cs"/>
        </a:defRPr>
      </a:lvl2pPr>
      <a:lvl3pPr marL="2437728" algn="l" defTabSz="1218866" rtl="0" eaLnBrk="1" latinLnBrk="0" hangingPunct="1">
        <a:defRPr sz="4798" kern="1200">
          <a:solidFill>
            <a:schemeClr val="tx1"/>
          </a:solidFill>
          <a:latin typeface="+mn-lt"/>
          <a:ea typeface="+mn-ea"/>
          <a:cs typeface="+mn-cs"/>
        </a:defRPr>
      </a:lvl3pPr>
      <a:lvl4pPr marL="3656594" algn="l" defTabSz="1218866" rtl="0" eaLnBrk="1" latinLnBrk="0" hangingPunct="1">
        <a:defRPr sz="4798" kern="1200">
          <a:solidFill>
            <a:schemeClr val="tx1"/>
          </a:solidFill>
          <a:latin typeface="+mn-lt"/>
          <a:ea typeface="+mn-ea"/>
          <a:cs typeface="+mn-cs"/>
        </a:defRPr>
      </a:lvl4pPr>
      <a:lvl5pPr marL="4875460" algn="l" defTabSz="1218866" rtl="0" eaLnBrk="1" latinLnBrk="0" hangingPunct="1">
        <a:defRPr sz="4798" kern="1200">
          <a:solidFill>
            <a:schemeClr val="tx1"/>
          </a:solidFill>
          <a:latin typeface="+mn-lt"/>
          <a:ea typeface="+mn-ea"/>
          <a:cs typeface="+mn-cs"/>
        </a:defRPr>
      </a:lvl5pPr>
      <a:lvl6pPr marL="6094324" algn="l" defTabSz="1218866" rtl="0" eaLnBrk="1" latinLnBrk="0" hangingPunct="1">
        <a:defRPr sz="4798" kern="1200">
          <a:solidFill>
            <a:schemeClr val="tx1"/>
          </a:solidFill>
          <a:latin typeface="+mn-lt"/>
          <a:ea typeface="+mn-ea"/>
          <a:cs typeface="+mn-cs"/>
        </a:defRPr>
      </a:lvl6pPr>
      <a:lvl7pPr marL="7313190" algn="l" defTabSz="1218866" rtl="0" eaLnBrk="1" latinLnBrk="0" hangingPunct="1">
        <a:defRPr sz="4798" kern="1200">
          <a:solidFill>
            <a:schemeClr val="tx1"/>
          </a:solidFill>
          <a:latin typeface="+mn-lt"/>
          <a:ea typeface="+mn-ea"/>
          <a:cs typeface="+mn-cs"/>
        </a:defRPr>
      </a:lvl7pPr>
      <a:lvl8pPr marL="8532054" algn="l" defTabSz="1218866" rtl="0" eaLnBrk="1" latinLnBrk="0" hangingPunct="1">
        <a:defRPr sz="4798" kern="1200">
          <a:solidFill>
            <a:schemeClr val="tx1"/>
          </a:solidFill>
          <a:latin typeface="+mn-lt"/>
          <a:ea typeface="+mn-ea"/>
          <a:cs typeface="+mn-cs"/>
        </a:defRPr>
      </a:lvl8pPr>
      <a:lvl9pPr marL="9750918" algn="l" defTabSz="1218866" rtl="0" eaLnBrk="1" latinLnBrk="0" hangingPunct="1">
        <a:defRPr sz="479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8">
          <p15:clr>
            <a:srgbClr val="F26B43"/>
          </p15:clr>
        </p15:guide>
        <p15:guide id="2" orient="horz" pos="2159">
          <p15:clr>
            <a:srgbClr val="F26B43"/>
          </p15:clr>
        </p15:guide>
        <p15:guide id="3" orient="horz" pos="1621">
          <p15:clr>
            <a:srgbClr val="F26B43"/>
          </p15:clr>
        </p15:guide>
        <p15:guide id="5" orient="horz" pos="1084">
          <p15:clr>
            <a:srgbClr val="F26B43"/>
          </p15:clr>
        </p15:guide>
        <p15:guide id="7" orient="horz" pos="2696">
          <p15:clr>
            <a:srgbClr val="F26B43"/>
          </p15:clr>
        </p15:guide>
        <p15:guide id="8" orient="horz" pos="3235">
          <p15:clr>
            <a:srgbClr val="F26B43"/>
          </p15:clr>
        </p15:guide>
        <p15:guide id="9" orient="horz" pos="3772">
          <p15:clr>
            <a:srgbClr val="F26B43"/>
          </p15:clr>
        </p15:guide>
        <p15:guide id="11" pos="3839">
          <p15:clr>
            <a:srgbClr val="F26B43"/>
          </p15:clr>
        </p15:guide>
        <p15:guide id="13" pos="3647">
          <p15:clr>
            <a:srgbClr val="F26B43"/>
          </p15:clr>
        </p15:guide>
        <p15:guide id="15" pos="2111">
          <p15:clr>
            <a:srgbClr val="F26B43"/>
          </p15:clr>
        </p15:guide>
        <p15:guide id="17" pos="1920">
          <p15:clr>
            <a:srgbClr val="F26B43"/>
          </p15:clr>
        </p15:guide>
        <p15:guide id="20" pos="4031">
          <p15:clr>
            <a:srgbClr val="F26B43"/>
          </p15:clr>
        </p15:guide>
        <p15:guide id="22" pos="5759">
          <p15:clr>
            <a:srgbClr val="F26B43"/>
          </p15:clr>
        </p15:guide>
        <p15:guide id="24" pos="192">
          <p15:clr>
            <a:srgbClr val="F26B43"/>
          </p15:clr>
        </p15:guide>
        <p15:guide id="26" pos="7486">
          <p15:clr>
            <a:srgbClr val="F26B43"/>
          </p15:clr>
        </p15:guide>
        <p15:guide id="27" orient="horz" pos="189">
          <p15:clr>
            <a:srgbClr val="F26B43"/>
          </p15:clr>
        </p15:guide>
        <p15:guide id="31" pos="5567">
          <p15:clr>
            <a:srgbClr val="F26B43"/>
          </p15:clr>
        </p15:guide>
        <p15:guide id="32" pos="5950">
          <p15:clr>
            <a:srgbClr val="F26B43"/>
          </p15:clr>
        </p15:guide>
        <p15:guide id="34" orient="horz" pos="4131">
          <p15:clr>
            <a:srgbClr val="F26B43"/>
          </p15:clr>
        </p15:guide>
        <p15:guide id="35" orient="horz" pos="560">
          <p15:clr>
            <a:srgbClr val="F26B43"/>
          </p15:clr>
        </p15:guide>
        <p15:guide id="36" orient="horz" pos="976">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62725F1-C37C-6006-1A6E-AD04AB55405B}"/>
              </a:ext>
            </a:extLst>
          </p:cNvPr>
          <p:cNvGraphicFramePr>
            <a:graphicFrameLocks noChangeAspect="1"/>
          </p:cNvGraphicFramePr>
          <p:nvPr userDrawn="1">
            <p:custDataLst>
              <p:tags r:id="rId60"/>
            </p:custDataLst>
            <p:extLst>
              <p:ext uri="{D42A27DB-BD31-4B8C-83A1-F6EECF244321}">
                <p14:modId xmlns:p14="http://schemas.microsoft.com/office/powerpoint/2010/main" val="56599425"/>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61" imgW="395" imgH="396" progId="TCLayout.ActiveDocument.1">
                  <p:embed/>
                </p:oleObj>
              </mc:Choice>
              <mc:Fallback>
                <p:oleObj name="think-cell Slide" r:id="rId61" imgW="395" imgH="396" progId="TCLayout.ActiveDocument.1">
                  <p:embed/>
                  <p:pic>
                    <p:nvPicPr>
                      <p:cNvPr id="3" name="Object 2" hidden="1">
                        <a:extLst>
                          <a:ext uri="{FF2B5EF4-FFF2-40B4-BE49-F238E27FC236}">
                            <a16:creationId xmlns:a16="http://schemas.microsoft.com/office/drawing/2014/main" id="{E62725F1-C37C-6006-1A6E-AD04AB55405B}"/>
                          </a:ext>
                        </a:extLst>
                      </p:cNvPr>
                      <p:cNvPicPr/>
                      <p:nvPr/>
                    </p:nvPicPr>
                    <p:blipFill>
                      <a:blip r:embed="rId62"/>
                      <a:stretch>
                        <a:fillRect/>
                      </a:stretch>
                    </p:blipFill>
                    <p:spPr>
                      <a:xfrm>
                        <a:off x="3177" y="3176"/>
                        <a:ext cx="3176" cy="3176"/>
                      </a:xfrm>
                      <a:prstGeom prst="rect">
                        <a:avLst/>
                      </a:prstGeom>
                    </p:spPr>
                  </p:pic>
                </p:oleObj>
              </mc:Fallback>
            </mc:AlternateContent>
          </a:graphicData>
        </a:graphic>
      </p:graphicFrame>
      <p:sp>
        <p:nvSpPr>
          <p:cNvPr id="47" name="Slide Number"/>
          <p:cNvSpPr txBox="1">
            <a:spLocks noGrp="1"/>
          </p:cNvSpPr>
          <p:nvPr>
            <p:ph type="sldNum" sz="quarter" idx="2"/>
          </p:nvPr>
        </p:nvSpPr>
        <p:spPr>
          <a:xfrm>
            <a:off x="23538885" y="12939017"/>
            <a:ext cx="273618"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7"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3325783619"/>
      </p:ext>
    </p:extLst>
  </p:cSld>
  <p:clrMap bg1="dk1" tx1="lt1" bg2="dk2" tx2="lt2" accent1="accent1" accent2="accent2" accent3="accent3" accent4="accent4" accent5="accent5" accent6="accent6" hlink="hlink" folHlink="folHlink"/>
  <p:sldLayoutIdLst>
    <p:sldLayoutId id="2147484910" r:id="rId1"/>
    <p:sldLayoutId id="2147484911" r:id="rId2"/>
    <p:sldLayoutId id="2147484912" r:id="rId3"/>
    <p:sldLayoutId id="2147484913" r:id="rId4"/>
    <p:sldLayoutId id="2147484914" r:id="rId5"/>
    <p:sldLayoutId id="2147484915" r:id="rId6"/>
    <p:sldLayoutId id="2147484916" r:id="rId7"/>
    <p:sldLayoutId id="2147484917" r:id="rId8"/>
    <p:sldLayoutId id="2147484918" r:id="rId9"/>
    <p:sldLayoutId id="2147484919" r:id="rId10"/>
    <p:sldLayoutId id="2147484920" r:id="rId11"/>
    <p:sldLayoutId id="2147484921" r:id="rId12"/>
    <p:sldLayoutId id="2147484922" r:id="rId13"/>
    <p:sldLayoutId id="2147484923" r:id="rId14"/>
    <p:sldLayoutId id="2147484924" r:id="rId15"/>
    <p:sldLayoutId id="2147484925" r:id="rId16"/>
    <p:sldLayoutId id="2147484926" r:id="rId17"/>
    <p:sldLayoutId id="2147484927" r:id="rId18"/>
    <p:sldLayoutId id="2147484928" r:id="rId19"/>
    <p:sldLayoutId id="2147484929" r:id="rId20"/>
    <p:sldLayoutId id="2147484930" r:id="rId21"/>
    <p:sldLayoutId id="2147484931" r:id="rId22"/>
    <p:sldLayoutId id="2147484932" r:id="rId23"/>
    <p:sldLayoutId id="2147484933" r:id="rId24"/>
    <p:sldLayoutId id="2147484934" r:id="rId25"/>
    <p:sldLayoutId id="2147484935" r:id="rId26"/>
    <p:sldLayoutId id="2147484936" r:id="rId27"/>
    <p:sldLayoutId id="2147484937" r:id="rId28"/>
    <p:sldLayoutId id="2147484938" r:id="rId29"/>
    <p:sldLayoutId id="2147484939" r:id="rId30"/>
    <p:sldLayoutId id="2147484940" r:id="rId31"/>
    <p:sldLayoutId id="2147484941" r:id="rId32"/>
    <p:sldLayoutId id="2147484942" r:id="rId33"/>
    <p:sldLayoutId id="2147484943" r:id="rId34"/>
    <p:sldLayoutId id="2147484944" r:id="rId35"/>
    <p:sldLayoutId id="2147484945" r:id="rId36"/>
    <p:sldLayoutId id="2147484946" r:id="rId37"/>
    <p:sldLayoutId id="2147484947" r:id="rId38"/>
    <p:sldLayoutId id="2147484948" r:id="rId39"/>
    <p:sldLayoutId id="2147484949" r:id="rId40"/>
    <p:sldLayoutId id="2147484950" r:id="rId41"/>
    <p:sldLayoutId id="2147484951" r:id="rId42"/>
    <p:sldLayoutId id="2147484952" r:id="rId43"/>
    <p:sldLayoutId id="2147484953" r:id="rId44"/>
    <p:sldLayoutId id="2147484954" r:id="rId45"/>
    <p:sldLayoutId id="2147484955" r:id="rId46"/>
    <p:sldLayoutId id="2147484956" r:id="rId47"/>
    <p:sldLayoutId id="2147484957" r:id="rId48"/>
    <p:sldLayoutId id="2147484958" r:id="rId49"/>
    <p:sldLayoutId id="2147484960" r:id="rId50"/>
    <p:sldLayoutId id="2147484961" r:id="rId51"/>
    <p:sldLayoutId id="2147484962" r:id="rId52"/>
    <p:sldLayoutId id="2147484964" r:id="rId53"/>
    <p:sldLayoutId id="2147484965" r:id="rId54"/>
    <p:sldLayoutId id="2147484966" r:id="rId55"/>
    <p:sldLayoutId id="2147484967" r:id="rId56"/>
    <p:sldLayoutId id="2147484968" r:id="rId57"/>
    <p:sldLayoutId id="2147484970" r:id="rId58"/>
  </p:sldLayoutIdLst>
  <p:transition spd="med"/>
  <p:hf hdr="0" dt="0"/>
  <p:txStyles>
    <p:titleStyle>
      <a:lvl1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50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50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5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50004"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4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22"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44"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66"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86" marR="0" indent="-457114" algn="l" defTabSz="243794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52"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8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70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3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64"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9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41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1620">
          <p15:clr>
            <a:srgbClr val="0F62FE"/>
          </p15:clr>
        </p15:guide>
        <p15:guide id="3" pos="136">
          <p15:clr>
            <a:srgbClr val="EE5396"/>
          </p15:clr>
        </p15:guide>
        <p15:guide id="4" pos="1440">
          <p15:clr>
            <a:srgbClr val="0F62FE"/>
          </p15:clr>
        </p15:guide>
        <p15:guide id="5" pos="718">
          <p15:clr>
            <a:srgbClr val="EE5396"/>
          </p15:clr>
        </p15:guide>
        <p15:guide id="6" pos="2158">
          <p15:clr>
            <a:srgbClr val="EE5396"/>
          </p15:clr>
        </p15:guide>
        <p15:guide id="7" pos="2744">
          <p15:clr>
            <a:srgbClr val="EE5396"/>
          </p15:clr>
        </p15:guide>
        <p15:guide id="8" pos="3015">
          <p15:clr>
            <a:srgbClr val="EE5396"/>
          </p15:clr>
        </p15:guide>
        <p15:guide id="9" pos="1575">
          <p15:clr>
            <a:srgbClr val="EE5396"/>
          </p15:clr>
        </p15:guide>
        <p15:guide id="10" pos="1305">
          <p15:clr>
            <a:srgbClr val="EE5396"/>
          </p15:clr>
        </p15:guide>
        <p15:guide id="11" pos="3597">
          <p15:clr>
            <a:srgbClr val="EE5396"/>
          </p15:clr>
        </p15:guide>
        <p15:guide id="13" pos="4184">
          <p15:clr>
            <a:srgbClr val="EE5396"/>
          </p15:clr>
        </p15:guide>
        <p15:guide id="14" pos="4454">
          <p15:clr>
            <a:srgbClr val="EE5396"/>
          </p15:clr>
        </p15:guide>
        <p15:guide id="15" pos="5039">
          <p15:clr>
            <a:srgbClr val="EE5396"/>
          </p15:clr>
        </p15:guide>
        <p15:guide id="16" pos="5622">
          <p15:clr>
            <a:srgbClr val="EE5396"/>
          </p15:clr>
        </p15:guide>
        <p15:guide id="17" orient="horz" pos="810">
          <p15:clr>
            <a:srgbClr val="0F62FE"/>
          </p15:clr>
        </p15:guide>
        <p15:guide id="19" orient="horz" pos="1215">
          <p15:clr>
            <a:srgbClr val="EE5396"/>
          </p15:clr>
        </p15:guide>
        <p15:guide id="20" orient="horz" pos="405">
          <p15:clr>
            <a:srgbClr val="EE5396"/>
          </p15:clr>
        </p15:guide>
        <p15:guide id="21" orient="horz" pos="137">
          <p15:clr>
            <a:srgbClr val="EE5396"/>
          </p15:clr>
        </p15:guide>
        <p15:guide id="22" orient="horz" pos="2025">
          <p15:clr>
            <a:srgbClr val="EE5396"/>
          </p15:clr>
        </p15:guide>
        <p15:guide id="24" orient="horz" pos="2834">
          <p15:clr>
            <a:srgbClr val="EE5396"/>
          </p15:clr>
        </p15:guide>
        <p15:guide id="25" orient="horz" pos="3102">
          <p15:clr>
            <a:srgbClr val="EE5396"/>
          </p15:clr>
        </p15:guide>
        <p15:guide id="26" pos="2880">
          <p15:clr>
            <a:srgbClr val="0F62FE"/>
          </p15:clr>
        </p15:guide>
        <p15:guide id="27" pos="4319">
          <p15:clr>
            <a:srgbClr val="0F62FE"/>
          </p15:clr>
        </p15:guide>
        <p15:guide id="28" orient="horz" pos="2430">
          <p15:clr>
            <a:srgbClr val="0F62FE"/>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F7DBE04-229F-9E4C-891E-196274670326}"/>
              </a:ext>
            </a:extLst>
          </p:cNvPr>
          <p:cNvGraphicFramePr>
            <a:graphicFrameLocks noChangeAspect="1"/>
          </p:cNvGraphicFramePr>
          <p:nvPr userDrawn="1">
            <p:custDataLst>
              <p:tags r:id="rId38"/>
            </p:custDataLst>
            <p:extLst>
              <p:ext uri="{D42A27DB-BD31-4B8C-83A1-F6EECF244321}">
                <p14:modId xmlns:p14="http://schemas.microsoft.com/office/powerpoint/2010/main" val="2070899185"/>
              </p:ext>
            </p:extLst>
          </p:nvPr>
        </p:nvGraphicFramePr>
        <p:xfrm>
          <a:off x="4237" y="4237"/>
          <a:ext cx="3272" cy="4234"/>
        </p:xfrm>
        <a:graphic>
          <a:graphicData uri="http://schemas.openxmlformats.org/presentationml/2006/ole">
            <mc:AlternateContent xmlns:mc="http://schemas.openxmlformats.org/markup-compatibility/2006">
              <mc:Choice xmlns:v="urn:schemas-microsoft-com:vml" Requires="v">
                <p:oleObj name="think-cell Slide" r:id="rId39" imgW="7772400" imgH="10058400" progId="TCLayout.ActiveDocument.1">
                  <p:embed/>
                </p:oleObj>
              </mc:Choice>
              <mc:Fallback>
                <p:oleObj name="think-cell Slide" r:id="rId39" imgW="7772400" imgH="10058400" progId="TCLayout.ActiveDocument.1">
                  <p:embed/>
                  <p:pic>
                    <p:nvPicPr>
                      <p:cNvPr id="6" name="Object 5" hidden="1">
                        <a:extLst>
                          <a:ext uri="{FF2B5EF4-FFF2-40B4-BE49-F238E27FC236}">
                            <a16:creationId xmlns:a16="http://schemas.microsoft.com/office/drawing/2014/main" id="{1F7DBE04-229F-9E4C-891E-196274670326}"/>
                          </a:ext>
                        </a:extLst>
                      </p:cNvPr>
                      <p:cNvPicPr/>
                      <p:nvPr/>
                    </p:nvPicPr>
                    <p:blipFill>
                      <a:blip r:embed="rId40"/>
                      <a:stretch>
                        <a:fillRect/>
                      </a:stretch>
                    </p:blipFill>
                    <p:spPr>
                      <a:xfrm>
                        <a:off x="4237" y="4237"/>
                        <a:ext cx="3272" cy="4234"/>
                      </a:xfrm>
                      <a:prstGeom prst="rect">
                        <a:avLst/>
                      </a:prstGeom>
                    </p:spPr>
                  </p:pic>
                </p:oleObj>
              </mc:Fallback>
            </mc:AlternateContent>
          </a:graphicData>
        </a:graphic>
      </p:graphicFrame>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609858" y="12801603"/>
            <a:ext cx="10974055"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IBM Strategy Hybrid Cloud and AI</a:t>
            </a:r>
            <a:endParaRPr lang="en-US" dirty="0"/>
          </a:p>
        </p:txBody>
      </p:sp>
      <p:sp>
        <p:nvSpPr>
          <p:cNvPr id="8" name="Slide Number Placeholder"/>
          <p:cNvSpPr>
            <a:spLocks noGrp="1"/>
          </p:cNvSpPr>
          <p:nvPr>
            <p:ph type="sldNum" sz="quarter" idx="4"/>
          </p:nvPr>
        </p:nvSpPr>
        <p:spPr>
          <a:xfrm>
            <a:off x="18900066" y="12801603"/>
            <a:ext cx="4877253" cy="444498"/>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1"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30925573"/>
      </p:ext>
    </p:extLst>
  </p:cSld>
  <p:clrMap bg1="dk1" tx1="lt1" bg2="dk2" tx2="lt2" accent1="accent1" accent2="accent2" accent3="accent3" accent4="accent4" accent5="accent5" accent6="accent6" hlink="hlink" folHlink="folHlink"/>
  <p:sldLayoutIdLst>
    <p:sldLayoutId id="2147484972" r:id="rId1"/>
    <p:sldLayoutId id="2147484973" r:id="rId2"/>
    <p:sldLayoutId id="2147484974" r:id="rId3"/>
    <p:sldLayoutId id="2147484975" r:id="rId4"/>
    <p:sldLayoutId id="2147484976" r:id="rId5"/>
    <p:sldLayoutId id="2147484977" r:id="rId6"/>
    <p:sldLayoutId id="2147484978" r:id="rId7"/>
    <p:sldLayoutId id="2147484979" r:id="rId8"/>
    <p:sldLayoutId id="2147484980" r:id="rId9"/>
    <p:sldLayoutId id="2147484981" r:id="rId10"/>
    <p:sldLayoutId id="2147484982" r:id="rId11"/>
    <p:sldLayoutId id="2147484983" r:id="rId12"/>
    <p:sldLayoutId id="2147484984" r:id="rId13"/>
    <p:sldLayoutId id="2147484985" r:id="rId14"/>
    <p:sldLayoutId id="2147484986" r:id="rId15"/>
    <p:sldLayoutId id="2147484987" r:id="rId16"/>
    <p:sldLayoutId id="2147484988" r:id="rId17"/>
    <p:sldLayoutId id="2147484989" r:id="rId18"/>
    <p:sldLayoutId id="2147484990" r:id="rId19"/>
    <p:sldLayoutId id="2147484991" r:id="rId20"/>
    <p:sldLayoutId id="2147484992" r:id="rId21"/>
    <p:sldLayoutId id="2147484993" r:id="rId22"/>
    <p:sldLayoutId id="2147484994" r:id="rId23"/>
    <p:sldLayoutId id="2147484995" r:id="rId24"/>
    <p:sldLayoutId id="2147484996" r:id="rId25"/>
    <p:sldLayoutId id="2147484997" r:id="rId26"/>
    <p:sldLayoutId id="2147484998" r:id="rId27"/>
    <p:sldLayoutId id="2147484999" r:id="rId28"/>
    <p:sldLayoutId id="2147485000" r:id="rId29"/>
    <p:sldLayoutId id="2147485001" r:id="rId30"/>
    <p:sldLayoutId id="2147485002" r:id="rId31"/>
    <p:sldLayoutId id="2147485003" r:id="rId32"/>
    <p:sldLayoutId id="2147485004" r:id="rId33"/>
    <p:sldLayoutId id="2147485005" r:id="rId34"/>
    <p:sldLayoutId id="2147485006" r:id="rId35"/>
    <p:sldLayoutId id="2147485007" r:id="rId36"/>
  </p:sldLayoutIdLst>
  <p:hf hdr="0" dt="0"/>
  <p:txStyles>
    <p:title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4"/>
        </a:spcBef>
        <a:spcAft>
          <a:spcPct val="0"/>
        </a:spcAft>
        <a:buClr>
          <a:srgbClr val="001141"/>
        </a:buClr>
        <a:buSzPct val="90000"/>
        <a:buFont typeface="IBM Plex Sans Light" pitchFamily="2" charset="2"/>
        <a:buNone/>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194" indent="-463284"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390" indent="-463284" algn="l" rtl="0" eaLnBrk="1" fontAlgn="base" hangingPunct="1">
        <a:lnSpc>
          <a:spcPct val="100000"/>
        </a:lnSpc>
        <a:spcBef>
          <a:spcPts val="2934"/>
        </a:spcBef>
        <a:spcAft>
          <a:spcPct val="0"/>
        </a:spcAft>
        <a:buClr>
          <a:srgbClr val="001141"/>
        </a:buClr>
        <a:buSzPct val="100000"/>
        <a:buFont typeface="IBM Plex Sans Light" panose="020B0604020202020204" pitchFamily="34" charset="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380" indent="-463284"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2040" indent="-463284" algn="l" rtl="0" eaLnBrk="1" fontAlgn="base" hangingPunct="1">
        <a:lnSpc>
          <a:spcPct val="100000"/>
        </a:lnSpc>
        <a:spcBef>
          <a:spcPts val="2934"/>
        </a:spcBef>
        <a:spcAft>
          <a:spcPct val="0"/>
        </a:spcAft>
        <a:buClr>
          <a:srgbClr val="001141"/>
        </a:buClr>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3150" indent="-345778"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89980" indent="-345778"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6806" indent="-345778"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636" indent="-345778"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656" rtl="0" eaLnBrk="1" latinLnBrk="0" hangingPunct="1">
        <a:defRPr sz="3808" kern="1200">
          <a:solidFill>
            <a:schemeClr val="tx1"/>
          </a:solidFill>
          <a:latin typeface="+mn-lt"/>
          <a:ea typeface="+mn-ea"/>
          <a:cs typeface="+mn-cs"/>
        </a:defRPr>
      </a:lvl1pPr>
      <a:lvl2pPr marL="966824" algn="l" defTabSz="1933656" rtl="0" eaLnBrk="1" latinLnBrk="0" hangingPunct="1">
        <a:defRPr sz="3808" kern="1200">
          <a:solidFill>
            <a:schemeClr val="tx1"/>
          </a:solidFill>
          <a:latin typeface="+mn-lt"/>
          <a:ea typeface="+mn-ea"/>
          <a:cs typeface="+mn-cs"/>
        </a:defRPr>
      </a:lvl2pPr>
      <a:lvl3pPr marL="1933656" algn="l" defTabSz="1933656" rtl="0" eaLnBrk="1" latinLnBrk="0" hangingPunct="1">
        <a:defRPr sz="3808" kern="1200">
          <a:solidFill>
            <a:schemeClr val="tx1"/>
          </a:solidFill>
          <a:latin typeface="+mn-lt"/>
          <a:ea typeface="+mn-ea"/>
          <a:cs typeface="+mn-cs"/>
        </a:defRPr>
      </a:lvl3pPr>
      <a:lvl4pPr marL="2900480" algn="l" defTabSz="1933656" rtl="0" eaLnBrk="1" latinLnBrk="0" hangingPunct="1">
        <a:defRPr sz="3808" kern="1200">
          <a:solidFill>
            <a:schemeClr val="tx1"/>
          </a:solidFill>
          <a:latin typeface="+mn-lt"/>
          <a:ea typeface="+mn-ea"/>
          <a:cs typeface="+mn-cs"/>
        </a:defRPr>
      </a:lvl4pPr>
      <a:lvl5pPr marL="3867306" algn="l" defTabSz="1933656" rtl="0" eaLnBrk="1" latinLnBrk="0" hangingPunct="1">
        <a:defRPr sz="3808" kern="1200">
          <a:solidFill>
            <a:schemeClr val="tx1"/>
          </a:solidFill>
          <a:latin typeface="+mn-lt"/>
          <a:ea typeface="+mn-ea"/>
          <a:cs typeface="+mn-cs"/>
        </a:defRPr>
      </a:lvl5pPr>
      <a:lvl6pPr marL="4834136" algn="l" defTabSz="1933656" rtl="0" eaLnBrk="1" latinLnBrk="0" hangingPunct="1">
        <a:defRPr sz="3808" kern="1200">
          <a:solidFill>
            <a:schemeClr val="tx1"/>
          </a:solidFill>
          <a:latin typeface="+mn-lt"/>
          <a:ea typeface="+mn-ea"/>
          <a:cs typeface="+mn-cs"/>
        </a:defRPr>
      </a:lvl6pPr>
      <a:lvl7pPr marL="5800958" algn="l" defTabSz="1933656" rtl="0" eaLnBrk="1" latinLnBrk="0" hangingPunct="1">
        <a:defRPr sz="3808" kern="1200">
          <a:solidFill>
            <a:schemeClr val="tx1"/>
          </a:solidFill>
          <a:latin typeface="+mn-lt"/>
          <a:ea typeface="+mn-ea"/>
          <a:cs typeface="+mn-cs"/>
        </a:defRPr>
      </a:lvl7pPr>
      <a:lvl8pPr marL="6767786" algn="l" defTabSz="1933656" rtl="0" eaLnBrk="1" latinLnBrk="0" hangingPunct="1">
        <a:defRPr sz="3808" kern="1200">
          <a:solidFill>
            <a:schemeClr val="tx1"/>
          </a:solidFill>
          <a:latin typeface="+mn-lt"/>
          <a:ea typeface="+mn-ea"/>
          <a:cs typeface="+mn-cs"/>
        </a:defRPr>
      </a:lvl8pPr>
      <a:lvl9pPr marL="7734612" algn="l" defTabSz="1933656"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8970" rtl="0" eaLnBrk="1" fontAlgn="auto" latinLnBrk="0" hangingPunct="1">
              <a:lnSpc>
                <a:spcPct val="100000"/>
              </a:lnSpc>
              <a:spcBef>
                <a:spcPts val="0"/>
              </a:spcBef>
              <a:spcAft>
                <a:spcPts val="0"/>
              </a:spcAft>
              <a:buClrTx/>
              <a:buSzTx/>
              <a:buFontTx/>
              <a:buNone/>
              <a:tabLst/>
              <a:defRPr sz="1600" b="0" i="0">
                <a:solidFill>
                  <a:schemeClr val="tx1"/>
                </a:solidFill>
                <a:latin typeface="Arial" panose="020B0604020202020204" pitchFamily="34" charset="0"/>
              </a:defRPr>
            </a:lvl1pPr>
          </a:lstStyle>
          <a:p>
            <a:r>
              <a:rPr lang="en-US" dirty="0"/>
              <a:t>Group Name / DOC ID / Month XX, 2022 / © 2022 IBM Corporation</a:t>
            </a:r>
          </a:p>
        </p:txBody>
      </p:sp>
      <p:sp>
        <p:nvSpPr>
          <p:cNvPr id="8" name="Slide Number Placeholde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600" b="0" i="0">
                <a:solidFill>
                  <a:schemeClr val="tx1"/>
                </a:solidFill>
                <a:latin typeface="Arial" panose="020B0604020202020204"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1"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53170907"/>
      </p:ext>
    </p:extLst>
  </p:cSld>
  <p:clrMap bg1="dk1" tx1="lt1" bg2="dk2" tx2="lt2" accent1="accent1" accent2="accent2" accent3="accent3" accent4="accent4" accent5="accent5" accent6="accent6" hlink="hlink" folHlink="folHlink"/>
  <p:sldLayoutIdLst>
    <p:sldLayoutId id="2147485011" r:id="rId1"/>
    <p:sldLayoutId id="2147485012" r:id="rId2"/>
    <p:sldLayoutId id="2147485013" r:id="rId3"/>
    <p:sldLayoutId id="2147485014" r:id="rId4"/>
    <p:sldLayoutId id="2147485015" r:id="rId5"/>
    <p:sldLayoutId id="2147485016" r:id="rId6"/>
    <p:sldLayoutId id="2147485017" r:id="rId7"/>
    <p:sldLayoutId id="2147485018" r:id="rId8"/>
    <p:sldLayoutId id="2147485019" r:id="rId9"/>
    <p:sldLayoutId id="2147485020" r:id="rId10"/>
    <p:sldLayoutId id="2147485021" r:id="rId11"/>
    <p:sldLayoutId id="2147485022" r:id="rId12"/>
    <p:sldLayoutId id="2147485023" r:id="rId13"/>
    <p:sldLayoutId id="2147485024" r:id="rId14"/>
    <p:sldLayoutId id="2147485025" r:id="rId15"/>
    <p:sldLayoutId id="2147485026" r:id="rId16"/>
    <p:sldLayoutId id="2147485027" r:id="rId17"/>
    <p:sldLayoutId id="2147485028" r:id="rId18"/>
    <p:sldLayoutId id="2147485029" r:id="rId19"/>
    <p:sldLayoutId id="2147485030" r:id="rId20"/>
    <p:sldLayoutId id="2147485031" r:id="rId21"/>
    <p:sldLayoutId id="2147485032" r:id="rId22"/>
    <p:sldLayoutId id="2147485033" r:id="rId23"/>
    <p:sldLayoutId id="2147485034" r:id="rId24"/>
    <p:sldLayoutId id="2147485035" r:id="rId25"/>
    <p:sldLayoutId id="2147485036" r:id="rId26"/>
    <p:sldLayoutId id="2147485037" r:id="rId27"/>
    <p:sldLayoutId id="2147485038" r:id="rId28"/>
    <p:sldLayoutId id="2147485039" r:id="rId29"/>
    <p:sldLayoutId id="2147485040" r:id="rId30"/>
    <p:sldLayoutId id="2147485041" r:id="rId31"/>
    <p:sldLayoutId id="2147485042" r:id="rId32"/>
    <p:sldLayoutId id="2147485043" r:id="rId33"/>
    <p:sldLayoutId id="2147485044" r:id="rId34"/>
    <p:sldLayoutId id="2147485045" r:id="rId35"/>
    <p:sldLayoutId id="2147485046" r:id="rId36"/>
    <p:sldLayoutId id="2147485047" r:id="rId37"/>
    <p:sldLayoutId id="2147485048" r:id="rId38"/>
    <p:sldLayoutId id="2147485049" r:id="rId39"/>
    <p:sldLayoutId id="2147485050" r:id="rId40"/>
    <p:sldLayoutId id="2147485051" r:id="rId41"/>
    <p:sldLayoutId id="2147485052" r:id="rId42"/>
    <p:sldLayoutId id="2147485053" r:id="rId43"/>
  </p:sldLayoutIdLst>
  <p:hf hdr="0" dt="0"/>
  <p:txStyles>
    <p:titleStyle>
      <a:lvl1pPr algn="l" rtl="0" eaLnBrk="1" fontAlgn="base" hangingPunct="1">
        <a:lnSpc>
          <a:spcPct val="90000"/>
        </a:lnSpc>
        <a:spcBef>
          <a:spcPct val="0"/>
        </a:spcBef>
        <a:spcAft>
          <a:spcPct val="0"/>
        </a:spcAft>
        <a:defRPr sz="6398"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5918">
          <a:solidFill>
            <a:srgbClr val="191919"/>
          </a:solidFill>
          <a:latin typeface="IBM Plex Sans Light" pitchFamily="34" charset="0"/>
        </a:defRPr>
      </a:lvl2pPr>
      <a:lvl3pPr algn="l" rtl="0" eaLnBrk="1" fontAlgn="base" hangingPunct="1">
        <a:lnSpc>
          <a:spcPct val="90000"/>
        </a:lnSpc>
        <a:spcBef>
          <a:spcPct val="0"/>
        </a:spcBef>
        <a:spcAft>
          <a:spcPct val="0"/>
        </a:spcAft>
        <a:defRPr sz="5918">
          <a:solidFill>
            <a:srgbClr val="191919"/>
          </a:solidFill>
          <a:latin typeface="IBM Plex Sans Light" pitchFamily="34" charset="0"/>
        </a:defRPr>
      </a:lvl3pPr>
      <a:lvl4pPr algn="l" rtl="0" eaLnBrk="1" fontAlgn="base" hangingPunct="1">
        <a:lnSpc>
          <a:spcPct val="90000"/>
        </a:lnSpc>
        <a:spcBef>
          <a:spcPct val="0"/>
        </a:spcBef>
        <a:spcAft>
          <a:spcPct val="0"/>
        </a:spcAft>
        <a:defRPr sz="5918">
          <a:solidFill>
            <a:srgbClr val="191919"/>
          </a:solidFill>
          <a:latin typeface="IBM Plex Sans Light" pitchFamily="34" charset="0"/>
        </a:defRPr>
      </a:lvl4pPr>
      <a:lvl5pPr algn="l" rtl="0" eaLnBrk="1" fontAlgn="base" hangingPunct="1">
        <a:lnSpc>
          <a:spcPct val="90000"/>
        </a:lnSpc>
        <a:spcBef>
          <a:spcPct val="0"/>
        </a:spcBef>
        <a:spcAft>
          <a:spcPct val="0"/>
        </a:spcAft>
        <a:defRPr sz="5918">
          <a:solidFill>
            <a:srgbClr val="191919"/>
          </a:solidFill>
          <a:latin typeface="IBM Plex Sans Light" pitchFamily="34" charset="0"/>
        </a:defRPr>
      </a:lvl5pPr>
      <a:lvl6pPr marL="966666" algn="l" rtl="0" eaLnBrk="1" fontAlgn="base" hangingPunct="1">
        <a:lnSpc>
          <a:spcPct val="90000"/>
        </a:lnSpc>
        <a:spcBef>
          <a:spcPct val="0"/>
        </a:spcBef>
        <a:spcAft>
          <a:spcPct val="0"/>
        </a:spcAft>
        <a:defRPr sz="5918">
          <a:solidFill>
            <a:srgbClr val="191919"/>
          </a:solidFill>
          <a:latin typeface="IBM Plex Sans Light" pitchFamily="34" charset="0"/>
        </a:defRPr>
      </a:lvl6pPr>
      <a:lvl7pPr marL="1933342" algn="l" rtl="0" eaLnBrk="1" fontAlgn="base" hangingPunct="1">
        <a:lnSpc>
          <a:spcPct val="90000"/>
        </a:lnSpc>
        <a:spcBef>
          <a:spcPct val="0"/>
        </a:spcBef>
        <a:spcAft>
          <a:spcPct val="0"/>
        </a:spcAft>
        <a:defRPr sz="5918">
          <a:solidFill>
            <a:srgbClr val="191919"/>
          </a:solidFill>
          <a:latin typeface="IBM Plex Sans Light" pitchFamily="34" charset="0"/>
        </a:defRPr>
      </a:lvl7pPr>
      <a:lvl8pPr marL="2900008" algn="l" rtl="0" eaLnBrk="1" fontAlgn="base" hangingPunct="1">
        <a:lnSpc>
          <a:spcPct val="90000"/>
        </a:lnSpc>
        <a:spcBef>
          <a:spcPct val="0"/>
        </a:spcBef>
        <a:spcAft>
          <a:spcPct val="0"/>
        </a:spcAft>
        <a:defRPr sz="5918">
          <a:solidFill>
            <a:srgbClr val="191919"/>
          </a:solidFill>
          <a:latin typeface="IBM Plex Sans Light" pitchFamily="34" charset="0"/>
        </a:defRPr>
      </a:lvl8pPr>
      <a:lvl9pPr marL="3866678" algn="l" rtl="0" eaLnBrk="1" fontAlgn="base" hangingPunct="1">
        <a:lnSpc>
          <a:spcPct val="90000"/>
        </a:lnSpc>
        <a:spcBef>
          <a:spcPct val="0"/>
        </a:spcBef>
        <a:spcAft>
          <a:spcPct val="0"/>
        </a:spcAft>
        <a:defRPr sz="5918">
          <a:solidFill>
            <a:srgbClr val="191919"/>
          </a:solidFill>
          <a:latin typeface="IBM Plex Sans Light" pitchFamily="34" charset="0"/>
        </a:defRPr>
      </a:lvl9pPr>
    </p:titleStyle>
    <p:bodyStyle>
      <a:lvl1pPr marL="0" indent="0" algn="l" rtl="0" eaLnBrk="1" fontAlgn="base" hangingPunct="1">
        <a:lnSpc>
          <a:spcPct val="100000"/>
        </a:lnSpc>
        <a:spcBef>
          <a:spcPts val="2932"/>
        </a:spcBef>
        <a:spcAft>
          <a:spcPct val="0"/>
        </a:spcAft>
        <a:buClr>
          <a:srgbClr val="001141"/>
        </a:buClr>
        <a:buSzPct val="90000"/>
        <a:buFont typeface="IBM Plex Sans Light" pitchFamily="2" charset="2"/>
        <a:buNone/>
        <a:defRPr sz="3732"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120" indent="-463210" algn="l" rtl="0" eaLnBrk="1" fontAlgn="base" hangingPunct="1">
        <a:lnSpc>
          <a:spcPct val="100000"/>
        </a:lnSpc>
        <a:spcBef>
          <a:spcPts val="2932"/>
        </a:spcBef>
        <a:spcAft>
          <a:spcPct val="0"/>
        </a:spcAft>
        <a:buClr>
          <a:srgbClr val="001141"/>
        </a:buClr>
        <a:buSzPct val="100000"/>
        <a:buFont typeface="IBM Plex Sans Light" charset="-120"/>
        <a:buChar char="–"/>
        <a:tabLst/>
        <a:defRPr sz="3732" b="0" i="0">
          <a:solidFill>
            <a:schemeClr val="tx1"/>
          </a:solidFill>
          <a:latin typeface="Arial" panose="020B0604020202020204" pitchFamily="34" charset="0"/>
          <a:ea typeface="Arial" panose="020B0604020202020204" pitchFamily="34" charset="0"/>
          <a:cs typeface="Arial" panose="020B0604020202020204" pitchFamily="34" charset="0"/>
        </a:defRPr>
      </a:lvl2pPr>
      <a:lvl3pPr marL="914242" indent="-463210" algn="l" rtl="0" eaLnBrk="1" fontAlgn="base" hangingPunct="1">
        <a:lnSpc>
          <a:spcPct val="100000"/>
        </a:lnSpc>
        <a:spcBef>
          <a:spcPts val="2932"/>
        </a:spcBef>
        <a:spcAft>
          <a:spcPct val="0"/>
        </a:spcAft>
        <a:buClr>
          <a:srgbClr val="001141"/>
        </a:buClr>
        <a:buSzPct val="100000"/>
        <a:buFont typeface="IBM Plex Sans Light" panose="020B0604020202020204" pitchFamily="34" charset="0"/>
        <a:buChar char="•"/>
        <a:tabLst/>
        <a:defRPr sz="3732" b="0" i="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76106" indent="-463210" algn="l" rtl="0" eaLnBrk="1" fontAlgn="base" hangingPunct="1">
        <a:lnSpc>
          <a:spcPct val="100000"/>
        </a:lnSpc>
        <a:spcBef>
          <a:spcPts val="2932"/>
        </a:spcBef>
        <a:spcAft>
          <a:spcPct val="0"/>
        </a:spcAft>
        <a:buClr>
          <a:srgbClr val="001141"/>
        </a:buClr>
        <a:buSzPct val="100000"/>
        <a:buFont typeface="IBM Plex Sans Light" charset="-120"/>
        <a:buChar char="–"/>
        <a:tabLst/>
        <a:defRPr sz="3732" b="0" i="0" baseline="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141692" indent="-463210" algn="l" rtl="0" eaLnBrk="1" fontAlgn="base" hangingPunct="1">
        <a:lnSpc>
          <a:spcPct val="100000"/>
        </a:lnSpc>
        <a:spcBef>
          <a:spcPts val="2932"/>
        </a:spcBef>
        <a:spcAft>
          <a:spcPct val="0"/>
        </a:spcAft>
        <a:buClr>
          <a:srgbClr val="001141"/>
        </a:buClr>
        <a:buFont typeface="IBM Plex Sans Light" charset="-120"/>
        <a:buChar char="»"/>
        <a:tabLst/>
        <a:defRPr sz="3732" b="0" i="0">
          <a:solidFill>
            <a:schemeClr val="tx1"/>
          </a:solidFill>
          <a:latin typeface="Arial" panose="020B0604020202020204" pitchFamily="34" charset="0"/>
          <a:ea typeface="Arial" panose="020B0604020202020204" pitchFamily="34" charset="0"/>
          <a:cs typeface="Arial" panose="020B0604020202020204" pitchFamily="34" charset="0"/>
        </a:defRPr>
      </a:lvl5pPr>
      <a:lvl6pPr marL="4222464" indent="-345722"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89136" indent="-345722"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5806" indent="-345722"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2478" indent="-345722"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342" rtl="0" eaLnBrk="1" latinLnBrk="0" hangingPunct="1">
        <a:defRPr sz="3808" kern="1200">
          <a:solidFill>
            <a:schemeClr val="tx1"/>
          </a:solidFill>
          <a:latin typeface="+mn-lt"/>
          <a:ea typeface="+mn-ea"/>
          <a:cs typeface="+mn-cs"/>
        </a:defRPr>
      </a:lvl1pPr>
      <a:lvl2pPr marL="966666" algn="l" defTabSz="1933342" rtl="0" eaLnBrk="1" latinLnBrk="0" hangingPunct="1">
        <a:defRPr sz="3808" kern="1200">
          <a:solidFill>
            <a:schemeClr val="tx1"/>
          </a:solidFill>
          <a:latin typeface="+mn-lt"/>
          <a:ea typeface="+mn-ea"/>
          <a:cs typeface="+mn-cs"/>
        </a:defRPr>
      </a:lvl2pPr>
      <a:lvl3pPr marL="1933342" algn="l" defTabSz="1933342" rtl="0" eaLnBrk="1" latinLnBrk="0" hangingPunct="1">
        <a:defRPr sz="3808" kern="1200">
          <a:solidFill>
            <a:schemeClr val="tx1"/>
          </a:solidFill>
          <a:latin typeface="+mn-lt"/>
          <a:ea typeface="+mn-ea"/>
          <a:cs typeface="+mn-cs"/>
        </a:defRPr>
      </a:lvl3pPr>
      <a:lvl4pPr marL="2900008" algn="l" defTabSz="1933342" rtl="0" eaLnBrk="1" latinLnBrk="0" hangingPunct="1">
        <a:defRPr sz="3808" kern="1200">
          <a:solidFill>
            <a:schemeClr val="tx1"/>
          </a:solidFill>
          <a:latin typeface="+mn-lt"/>
          <a:ea typeface="+mn-ea"/>
          <a:cs typeface="+mn-cs"/>
        </a:defRPr>
      </a:lvl4pPr>
      <a:lvl5pPr marL="3866678" algn="l" defTabSz="1933342" rtl="0" eaLnBrk="1" latinLnBrk="0" hangingPunct="1">
        <a:defRPr sz="3808" kern="1200">
          <a:solidFill>
            <a:schemeClr val="tx1"/>
          </a:solidFill>
          <a:latin typeface="+mn-lt"/>
          <a:ea typeface="+mn-ea"/>
          <a:cs typeface="+mn-cs"/>
        </a:defRPr>
      </a:lvl5pPr>
      <a:lvl6pPr marL="4833350" algn="l" defTabSz="1933342" rtl="0" eaLnBrk="1" latinLnBrk="0" hangingPunct="1">
        <a:defRPr sz="3808" kern="1200">
          <a:solidFill>
            <a:schemeClr val="tx1"/>
          </a:solidFill>
          <a:latin typeface="+mn-lt"/>
          <a:ea typeface="+mn-ea"/>
          <a:cs typeface="+mn-cs"/>
        </a:defRPr>
      </a:lvl6pPr>
      <a:lvl7pPr marL="5800016" algn="l" defTabSz="1933342" rtl="0" eaLnBrk="1" latinLnBrk="0" hangingPunct="1">
        <a:defRPr sz="3808" kern="1200">
          <a:solidFill>
            <a:schemeClr val="tx1"/>
          </a:solidFill>
          <a:latin typeface="+mn-lt"/>
          <a:ea typeface="+mn-ea"/>
          <a:cs typeface="+mn-cs"/>
        </a:defRPr>
      </a:lvl7pPr>
      <a:lvl8pPr marL="6766686" algn="l" defTabSz="1933342" rtl="0" eaLnBrk="1" latinLnBrk="0" hangingPunct="1">
        <a:defRPr sz="3808" kern="1200">
          <a:solidFill>
            <a:schemeClr val="tx1"/>
          </a:solidFill>
          <a:latin typeface="+mn-lt"/>
          <a:ea typeface="+mn-ea"/>
          <a:cs typeface="+mn-cs"/>
        </a:defRPr>
      </a:lvl8pPr>
      <a:lvl9pPr marL="7733356" algn="l" defTabSz="1933342"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2022-2023, IBM Corporation</a:t>
            </a:r>
            <a:endParaRPr lang="en-US" dirty="0"/>
          </a:p>
        </p:txBody>
      </p:sp>
      <p:sp>
        <p:nvSpPr>
          <p:cNvPr id="8" name="Slide Number Placeholder"/>
          <p:cNvSpPr>
            <a:spLocks noGrp="1"/>
          </p:cNvSpPr>
          <p:nvPr>
            <p:ph type="sldNum" sz="quarter" idx="4"/>
          </p:nvPr>
        </p:nvSpPr>
        <p:spPr>
          <a:xfrm>
            <a:off x="18900063" y="12801601"/>
            <a:ext cx="4877254" cy="444499"/>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2"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96804936"/>
      </p:ext>
    </p:extLst>
  </p:cSld>
  <p:clrMap bg1="dk1" tx1="lt1" bg2="dk2" tx2="lt2" accent1="accent1" accent2="accent2" accent3="accent3" accent4="accent4" accent5="accent5" accent6="accent6" hlink="hlink" folHlink="folHlink"/>
  <p:sldLayoutIdLst>
    <p:sldLayoutId id="2147485063" r:id="rId1"/>
    <p:sldLayoutId id="2147485064" r:id="rId2"/>
    <p:sldLayoutId id="2147485065" r:id="rId3"/>
    <p:sldLayoutId id="2147485066" r:id="rId4"/>
    <p:sldLayoutId id="2147485067" r:id="rId5"/>
    <p:sldLayoutId id="2147485068" r:id="rId6"/>
    <p:sldLayoutId id="2147485069" r:id="rId7"/>
    <p:sldLayoutId id="2147485070" r:id="rId8"/>
    <p:sldLayoutId id="2147485071" r:id="rId9"/>
    <p:sldLayoutId id="2147485072" r:id="rId10"/>
    <p:sldLayoutId id="2147485073" r:id="rId11"/>
    <p:sldLayoutId id="2147485074" r:id="rId12"/>
    <p:sldLayoutId id="2147485075" r:id="rId13"/>
    <p:sldLayoutId id="2147485076" r:id="rId14"/>
    <p:sldLayoutId id="2147485077" r:id="rId15"/>
    <p:sldLayoutId id="2147485078" r:id="rId16"/>
    <p:sldLayoutId id="2147485079" r:id="rId17"/>
    <p:sldLayoutId id="2147485080" r:id="rId18"/>
    <p:sldLayoutId id="2147485081" r:id="rId19"/>
    <p:sldLayoutId id="2147485082" r:id="rId20"/>
    <p:sldLayoutId id="2147485083" r:id="rId21"/>
    <p:sldLayoutId id="2147485084" r:id="rId22"/>
    <p:sldLayoutId id="2147485085" r:id="rId23"/>
    <p:sldLayoutId id="2147485086" r:id="rId24"/>
    <p:sldLayoutId id="2147485087" r:id="rId25"/>
    <p:sldLayoutId id="2147485088" r:id="rId26"/>
    <p:sldLayoutId id="2147485089" r:id="rId27"/>
    <p:sldLayoutId id="2147485090" r:id="rId28"/>
    <p:sldLayoutId id="2147485091" r:id="rId29"/>
    <p:sldLayoutId id="2147485092" r:id="rId30"/>
    <p:sldLayoutId id="2147485093" r:id="rId31"/>
    <p:sldLayoutId id="2147485094" r:id="rId32"/>
    <p:sldLayoutId id="2147485095" r:id="rId33"/>
    <p:sldLayoutId id="2147485096" r:id="rId34"/>
    <p:sldLayoutId id="2147485097" r:id="rId35"/>
    <p:sldLayoutId id="2147485098" r:id="rId36"/>
    <p:sldLayoutId id="2147485099" r:id="rId37"/>
    <p:sldLayoutId id="2147485100" r:id="rId38"/>
    <p:sldLayoutId id="2147485101" r:id="rId39"/>
  </p:sldLayoutIdLst>
  <p:hf hdr="0" dt="0"/>
  <p:txStyles>
    <p:titleStyle>
      <a:lvl1pPr algn="l" rtl="0" eaLnBrk="1" fontAlgn="base" hangingPunct="1">
        <a:lnSpc>
          <a:spcPct val="90000"/>
        </a:lnSpc>
        <a:spcBef>
          <a:spcPct val="0"/>
        </a:spcBef>
        <a:spcAft>
          <a:spcPct val="0"/>
        </a:spcAft>
        <a:defRPr sz="6400" b="0" i="0">
          <a:solidFill>
            <a:schemeClr val="accent3"/>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60"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728"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588"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451"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3"/>
        </a:spcBef>
        <a:spcAft>
          <a:spcPct val="0"/>
        </a:spcAft>
        <a:buClr>
          <a:srgbClr val="001141"/>
        </a:buClr>
        <a:buSzPct val="90000"/>
        <a:buFont typeface="IBM Plex Sans Light" pitchFamily="2" charset="2"/>
        <a:buNone/>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211"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425" indent="-463302" algn="l" rtl="0" eaLnBrk="1" fontAlgn="base" hangingPunct="1">
        <a:lnSpc>
          <a:spcPct val="100000"/>
        </a:lnSpc>
        <a:spcBef>
          <a:spcPts val="2933"/>
        </a:spcBef>
        <a:spcAft>
          <a:spcPct val="0"/>
        </a:spcAft>
        <a:buClr>
          <a:srgbClr val="001141"/>
        </a:buClr>
        <a:buSzPct val="100000"/>
        <a:buFont typeface="IBM Plex Sans Light" panose="020B0604020202020204" pitchFamily="34" charset="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442"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2120" indent="-463302" algn="l" rtl="0" eaLnBrk="1" fontAlgn="base" hangingPunct="1">
        <a:lnSpc>
          <a:spcPct val="100000"/>
        </a:lnSpc>
        <a:spcBef>
          <a:spcPts val="2933"/>
        </a:spcBef>
        <a:spcAft>
          <a:spcPct val="0"/>
        </a:spcAft>
        <a:buClr>
          <a:srgbClr val="001141"/>
        </a:buClr>
        <a:buFont typeface="IBM Plex Sans Light" charset="-12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3309" indent="-345791"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90174" indent="-345791"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7037" indent="-345791"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902" indent="-345791"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728" rtl="0" eaLnBrk="1" latinLnBrk="0" hangingPunct="1">
        <a:defRPr sz="3808" kern="1200">
          <a:solidFill>
            <a:schemeClr val="tx1"/>
          </a:solidFill>
          <a:latin typeface="+mn-lt"/>
          <a:ea typeface="+mn-ea"/>
          <a:cs typeface="+mn-cs"/>
        </a:defRPr>
      </a:lvl1pPr>
      <a:lvl2pPr marL="966860" algn="l" defTabSz="1933728" rtl="0" eaLnBrk="1" latinLnBrk="0" hangingPunct="1">
        <a:defRPr sz="3808" kern="1200">
          <a:solidFill>
            <a:schemeClr val="tx1"/>
          </a:solidFill>
          <a:latin typeface="+mn-lt"/>
          <a:ea typeface="+mn-ea"/>
          <a:cs typeface="+mn-cs"/>
        </a:defRPr>
      </a:lvl2pPr>
      <a:lvl3pPr marL="1933728" algn="l" defTabSz="1933728" rtl="0" eaLnBrk="1" latinLnBrk="0" hangingPunct="1">
        <a:defRPr sz="3808" kern="1200">
          <a:solidFill>
            <a:schemeClr val="tx1"/>
          </a:solidFill>
          <a:latin typeface="+mn-lt"/>
          <a:ea typeface="+mn-ea"/>
          <a:cs typeface="+mn-cs"/>
        </a:defRPr>
      </a:lvl3pPr>
      <a:lvl4pPr marL="2900588" algn="l" defTabSz="1933728" rtl="0" eaLnBrk="1" latinLnBrk="0" hangingPunct="1">
        <a:defRPr sz="3808" kern="1200">
          <a:solidFill>
            <a:schemeClr val="tx1"/>
          </a:solidFill>
          <a:latin typeface="+mn-lt"/>
          <a:ea typeface="+mn-ea"/>
          <a:cs typeface="+mn-cs"/>
        </a:defRPr>
      </a:lvl4pPr>
      <a:lvl5pPr marL="3867451" algn="l" defTabSz="1933728" rtl="0" eaLnBrk="1" latinLnBrk="0" hangingPunct="1">
        <a:defRPr sz="3808" kern="1200">
          <a:solidFill>
            <a:schemeClr val="tx1"/>
          </a:solidFill>
          <a:latin typeface="+mn-lt"/>
          <a:ea typeface="+mn-ea"/>
          <a:cs typeface="+mn-cs"/>
        </a:defRPr>
      </a:lvl5pPr>
      <a:lvl6pPr marL="4834316" algn="l" defTabSz="1933728" rtl="0" eaLnBrk="1" latinLnBrk="0" hangingPunct="1">
        <a:defRPr sz="3808" kern="1200">
          <a:solidFill>
            <a:schemeClr val="tx1"/>
          </a:solidFill>
          <a:latin typeface="+mn-lt"/>
          <a:ea typeface="+mn-ea"/>
          <a:cs typeface="+mn-cs"/>
        </a:defRPr>
      </a:lvl6pPr>
      <a:lvl7pPr marL="5801177" algn="l" defTabSz="1933728" rtl="0" eaLnBrk="1" latinLnBrk="0" hangingPunct="1">
        <a:defRPr sz="3808" kern="1200">
          <a:solidFill>
            <a:schemeClr val="tx1"/>
          </a:solidFill>
          <a:latin typeface="+mn-lt"/>
          <a:ea typeface="+mn-ea"/>
          <a:cs typeface="+mn-cs"/>
        </a:defRPr>
      </a:lvl7pPr>
      <a:lvl8pPr marL="6768039" algn="l" defTabSz="1933728" rtl="0" eaLnBrk="1" latinLnBrk="0" hangingPunct="1">
        <a:defRPr sz="3808" kern="1200">
          <a:solidFill>
            <a:schemeClr val="tx1"/>
          </a:solidFill>
          <a:latin typeface="+mn-lt"/>
          <a:ea typeface="+mn-ea"/>
          <a:cs typeface="+mn-cs"/>
        </a:defRPr>
      </a:lvl8pPr>
      <a:lvl9pPr marL="7734902" algn="l" defTabSz="1933728"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62725F1-C37C-6006-1A6E-AD04AB55405B}"/>
              </a:ext>
            </a:extLst>
          </p:cNvPr>
          <p:cNvGraphicFramePr>
            <a:graphicFrameLocks noChangeAspect="1"/>
          </p:cNvGraphicFramePr>
          <p:nvPr userDrawn="1">
            <p:custDataLst>
              <p:tags r:id="rId62"/>
            </p:custDataLst>
            <p:extLst>
              <p:ext uri="{D42A27DB-BD31-4B8C-83A1-F6EECF244321}">
                <p14:modId xmlns:p14="http://schemas.microsoft.com/office/powerpoint/2010/main" val="56599425"/>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63" imgW="395" imgH="396" progId="TCLayout.ActiveDocument.1">
                  <p:embed/>
                </p:oleObj>
              </mc:Choice>
              <mc:Fallback>
                <p:oleObj name="think-cell Slide" r:id="rId63" imgW="395" imgH="396" progId="TCLayout.ActiveDocument.1">
                  <p:embed/>
                  <p:pic>
                    <p:nvPicPr>
                      <p:cNvPr id="3" name="Object 2" hidden="1">
                        <a:extLst>
                          <a:ext uri="{FF2B5EF4-FFF2-40B4-BE49-F238E27FC236}">
                            <a16:creationId xmlns:a16="http://schemas.microsoft.com/office/drawing/2014/main" id="{E62725F1-C37C-6006-1A6E-AD04AB55405B}"/>
                          </a:ext>
                        </a:extLst>
                      </p:cNvPr>
                      <p:cNvPicPr/>
                      <p:nvPr/>
                    </p:nvPicPr>
                    <p:blipFill>
                      <a:blip r:embed="rId64"/>
                      <a:stretch>
                        <a:fillRect/>
                      </a:stretch>
                    </p:blipFill>
                    <p:spPr>
                      <a:xfrm>
                        <a:off x="3177" y="3176"/>
                        <a:ext cx="3176" cy="3176"/>
                      </a:xfrm>
                      <a:prstGeom prst="rect">
                        <a:avLst/>
                      </a:prstGeom>
                    </p:spPr>
                  </p:pic>
                </p:oleObj>
              </mc:Fallback>
            </mc:AlternateContent>
          </a:graphicData>
        </a:graphic>
      </p:graphicFrame>
      <p:sp>
        <p:nvSpPr>
          <p:cNvPr id="47" name="Slide Number"/>
          <p:cNvSpPr txBox="1">
            <a:spLocks noGrp="1"/>
          </p:cNvSpPr>
          <p:nvPr>
            <p:ph type="sldNum" sz="quarter" idx="2"/>
          </p:nvPr>
        </p:nvSpPr>
        <p:spPr>
          <a:xfrm>
            <a:off x="23538885" y="12939017"/>
            <a:ext cx="273618"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7"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endParaRPr lang="en-US" dirty="0"/>
          </a:p>
        </p:txBody>
      </p:sp>
    </p:spTree>
    <p:extLst>
      <p:ext uri="{BB962C8B-B14F-4D97-AF65-F5344CB8AC3E}">
        <p14:creationId xmlns:p14="http://schemas.microsoft.com/office/powerpoint/2010/main" val="3677402602"/>
      </p:ext>
    </p:extLst>
  </p:cSld>
  <p:clrMap bg1="dk1" tx1="lt1" bg2="dk2" tx2="lt2" accent1="accent1" accent2="accent2" accent3="accent3" accent4="accent4" accent5="accent5" accent6="accent6" hlink="hlink" folHlink="folHlink"/>
  <p:sldLayoutIdLst>
    <p:sldLayoutId id="2147485109" r:id="rId1"/>
    <p:sldLayoutId id="2147485110" r:id="rId2"/>
    <p:sldLayoutId id="2147485111" r:id="rId3"/>
    <p:sldLayoutId id="2147485112" r:id="rId4"/>
    <p:sldLayoutId id="2147485113" r:id="rId5"/>
    <p:sldLayoutId id="2147485114" r:id="rId6"/>
    <p:sldLayoutId id="2147485115" r:id="rId7"/>
    <p:sldLayoutId id="2147485116" r:id="rId8"/>
    <p:sldLayoutId id="2147485117" r:id="rId9"/>
    <p:sldLayoutId id="2147485118" r:id="rId10"/>
    <p:sldLayoutId id="2147485119" r:id="rId11"/>
    <p:sldLayoutId id="2147485120" r:id="rId12"/>
    <p:sldLayoutId id="2147485121" r:id="rId13"/>
    <p:sldLayoutId id="2147485122" r:id="rId14"/>
    <p:sldLayoutId id="2147485123" r:id="rId15"/>
    <p:sldLayoutId id="2147485124" r:id="rId16"/>
    <p:sldLayoutId id="2147485125" r:id="rId17"/>
    <p:sldLayoutId id="2147485126" r:id="rId18"/>
    <p:sldLayoutId id="2147485127" r:id="rId19"/>
    <p:sldLayoutId id="2147485128" r:id="rId20"/>
    <p:sldLayoutId id="2147485129" r:id="rId21"/>
    <p:sldLayoutId id="2147485130" r:id="rId22"/>
    <p:sldLayoutId id="2147485131" r:id="rId23"/>
    <p:sldLayoutId id="2147485132" r:id="rId24"/>
    <p:sldLayoutId id="2147485133" r:id="rId25"/>
    <p:sldLayoutId id="2147485134" r:id="rId26"/>
    <p:sldLayoutId id="2147485135" r:id="rId27"/>
    <p:sldLayoutId id="2147485136" r:id="rId28"/>
    <p:sldLayoutId id="2147485137" r:id="rId29"/>
    <p:sldLayoutId id="2147485138" r:id="rId30"/>
    <p:sldLayoutId id="2147485139" r:id="rId31"/>
    <p:sldLayoutId id="2147485140" r:id="rId32"/>
    <p:sldLayoutId id="2147485141" r:id="rId33"/>
    <p:sldLayoutId id="2147485142" r:id="rId34"/>
    <p:sldLayoutId id="2147485143" r:id="rId35"/>
    <p:sldLayoutId id="2147485144" r:id="rId36"/>
    <p:sldLayoutId id="2147485145" r:id="rId37"/>
    <p:sldLayoutId id="2147485146" r:id="rId38"/>
    <p:sldLayoutId id="2147485147" r:id="rId39"/>
    <p:sldLayoutId id="2147485148" r:id="rId40"/>
    <p:sldLayoutId id="2147485149" r:id="rId41"/>
    <p:sldLayoutId id="2147485150" r:id="rId42"/>
    <p:sldLayoutId id="2147485151" r:id="rId43"/>
    <p:sldLayoutId id="2147485152" r:id="rId44"/>
    <p:sldLayoutId id="2147485153" r:id="rId45"/>
    <p:sldLayoutId id="2147485154" r:id="rId46"/>
    <p:sldLayoutId id="2147485155" r:id="rId47"/>
    <p:sldLayoutId id="2147485156" r:id="rId48"/>
    <p:sldLayoutId id="2147485157" r:id="rId49"/>
    <p:sldLayoutId id="2147485158" r:id="rId50"/>
    <p:sldLayoutId id="2147485159" r:id="rId51"/>
    <p:sldLayoutId id="2147485160" r:id="rId52"/>
    <p:sldLayoutId id="2147485161" r:id="rId53"/>
    <p:sldLayoutId id="2147485163" r:id="rId54"/>
    <p:sldLayoutId id="2147485164" r:id="rId55"/>
    <p:sldLayoutId id="2147485165" r:id="rId56"/>
    <p:sldLayoutId id="2147485166" r:id="rId57"/>
    <p:sldLayoutId id="2147485167" r:id="rId58"/>
    <p:sldLayoutId id="2147485168" r:id="rId59"/>
    <p:sldLayoutId id="2147485169" r:id="rId60"/>
  </p:sldLayoutIdLst>
  <p:transition spd="med"/>
  <p:hf sldNum="0" hdr="0" ftr="0" dt="0"/>
  <p:txStyles>
    <p:titleStyle>
      <a:lvl1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50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50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5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50004"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4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22"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44"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66"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86" marR="0" indent="-457114" algn="l" defTabSz="243794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52"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8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70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3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64"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9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41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1620">
          <p15:clr>
            <a:srgbClr val="0F62FE"/>
          </p15:clr>
        </p15:guide>
        <p15:guide id="3" pos="136">
          <p15:clr>
            <a:srgbClr val="EE5396"/>
          </p15:clr>
        </p15:guide>
        <p15:guide id="4" pos="1440">
          <p15:clr>
            <a:srgbClr val="0F62FE"/>
          </p15:clr>
        </p15:guide>
        <p15:guide id="5" pos="718">
          <p15:clr>
            <a:srgbClr val="EE5396"/>
          </p15:clr>
        </p15:guide>
        <p15:guide id="6" pos="2158">
          <p15:clr>
            <a:srgbClr val="EE5396"/>
          </p15:clr>
        </p15:guide>
        <p15:guide id="7" pos="2744">
          <p15:clr>
            <a:srgbClr val="EE5396"/>
          </p15:clr>
        </p15:guide>
        <p15:guide id="8" pos="3015">
          <p15:clr>
            <a:srgbClr val="EE5396"/>
          </p15:clr>
        </p15:guide>
        <p15:guide id="9" pos="1575">
          <p15:clr>
            <a:srgbClr val="EE5396"/>
          </p15:clr>
        </p15:guide>
        <p15:guide id="10" pos="1305">
          <p15:clr>
            <a:srgbClr val="EE5396"/>
          </p15:clr>
        </p15:guide>
        <p15:guide id="11" pos="3597">
          <p15:clr>
            <a:srgbClr val="EE5396"/>
          </p15:clr>
        </p15:guide>
        <p15:guide id="13" pos="4184">
          <p15:clr>
            <a:srgbClr val="EE5396"/>
          </p15:clr>
        </p15:guide>
        <p15:guide id="14" pos="4454">
          <p15:clr>
            <a:srgbClr val="EE5396"/>
          </p15:clr>
        </p15:guide>
        <p15:guide id="15" pos="5039">
          <p15:clr>
            <a:srgbClr val="EE5396"/>
          </p15:clr>
        </p15:guide>
        <p15:guide id="16" pos="5622">
          <p15:clr>
            <a:srgbClr val="EE5396"/>
          </p15:clr>
        </p15:guide>
        <p15:guide id="17" orient="horz" pos="810">
          <p15:clr>
            <a:srgbClr val="0F62FE"/>
          </p15:clr>
        </p15:guide>
        <p15:guide id="19" orient="horz" pos="1215">
          <p15:clr>
            <a:srgbClr val="EE5396"/>
          </p15:clr>
        </p15:guide>
        <p15:guide id="20" orient="horz" pos="405">
          <p15:clr>
            <a:srgbClr val="EE5396"/>
          </p15:clr>
        </p15:guide>
        <p15:guide id="21" orient="horz" pos="137">
          <p15:clr>
            <a:srgbClr val="EE5396"/>
          </p15:clr>
        </p15:guide>
        <p15:guide id="22" orient="horz" pos="2025">
          <p15:clr>
            <a:srgbClr val="EE5396"/>
          </p15:clr>
        </p15:guide>
        <p15:guide id="24" orient="horz" pos="2834">
          <p15:clr>
            <a:srgbClr val="EE5396"/>
          </p15:clr>
        </p15:guide>
        <p15:guide id="25" orient="horz" pos="3102">
          <p15:clr>
            <a:srgbClr val="EE5396"/>
          </p15:clr>
        </p15:guide>
        <p15:guide id="26" pos="2880">
          <p15:clr>
            <a:srgbClr val="0F62FE"/>
          </p15:clr>
        </p15:guide>
        <p15:guide id="27" pos="4319">
          <p15:clr>
            <a:srgbClr val="0F62FE"/>
          </p15:clr>
        </p15:guide>
        <p15:guide id="28" orient="horz" pos="2430">
          <p15:clr>
            <a:srgbClr val="0F62FE"/>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62725F1-C37C-6006-1A6E-AD04AB55405B}"/>
              </a:ext>
            </a:extLst>
          </p:cNvPr>
          <p:cNvGraphicFramePr>
            <a:graphicFrameLocks noChangeAspect="1"/>
          </p:cNvGraphicFramePr>
          <p:nvPr userDrawn="1">
            <p:custDataLst>
              <p:tags r:id="rId62"/>
            </p:custDataLst>
            <p:extLst>
              <p:ext uri="{D42A27DB-BD31-4B8C-83A1-F6EECF244321}">
                <p14:modId xmlns:p14="http://schemas.microsoft.com/office/powerpoint/2010/main" val="56599425"/>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63" imgW="395" imgH="396" progId="TCLayout.ActiveDocument.1">
                  <p:embed/>
                </p:oleObj>
              </mc:Choice>
              <mc:Fallback>
                <p:oleObj name="think-cell Slide" r:id="rId63" imgW="395" imgH="396" progId="TCLayout.ActiveDocument.1">
                  <p:embed/>
                  <p:pic>
                    <p:nvPicPr>
                      <p:cNvPr id="3" name="Object 2" hidden="1">
                        <a:extLst>
                          <a:ext uri="{FF2B5EF4-FFF2-40B4-BE49-F238E27FC236}">
                            <a16:creationId xmlns:a16="http://schemas.microsoft.com/office/drawing/2014/main" id="{E62725F1-C37C-6006-1A6E-AD04AB55405B}"/>
                          </a:ext>
                        </a:extLst>
                      </p:cNvPr>
                      <p:cNvPicPr/>
                      <p:nvPr/>
                    </p:nvPicPr>
                    <p:blipFill>
                      <a:blip r:embed="rId64"/>
                      <a:stretch>
                        <a:fillRect/>
                      </a:stretch>
                    </p:blipFill>
                    <p:spPr>
                      <a:xfrm>
                        <a:off x="3177" y="3176"/>
                        <a:ext cx="3176" cy="3176"/>
                      </a:xfrm>
                      <a:prstGeom prst="rect">
                        <a:avLst/>
                      </a:prstGeom>
                    </p:spPr>
                  </p:pic>
                </p:oleObj>
              </mc:Fallback>
            </mc:AlternateContent>
          </a:graphicData>
        </a:graphic>
      </p:graphicFrame>
      <p:sp>
        <p:nvSpPr>
          <p:cNvPr id="47" name="Slide Number"/>
          <p:cNvSpPr txBox="1">
            <a:spLocks noGrp="1"/>
          </p:cNvSpPr>
          <p:nvPr>
            <p:ph type="sldNum" sz="quarter" idx="2"/>
          </p:nvPr>
        </p:nvSpPr>
        <p:spPr>
          <a:xfrm>
            <a:off x="23538885" y="12939019"/>
            <a:ext cx="273618"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5"/>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9"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2237050772"/>
      </p:ext>
    </p:extLst>
  </p:cSld>
  <p:clrMap bg1="dk1" tx1="lt1" bg2="dk2" tx2="lt2" accent1="accent1" accent2="accent2" accent3="accent3" accent4="accent4" accent5="accent5" accent6="accent6" hlink="hlink" folHlink="folHlink"/>
  <p:sldLayoutIdLst>
    <p:sldLayoutId id="2147485171" r:id="rId1"/>
    <p:sldLayoutId id="2147485172" r:id="rId2"/>
    <p:sldLayoutId id="2147485173" r:id="rId3"/>
    <p:sldLayoutId id="2147485174" r:id="rId4"/>
    <p:sldLayoutId id="2147485175" r:id="rId5"/>
    <p:sldLayoutId id="2147485176" r:id="rId6"/>
    <p:sldLayoutId id="2147485177" r:id="rId7"/>
    <p:sldLayoutId id="2147485178" r:id="rId8"/>
    <p:sldLayoutId id="2147485179" r:id="rId9"/>
    <p:sldLayoutId id="2147485180" r:id="rId10"/>
    <p:sldLayoutId id="2147485181" r:id="rId11"/>
    <p:sldLayoutId id="2147485182" r:id="rId12"/>
    <p:sldLayoutId id="2147485183" r:id="rId13"/>
    <p:sldLayoutId id="2147485184" r:id="rId14"/>
    <p:sldLayoutId id="2147485185" r:id="rId15"/>
    <p:sldLayoutId id="2147485186" r:id="rId16"/>
    <p:sldLayoutId id="2147485187" r:id="rId17"/>
    <p:sldLayoutId id="2147485188" r:id="rId18"/>
    <p:sldLayoutId id="2147485189" r:id="rId19"/>
    <p:sldLayoutId id="2147485190" r:id="rId20"/>
    <p:sldLayoutId id="2147485191" r:id="rId21"/>
    <p:sldLayoutId id="2147485192" r:id="rId22"/>
    <p:sldLayoutId id="2147485193" r:id="rId23"/>
    <p:sldLayoutId id="2147485194" r:id="rId24"/>
    <p:sldLayoutId id="2147485195" r:id="rId25"/>
    <p:sldLayoutId id="2147485196" r:id="rId26"/>
    <p:sldLayoutId id="2147485197" r:id="rId27"/>
    <p:sldLayoutId id="2147485198" r:id="rId28"/>
    <p:sldLayoutId id="2147485199" r:id="rId29"/>
    <p:sldLayoutId id="2147485200" r:id="rId30"/>
    <p:sldLayoutId id="2147485201" r:id="rId31"/>
    <p:sldLayoutId id="2147485202" r:id="rId32"/>
    <p:sldLayoutId id="2147485203" r:id="rId33"/>
    <p:sldLayoutId id="2147485204" r:id="rId34"/>
    <p:sldLayoutId id="2147485205" r:id="rId35"/>
    <p:sldLayoutId id="2147485206" r:id="rId36"/>
    <p:sldLayoutId id="2147485207" r:id="rId37"/>
    <p:sldLayoutId id="2147485208" r:id="rId38"/>
    <p:sldLayoutId id="2147485209" r:id="rId39"/>
    <p:sldLayoutId id="2147485210" r:id="rId40"/>
    <p:sldLayoutId id="2147485211" r:id="rId41"/>
    <p:sldLayoutId id="2147485212" r:id="rId42"/>
    <p:sldLayoutId id="2147485213" r:id="rId43"/>
    <p:sldLayoutId id="2147485214" r:id="rId44"/>
    <p:sldLayoutId id="2147485215" r:id="rId45"/>
    <p:sldLayoutId id="2147485216" r:id="rId46"/>
    <p:sldLayoutId id="2147485217" r:id="rId47"/>
    <p:sldLayoutId id="2147485218" r:id="rId48"/>
    <p:sldLayoutId id="2147485219" r:id="rId49"/>
    <p:sldLayoutId id="2147485220" r:id="rId50"/>
    <p:sldLayoutId id="2147485221" r:id="rId51"/>
    <p:sldLayoutId id="2147485222" r:id="rId52"/>
    <p:sldLayoutId id="2147485223" r:id="rId53"/>
    <p:sldLayoutId id="2147485224" r:id="rId54"/>
    <p:sldLayoutId id="2147485225" r:id="rId55"/>
    <p:sldLayoutId id="2147485226" r:id="rId56"/>
    <p:sldLayoutId id="2147485227" r:id="rId57"/>
    <p:sldLayoutId id="2147485228" r:id="rId58"/>
    <p:sldLayoutId id="2147485229" r:id="rId59"/>
    <p:sldLayoutId id="2147485231" r:id="rId60"/>
  </p:sldLayoutIdLst>
  <p:transition spd="med"/>
  <p:hf hdr="0" dt="0"/>
  <p:txStyles>
    <p:titleStyle>
      <a:lvl1pPr marL="0" marR="0" indent="0" algn="l" defTabSz="2437454" rtl="0" eaLnBrk="1" latinLnBrk="0" hangingPunct="1">
        <a:lnSpc>
          <a:spcPct val="90000"/>
        </a:lnSpc>
        <a:spcBef>
          <a:spcPts val="0"/>
        </a:spcBef>
        <a:spcAft>
          <a:spcPts val="0"/>
        </a:spcAft>
        <a:buClrTx/>
        <a:buSzTx/>
        <a:buFontTx/>
        <a:buNone/>
        <a:tabLst/>
        <a:defRPr sz="6396" b="0" i="0" u="none" strike="noStrike" cap="none" spc="0" baseline="0">
          <a:solidFill>
            <a:schemeClr val="tx2"/>
          </a:solidFill>
          <a:uFillTx/>
          <a:latin typeface="+mj-lt"/>
          <a:ea typeface="+mj-ea"/>
          <a:cs typeface="+mj-cs"/>
          <a:sym typeface="IBM Plex Sans Light"/>
        </a:defRPr>
      </a:lvl1pPr>
      <a:lvl2pPr marL="0" marR="0" indent="0"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2pPr>
      <a:lvl3pPr marL="0" marR="0" indent="0"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3pPr>
      <a:lvl4pPr marL="0" marR="0" indent="0"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4pPr>
      <a:lvl5pPr marL="0" marR="0" indent="0"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5pPr>
      <a:lvl6pPr marL="0" marR="0" indent="362428"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6pPr>
      <a:lvl7pPr marL="0" marR="0" indent="724856"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7pPr>
      <a:lvl8pPr marL="0" marR="0" indent="1087284"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8pPr>
      <a:lvl9pPr marL="0" marR="0" indent="1449714"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9pPr>
    </p:titleStyle>
    <p:bodyStyle>
      <a:lvl1pPr marL="0" marR="0" indent="0" algn="l" defTabSz="2437454"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056" marR="0" indent="-329056" algn="l" defTabSz="2437454"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112" marR="0" indent="-329056" algn="l" defTabSz="2437454"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168" marR="0" indent="-329056" algn="l" defTabSz="2437454"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558" marR="0" indent="-457022" algn="l" defTabSz="2437454"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348"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4776"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204"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29632"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860"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714"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574"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434"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294"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152"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010"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2868"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1620">
          <p15:clr>
            <a:srgbClr val="0F62FE"/>
          </p15:clr>
        </p15:guide>
        <p15:guide id="3" pos="136">
          <p15:clr>
            <a:srgbClr val="EE5396"/>
          </p15:clr>
        </p15:guide>
        <p15:guide id="4" pos="1440">
          <p15:clr>
            <a:srgbClr val="0F62FE"/>
          </p15:clr>
        </p15:guide>
        <p15:guide id="5" pos="718">
          <p15:clr>
            <a:srgbClr val="EE5396"/>
          </p15:clr>
        </p15:guide>
        <p15:guide id="6" pos="2158">
          <p15:clr>
            <a:srgbClr val="EE5396"/>
          </p15:clr>
        </p15:guide>
        <p15:guide id="7" pos="2744">
          <p15:clr>
            <a:srgbClr val="EE5396"/>
          </p15:clr>
        </p15:guide>
        <p15:guide id="8" pos="3015">
          <p15:clr>
            <a:srgbClr val="EE5396"/>
          </p15:clr>
        </p15:guide>
        <p15:guide id="9" pos="1575">
          <p15:clr>
            <a:srgbClr val="EE5396"/>
          </p15:clr>
        </p15:guide>
        <p15:guide id="10" pos="1305">
          <p15:clr>
            <a:srgbClr val="EE5396"/>
          </p15:clr>
        </p15:guide>
        <p15:guide id="11" pos="3597">
          <p15:clr>
            <a:srgbClr val="EE5396"/>
          </p15:clr>
        </p15:guide>
        <p15:guide id="13" pos="4184">
          <p15:clr>
            <a:srgbClr val="EE5396"/>
          </p15:clr>
        </p15:guide>
        <p15:guide id="14" pos="4454">
          <p15:clr>
            <a:srgbClr val="EE5396"/>
          </p15:clr>
        </p15:guide>
        <p15:guide id="15" pos="5039">
          <p15:clr>
            <a:srgbClr val="EE5396"/>
          </p15:clr>
        </p15:guide>
        <p15:guide id="16" pos="5622">
          <p15:clr>
            <a:srgbClr val="EE5396"/>
          </p15:clr>
        </p15:guide>
        <p15:guide id="17" orient="horz" pos="810">
          <p15:clr>
            <a:srgbClr val="0F62FE"/>
          </p15:clr>
        </p15:guide>
        <p15:guide id="19" orient="horz" pos="1215">
          <p15:clr>
            <a:srgbClr val="EE5396"/>
          </p15:clr>
        </p15:guide>
        <p15:guide id="20" orient="horz" pos="405">
          <p15:clr>
            <a:srgbClr val="EE5396"/>
          </p15:clr>
        </p15:guide>
        <p15:guide id="21" orient="horz" pos="137">
          <p15:clr>
            <a:srgbClr val="EE5396"/>
          </p15:clr>
        </p15:guide>
        <p15:guide id="22" orient="horz" pos="2025">
          <p15:clr>
            <a:srgbClr val="EE5396"/>
          </p15:clr>
        </p15:guide>
        <p15:guide id="24" orient="horz" pos="2834">
          <p15:clr>
            <a:srgbClr val="EE5396"/>
          </p15:clr>
        </p15:guide>
        <p15:guide id="25" orient="horz" pos="3102">
          <p15:clr>
            <a:srgbClr val="EE5396"/>
          </p15:clr>
        </p15:guide>
        <p15:guide id="26" pos="2880">
          <p15:clr>
            <a:srgbClr val="0F62FE"/>
          </p15:clr>
        </p15:guide>
        <p15:guide id="27" pos="4319">
          <p15:clr>
            <a:srgbClr val="0F62FE"/>
          </p15:clr>
        </p15:guide>
        <p15:guide id="28" orient="horz" pos="2430">
          <p15:clr>
            <a:srgbClr val="0F62FE"/>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watsonx.governance | © 2023 IBM Corporation</a:t>
            </a:r>
            <a:endParaRPr lang="en-US" dirty="0"/>
          </a:p>
        </p:txBody>
      </p:sp>
    </p:spTree>
    <p:extLst>
      <p:ext uri="{BB962C8B-B14F-4D97-AF65-F5344CB8AC3E}">
        <p14:creationId xmlns:p14="http://schemas.microsoft.com/office/powerpoint/2010/main" val="2870035149"/>
      </p:ext>
    </p:extLst>
  </p:cSld>
  <p:clrMap bg1="dk1" tx1="lt1" bg2="dk2" tx2="lt2" accent1="accent1" accent2="accent2" accent3="accent3" accent4="accent4" accent5="accent5" accent6="accent6" hlink="hlink" folHlink="folHlink"/>
  <p:sldLayoutIdLst>
    <p:sldLayoutId id="2147485289" r:id="rId1"/>
    <p:sldLayoutId id="2147485290" r:id="rId2"/>
    <p:sldLayoutId id="2147485291" r:id="rId3"/>
    <p:sldLayoutId id="2147485292" r:id="rId4"/>
    <p:sldLayoutId id="2147485293" r:id="rId5"/>
    <p:sldLayoutId id="2147485294" r:id="rId6"/>
    <p:sldLayoutId id="2147485295" r:id="rId7"/>
    <p:sldLayoutId id="2147485296" r:id="rId8"/>
    <p:sldLayoutId id="2147485297" r:id="rId9"/>
    <p:sldLayoutId id="2147485298" r:id="rId10"/>
    <p:sldLayoutId id="2147485299" r:id="rId11"/>
    <p:sldLayoutId id="2147485300" r:id="rId12"/>
    <p:sldLayoutId id="2147485301" r:id="rId13"/>
    <p:sldLayoutId id="2147485302" r:id="rId14"/>
    <p:sldLayoutId id="2147485303" r:id="rId15"/>
    <p:sldLayoutId id="2147485304" r:id="rId16"/>
    <p:sldLayoutId id="2147485305" r:id="rId17"/>
    <p:sldLayoutId id="2147485306" r:id="rId18"/>
    <p:sldLayoutId id="2147485307" r:id="rId19"/>
    <p:sldLayoutId id="2147485308" r:id="rId20"/>
    <p:sldLayoutId id="2147485309" r:id="rId21"/>
    <p:sldLayoutId id="2147485310" r:id="rId22"/>
    <p:sldLayoutId id="2147485311" r:id="rId23"/>
    <p:sldLayoutId id="2147485312" r:id="rId24"/>
    <p:sldLayoutId id="2147485313" r:id="rId25"/>
    <p:sldLayoutId id="2147485314" r:id="rId26"/>
    <p:sldLayoutId id="2147485315" r:id="rId27"/>
    <p:sldLayoutId id="2147485316" r:id="rId28"/>
    <p:sldLayoutId id="2147485317" r:id="rId29"/>
    <p:sldLayoutId id="2147485318" r:id="rId30"/>
    <p:sldLayoutId id="2147485319" r:id="rId31"/>
    <p:sldLayoutId id="2147485320" r:id="rId32"/>
    <p:sldLayoutId id="2147485321" r:id="rId33"/>
    <p:sldLayoutId id="2147485322" r:id="rId34"/>
    <p:sldLayoutId id="2147485323" r:id="rId35"/>
    <p:sldLayoutId id="2147485324" r:id="rId36"/>
    <p:sldLayoutId id="2147485325" r:id="rId37"/>
    <p:sldLayoutId id="2147485326" r:id="rId38"/>
    <p:sldLayoutId id="2147485327" r:id="rId39"/>
    <p:sldLayoutId id="2147485328" r:id="rId40"/>
    <p:sldLayoutId id="2147485329" r:id="rId41"/>
    <p:sldLayoutId id="2147485330" r:id="rId42"/>
    <p:sldLayoutId id="2147485331" r:id="rId43"/>
    <p:sldLayoutId id="2147485332" r:id="rId44"/>
    <p:sldLayoutId id="2147485333" r:id="rId45"/>
    <p:sldLayoutId id="2147485334" r:id="rId46"/>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50"/>
            <a:ext cx="11047390"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8880" y="536450"/>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60" y="12801603"/>
            <a:ext cx="10974055" cy="444498"/>
          </a:xfrm>
          <a:prstGeom prst="rect">
            <a:avLst/>
          </a:prstGeom>
        </p:spPr>
        <p:txBody>
          <a:bodyPr vert="horz" lIns="0" tIns="0" rIns="0" bIns="0" rtlCol="0" anchor="ctr"/>
          <a:lstStyle>
            <a:lvl1pPr marL="0" marR="0" indent="0" algn="l" defTabSz="1827438" rtl="0" eaLnBrk="1" fontAlgn="auto" latinLnBrk="0" hangingPunct="1">
              <a:lnSpc>
                <a:spcPct val="100000"/>
              </a:lnSpc>
              <a:spcBef>
                <a:spcPts val="0"/>
              </a:spcBef>
              <a:spcAft>
                <a:spcPts val="0"/>
              </a:spcAft>
              <a:buClrTx/>
              <a:buSzTx/>
              <a:buFontTx/>
              <a:buNone/>
              <a:tabLst/>
              <a:defRPr sz="1598" b="0" i="0">
                <a:solidFill>
                  <a:schemeClr val="tx1"/>
                </a:solidFill>
                <a:latin typeface="Arial" panose="020B0604020202020204" pitchFamily="34" charset="0"/>
              </a:defRPr>
            </a:lvl1pPr>
          </a:lstStyle>
          <a:p>
            <a:r>
              <a:rPr lang="en-US" dirty="0"/>
              <a:t>Group Name / DOC ID / Month XX, 2022 / © 2022 IBM Corporation</a:t>
            </a:r>
          </a:p>
        </p:txBody>
      </p:sp>
      <p:sp>
        <p:nvSpPr>
          <p:cNvPr id="8" name="Slide Number Placeholder"/>
          <p:cNvSpPr>
            <a:spLocks noGrp="1"/>
          </p:cNvSpPr>
          <p:nvPr>
            <p:ph type="sldNum" sz="quarter" idx="4"/>
          </p:nvPr>
        </p:nvSpPr>
        <p:spPr>
          <a:xfrm>
            <a:off x="18900068" y="12801603"/>
            <a:ext cx="4877253" cy="444498"/>
          </a:xfrm>
          <a:prstGeom prst="rect">
            <a:avLst/>
          </a:prstGeom>
        </p:spPr>
        <p:txBody>
          <a:bodyPr vert="horz" lIns="0" tIns="0" rIns="0" bIns="0" rtlCol="0" anchor="ctr"/>
          <a:lstStyle>
            <a:lvl1pPr algn="r">
              <a:defRPr sz="1598" b="0" i="0">
                <a:solidFill>
                  <a:schemeClr val="tx1"/>
                </a:solidFill>
                <a:latin typeface="Arial" panose="020B0604020202020204"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49"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76861946"/>
      </p:ext>
    </p:extLst>
  </p:cSld>
  <p:clrMap bg1="dk1" tx1="lt1" bg2="dk2" tx2="lt2" accent1="accent1" accent2="accent2" accent3="accent3" accent4="accent4" accent5="accent5" accent6="accent6" hlink="hlink" folHlink="folHlink"/>
  <p:sldLayoutIdLst>
    <p:sldLayoutId id="2147485336" r:id="rId1"/>
    <p:sldLayoutId id="2147485337" r:id="rId2"/>
    <p:sldLayoutId id="2147485338" r:id="rId3"/>
    <p:sldLayoutId id="2147485339" r:id="rId4"/>
    <p:sldLayoutId id="2147485340" r:id="rId5"/>
    <p:sldLayoutId id="2147485341" r:id="rId6"/>
    <p:sldLayoutId id="2147485342" r:id="rId7"/>
    <p:sldLayoutId id="2147485343" r:id="rId8"/>
    <p:sldLayoutId id="2147485344" r:id="rId9"/>
    <p:sldLayoutId id="2147485345" r:id="rId10"/>
    <p:sldLayoutId id="2147485346" r:id="rId11"/>
    <p:sldLayoutId id="2147485347" r:id="rId12"/>
    <p:sldLayoutId id="2147485348" r:id="rId13"/>
    <p:sldLayoutId id="2147485349" r:id="rId14"/>
    <p:sldLayoutId id="2147485350" r:id="rId15"/>
    <p:sldLayoutId id="2147485351" r:id="rId16"/>
    <p:sldLayoutId id="2147485352" r:id="rId17"/>
    <p:sldLayoutId id="2147485353" r:id="rId18"/>
    <p:sldLayoutId id="2147485354" r:id="rId19"/>
    <p:sldLayoutId id="2147485355" r:id="rId20"/>
    <p:sldLayoutId id="2147485356" r:id="rId21"/>
    <p:sldLayoutId id="2147485357" r:id="rId22"/>
    <p:sldLayoutId id="2147485358" r:id="rId23"/>
    <p:sldLayoutId id="2147485359" r:id="rId24"/>
    <p:sldLayoutId id="2147485360" r:id="rId25"/>
    <p:sldLayoutId id="2147485361" r:id="rId26"/>
    <p:sldLayoutId id="2147485362" r:id="rId27"/>
    <p:sldLayoutId id="2147485363" r:id="rId28"/>
    <p:sldLayoutId id="2147485364" r:id="rId29"/>
    <p:sldLayoutId id="2147485365" r:id="rId30"/>
    <p:sldLayoutId id="2147485366" r:id="rId31"/>
    <p:sldLayoutId id="2147485367" r:id="rId32"/>
    <p:sldLayoutId id="2147485368" r:id="rId33"/>
    <p:sldLayoutId id="2147485369" r:id="rId34"/>
    <p:sldLayoutId id="2147485370" r:id="rId35"/>
    <p:sldLayoutId id="2147485371" r:id="rId36"/>
    <p:sldLayoutId id="2147485372" r:id="rId37"/>
    <p:sldLayoutId id="2147485373" r:id="rId38"/>
    <p:sldLayoutId id="2147485374" r:id="rId39"/>
    <p:sldLayoutId id="2147485375" r:id="rId40"/>
    <p:sldLayoutId id="2147485376" r:id="rId41"/>
    <p:sldLayoutId id="2147485377" r:id="rId42"/>
    <p:sldLayoutId id="2147485378" r:id="rId43"/>
  </p:sldLayoutIdLst>
  <p:hf hdr="0" dt="0"/>
  <p:txStyles>
    <p:titleStyle>
      <a:lvl1pPr algn="l" rtl="0" eaLnBrk="1" fontAlgn="base" hangingPunct="1">
        <a:lnSpc>
          <a:spcPct val="90000"/>
        </a:lnSpc>
        <a:spcBef>
          <a:spcPct val="0"/>
        </a:spcBef>
        <a:spcAft>
          <a:spcPct val="0"/>
        </a:spcAft>
        <a:defRPr sz="6394"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5914">
          <a:solidFill>
            <a:srgbClr val="191919"/>
          </a:solidFill>
          <a:latin typeface="IBM Plex Sans Light" pitchFamily="34" charset="0"/>
        </a:defRPr>
      </a:lvl2pPr>
      <a:lvl3pPr algn="l" rtl="0" eaLnBrk="1" fontAlgn="base" hangingPunct="1">
        <a:lnSpc>
          <a:spcPct val="90000"/>
        </a:lnSpc>
        <a:spcBef>
          <a:spcPct val="0"/>
        </a:spcBef>
        <a:spcAft>
          <a:spcPct val="0"/>
        </a:spcAft>
        <a:defRPr sz="5914">
          <a:solidFill>
            <a:srgbClr val="191919"/>
          </a:solidFill>
          <a:latin typeface="IBM Plex Sans Light" pitchFamily="34" charset="0"/>
        </a:defRPr>
      </a:lvl3pPr>
      <a:lvl4pPr algn="l" rtl="0" eaLnBrk="1" fontAlgn="base" hangingPunct="1">
        <a:lnSpc>
          <a:spcPct val="90000"/>
        </a:lnSpc>
        <a:spcBef>
          <a:spcPct val="0"/>
        </a:spcBef>
        <a:spcAft>
          <a:spcPct val="0"/>
        </a:spcAft>
        <a:defRPr sz="5914">
          <a:solidFill>
            <a:srgbClr val="191919"/>
          </a:solidFill>
          <a:latin typeface="IBM Plex Sans Light" pitchFamily="34" charset="0"/>
        </a:defRPr>
      </a:lvl4pPr>
      <a:lvl5pPr algn="l" rtl="0" eaLnBrk="1" fontAlgn="base" hangingPunct="1">
        <a:lnSpc>
          <a:spcPct val="90000"/>
        </a:lnSpc>
        <a:spcBef>
          <a:spcPct val="0"/>
        </a:spcBef>
        <a:spcAft>
          <a:spcPct val="0"/>
        </a:spcAft>
        <a:defRPr sz="5914">
          <a:solidFill>
            <a:srgbClr val="191919"/>
          </a:solidFill>
          <a:latin typeface="IBM Plex Sans Light" pitchFamily="34" charset="0"/>
        </a:defRPr>
      </a:lvl5pPr>
      <a:lvl6pPr marL="965858" algn="l" rtl="0" eaLnBrk="1" fontAlgn="base" hangingPunct="1">
        <a:lnSpc>
          <a:spcPct val="90000"/>
        </a:lnSpc>
        <a:spcBef>
          <a:spcPct val="0"/>
        </a:spcBef>
        <a:spcAft>
          <a:spcPct val="0"/>
        </a:spcAft>
        <a:defRPr sz="5914">
          <a:solidFill>
            <a:srgbClr val="191919"/>
          </a:solidFill>
          <a:latin typeface="IBM Plex Sans Light" pitchFamily="34" charset="0"/>
        </a:defRPr>
      </a:lvl6pPr>
      <a:lvl7pPr marL="1931722" algn="l" rtl="0" eaLnBrk="1" fontAlgn="base" hangingPunct="1">
        <a:lnSpc>
          <a:spcPct val="90000"/>
        </a:lnSpc>
        <a:spcBef>
          <a:spcPct val="0"/>
        </a:spcBef>
        <a:spcAft>
          <a:spcPct val="0"/>
        </a:spcAft>
        <a:defRPr sz="5914">
          <a:solidFill>
            <a:srgbClr val="191919"/>
          </a:solidFill>
          <a:latin typeface="IBM Plex Sans Light" pitchFamily="34" charset="0"/>
        </a:defRPr>
      </a:lvl7pPr>
      <a:lvl8pPr marL="2897580" algn="l" rtl="0" eaLnBrk="1" fontAlgn="base" hangingPunct="1">
        <a:lnSpc>
          <a:spcPct val="90000"/>
        </a:lnSpc>
        <a:spcBef>
          <a:spcPct val="0"/>
        </a:spcBef>
        <a:spcAft>
          <a:spcPct val="0"/>
        </a:spcAft>
        <a:defRPr sz="5914">
          <a:solidFill>
            <a:srgbClr val="191919"/>
          </a:solidFill>
          <a:latin typeface="IBM Plex Sans Light" pitchFamily="34" charset="0"/>
        </a:defRPr>
      </a:lvl8pPr>
      <a:lvl9pPr marL="3863440" algn="l" rtl="0" eaLnBrk="1" fontAlgn="base" hangingPunct="1">
        <a:lnSpc>
          <a:spcPct val="90000"/>
        </a:lnSpc>
        <a:spcBef>
          <a:spcPct val="0"/>
        </a:spcBef>
        <a:spcAft>
          <a:spcPct val="0"/>
        </a:spcAft>
        <a:defRPr sz="5914">
          <a:solidFill>
            <a:srgbClr val="191919"/>
          </a:solidFill>
          <a:latin typeface="IBM Plex Sans Light" pitchFamily="34" charset="0"/>
        </a:defRPr>
      </a:lvl9pPr>
    </p:titleStyle>
    <p:bodyStyle>
      <a:lvl1pPr marL="0" indent="0" algn="l" rtl="0" eaLnBrk="1" fontAlgn="base" hangingPunct="1">
        <a:lnSpc>
          <a:spcPct val="100000"/>
        </a:lnSpc>
        <a:spcBef>
          <a:spcPts val="2932"/>
        </a:spcBef>
        <a:spcAft>
          <a:spcPct val="0"/>
        </a:spcAft>
        <a:buClr>
          <a:srgbClr val="001141"/>
        </a:buClr>
        <a:buSzPct val="90000"/>
        <a:buFont typeface="IBM Plex Sans Light" pitchFamily="2" charset="2"/>
        <a:buNone/>
        <a:defRPr sz="373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6738" indent="-462820" algn="l" rtl="0" eaLnBrk="1" fontAlgn="base" hangingPunct="1">
        <a:lnSpc>
          <a:spcPct val="100000"/>
        </a:lnSpc>
        <a:spcBef>
          <a:spcPts val="2932"/>
        </a:spcBef>
        <a:spcAft>
          <a:spcPct val="0"/>
        </a:spcAft>
        <a:buClr>
          <a:srgbClr val="001141"/>
        </a:buClr>
        <a:buSzPct val="100000"/>
        <a:buFont typeface="IBM Plex Sans Light" charset="-120"/>
        <a:buChar char="–"/>
        <a:tabLst/>
        <a:defRPr sz="3730" b="0" i="0">
          <a:solidFill>
            <a:schemeClr val="tx1"/>
          </a:solidFill>
          <a:latin typeface="Arial" panose="020B0604020202020204" pitchFamily="34" charset="0"/>
          <a:ea typeface="Arial" panose="020B0604020202020204" pitchFamily="34" charset="0"/>
          <a:cs typeface="Arial" panose="020B0604020202020204" pitchFamily="34" charset="0"/>
        </a:defRPr>
      </a:lvl2pPr>
      <a:lvl3pPr marL="913476" indent="-462820" algn="l" rtl="0" eaLnBrk="1" fontAlgn="base" hangingPunct="1">
        <a:lnSpc>
          <a:spcPct val="100000"/>
        </a:lnSpc>
        <a:spcBef>
          <a:spcPts val="2932"/>
        </a:spcBef>
        <a:spcAft>
          <a:spcPct val="0"/>
        </a:spcAft>
        <a:buClr>
          <a:srgbClr val="001141"/>
        </a:buClr>
        <a:buSzPct val="100000"/>
        <a:buFont typeface="IBM Plex Sans Light" panose="020B0604020202020204" pitchFamily="34" charset="0"/>
        <a:buChar char="•"/>
        <a:tabLst/>
        <a:defRPr sz="3730" b="0" i="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74704" indent="-462820" algn="l" rtl="0" eaLnBrk="1" fontAlgn="base" hangingPunct="1">
        <a:lnSpc>
          <a:spcPct val="100000"/>
        </a:lnSpc>
        <a:spcBef>
          <a:spcPts val="2932"/>
        </a:spcBef>
        <a:spcAft>
          <a:spcPct val="0"/>
        </a:spcAft>
        <a:buClr>
          <a:srgbClr val="001141"/>
        </a:buClr>
        <a:buSzPct val="100000"/>
        <a:buFont typeface="IBM Plex Sans Light" charset="-120"/>
        <a:buChar char="–"/>
        <a:tabLst/>
        <a:defRPr sz="3730" b="0" i="0" baseline="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139898" indent="-462820" algn="l" rtl="0" eaLnBrk="1" fontAlgn="base" hangingPunct="1">
        <a:lnSpc>
          <a:spcPct val="100000"/>
        </a:lnSpc>
        <a:spcBef>
          <a:spcPts val="2932"/>
        </a:spcBef>
        <a:spcAft>
          <a:spcPct val="0"/>
        </a:spcAft>
        <a:buClr>
          <a:srgbClr val="001141"/>
        </a:buClr>
        <a:buFont typeface="IBM Plex Sans Light" charset="-120"/>
        <a:buChar char="»"/>
        <a:tabLst/>
        <a:defRPr sz="3730" b="0" i="0">
          <a:solidFill>
            <a:schemeClr val="tx1"/>
          </a:solidFill>
          <a:latin typeface="Arial" panose="020B0604020202020204" pitchFamily="34" charset="0"/>
          <a:ea typeface="Arial" panose="020B0604020202020204" pitchFamily="34" charset="0"/>
          <a:cs typeface="Arial" panose="020B0604020202020204" pitchFamily="34" charset="0"/>
        </a:defRPr>
      </a:lvl5pPr>
      <a:lvl6pPr marL="4218928" indent="-345432" algn="l" rtl="0" eaLnBrk="1" fontAlgn="base" hangingPunct="1">
        <a:spcBef>
          <a:spcPct val="20000"/>
        </a:spcBef>
        <a:spcAft>
          <a:spcPct val="0"/>
        </a:spcAft>
        <a:buClr>
          <a:schemeClr val="bg1"/>
        </a:buClr>
        <a:buChar char="»"/>
        <a:defRPr sz="3380">
          <a:solidFill>
            <a:schemeClr val="bg1"/>
          </a:solidFill>
          <a:latin typeface="IBM Plex Sans Light" charset="0"/>
        </a:defRPr>
      </a:lvl6pPr>
      <a:lvl7pPr marL="5184790" indent="-345432" algn="l" rtl="0" eaLnBrk="1" fontAlgn="base" hangingPunct="1">
        <a:spcBef>
          <a:spcPct val="20000"/>
        </a:spcBef>
        <a:spcAft>
          <a:spcPct val="0"/>
        </a:spcAft>
        <a:buClr>
          <a:schemeClr val="bg1"/>
        </a:buClr>
        <a:buChar char="»"/>
        <a:defRPr sz="3380">
          <a:solidFill>
            <a:schemeClr val="bg1"/>
          </a:solidFill>
          <a:latin typeface="IBM Plex Sans Light" charset="0"/>
        </a:defRPr>
      </a:lvl7pPr>
      <a:lvl8pPr marL="6150650" indent="-345432" algn="l" rtl="0" eaLnBrk="1" fontAlgn="base" hangingPunct="1">
        <a:spcBef>
          <a:spcPct val="20000"/>
        </a:spcBef>
        <a:spcAft>
          <a:spcPct val="0"/>
        </a:spcAft>
        <a:buClr>
          <a:schemeClr val="bg1"/>
        </a:buClr>
        <a:buChar char="»"/>
        <a:defRPr sz="3380">
          <a:solidFill>
            <a:schemeClr val="bg1"/>
          </a:solidFill>
          <a:latin typeface="IBM Plex Sans Light" charset="0"/>
        </a:defRPr>
      </a:lvl8pPr>
      <a:lvl9pPr marL="7116512" indent="-345432" algn="l" rtl="0" eaLnBrk="1" fontAlgn="base" hangingPunct="1">
        <a:spcBef>
          <a:spcPct val="20000"/>
        </a:spcBef>
        <a:spcAft>
          <a:spcPct val="0"/>
        </a:spcAft>
        <a:buClr>
          <a:schemeClr val="bg1"/>
        </a:buClr>
        <a:buChar char="»"/>
        <a:defRPr sz="3380">
          <a:solidFill>
            <a:schemeClr val="bg1"/>
          </a:solidFill>
          <a:latin typeface="IBM Plex Sans Light" charset="0"/>
        </a:defRPr>
      </a:lvl9pPr>
    </p:bodyStyle>
    <p:otherStyle>
      <a:defPPr>
        <a:defRPr lang="en-US"/>
      </a:defPPr>
      <a:lvl1pPr marL="0" algn="l" defTabSz="1931722" rtl="0" eaLnBrk="1" latinLnBrk="0" hangingPunct="1">
        <a:defRPr sz="3804" kern="1200">
          <a:solidFill>
            <a:schemeClr val="tx1"/>
          </a:solidFill>
          <a:latin typeface="+mn-lt"/>
          <a:ea typeface="+mn-ea"/>
          <a:cs typeface="+mn-cs"/>
        </a:defRPr>
      </a:lvl1pPr>
      <a:lvl2pPr marL="965858" algn="l" defTabSz="1931722" rtl="0" eaLnBrk="1" latinLnBrk="0" hangingPunct="1">
        <a:defRPr sz="3804" kern="1200">
          <a:solidFill>
            <a:schemeClr val="tx1"/>
          </a:solidFill>
          <a:latin typeface="+mn-lt"/>
          <a:ea typeface="+mn-ea"/>
          <a:cs typeface="+mn-cs"/>
        </a:defRPr>
      </a:lvl2pPr>
      <a:lvl3pPr marL="1931722" algn="l" defTabSz="1931722" rtl="0" eaLnBrk="1" latinLnBrk="0" hangingPunct="1">
        <a:defRPr sz="3804" kern="1200">
          <a:solidFill>
            <a:schemeClr val="tx1"/>
          </a:solidFill>
          <a:latin typeface="+mn-lt"/>
          <a:ea typeface="+mn-ea"/>
          <a:cs typeface="+mn-cs"/>
        </a:defRPr>
      </a:lvl3pPr>
      <a:lvl4pPr marL="2897580" algn="l" defTabSz="1931722" rtl="0" eaLnBrk="1" latinLnBrk="0" hangingPunct="1">
        <a:defRPr sz="3804" kern="1200">
          <a:solidFill>
            <a:schemeClr val="tx1"/>
          </a:solidFill>
          <a:latin typeface="+mn-lt"/>
          <a:ea typeface="+mn-ea"/>
          <a:cs typeface="+mn-cs"/>
        </a:defRPr>
      </a:lvl4pPr>
      <a:lvl5pPr marL="3863440" algn="l" defTabSz="1931722" rtl="0" eaLnBrk="1" latinLnBrk="0" hangingPunct="1">
        <a:defRPr sz="3804" kern="1200">
          <a:solidFill>
            <a:schemeClr val="tx1"/>
          </a:solidFill>
          <a:latin typeface="+mn-lt"/>
          <a:ea typeface="+mn-ea"/>
          <a:cs typeface="+mn-cs"/>
        </a:defRPr>
      </a:lvl5pPr>
      <a:lvl6pPr marL="4829302" algn="l" defTabSz="1931722" rtl="0" eaLnBrk="1" latinLnBrk="0" hangingPunct="1">
        <a:defRPr sz="3804" kern="1200">
          <a:solidFill>
            <a:schemeClr val="tx1"/>
          </a:solidFill>
          <a:latin typeface="+mn-lt"/>
          <a:ea typeface="+mn-ea"/>
          <a:cs typeface="+mn-cs"/>
        </a:defRPr>
      </a:lvl6pPr>
      <a:lvl7pPr marL="5795158" algn="l" defTabSz="1931722" rtl="0" eaLnBrk="1" latinLnBrk="0" hangingPunct="1">
        <a:defRPr sz="3804" kern="1200">
          <a:solidFill>
            <a:schemeClr val="tx1"/>
          </a:solidFill>
          <a:latin typeface="+mn-lt"/>
          <a:ea typeface="+mn-ea"/>
          <a:cs typeface="+mn-cs"/>
        </a:defRPr>
      </a:lvl7pPr>
      <a:lvl8pPr marL="6761018" algn="l" defTabSz="1931722" rtl="0" eaLnBrk="1" latinLnBrk="0" hangingPunct="1">
        <a:defRPr sz="3804" kern="1200">
          <a:solidFill>
            <a:schemeClr val="tx1"/>
          </a:solidFill>
          <a:latin typeface="+mn-lt"/>
          <a:ea typeface="+mn-ea"/>
          <a:cs typeface="+mn-cs"/>
        </a:defRPr>
      </a:lvl8pPr>
      <a:lvl9pPr marL="7726878" algn="l" defTabSz="1931722" rtl="0" eaLnBrk="1" latinLnBrk="0" hangingPunct="1">
        <a:defRPr sz="38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6"/>
            <a:ext cx="7551547"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Software | © 2023 IBM Corporation | Confidential</a:t>
            </a:r>
          </a:p>
        </p:txBody>
      </p:sp>
    </p:spTree>
    <p:extLst>
      <p:ext uri="{BB962C8B-B14F-4D97-AF65-F5344CB8AC3E}">
        <p14:creationId xmlns:p14="http://schemas.microsoft.com/office/powerpoint/2010/main" val="2553982891"/>
      </p:ext>
    </p:extLst>
  </p:cSld>
  <p:clrMap bg1="dk1" tx1="lt1" bg2="dk2" tx2="lt2" accent1="accent1" accent2="accent2" accent3="accent3" accent4="accent4" accent5="accent5" accent6="accent6" hlink="hlink" folHlink="folHlink"/>
  <p:sldLayoutIdLst>
    <p:sldLayoutId id="2147485380" r:id="rId1"/>
    <p:sldLayoutId id="2147485381" r:id="rId2"/>
    <p:sldLayoutId id="2147485382" r:id="rId3"/>
    <p:sldLayoutId id="2147485383" r:id="rId4"/>
    <p:sldLayoutId id="2147485384" r:id="rId5"/>
    <p:sldLayoutId id="2147485385" r:id="rId6"/>
    <p:sldLayoutId id="2147485386" r:id="rId7"/>
    <p:sldLayoutId id="2147485387" r:id="rId8"/>
    <p:sldLayoutId id="2147485388" r:id="rId9"/>
    <p:sldLayoutId id="2147485389" r:id="rId10"/>
    <p:sldLayoutId id="2147485390" r:id="rId11"/>
    <p:sldLayoutId id="2147485391" r:id="rId12"/>
    <p:sldLayoutId id="2147485392" r:id="rId13"/>
    <p:sldLayoutId id="2147485393" r:id="rId14"/>
    <p:sldLayoutId id="2147485394" r:id="rId15"/>
    <p:sldLayoutId id="2147485395" r:id="rId16"/>
    <p:sldLayoutId id="2147485396" r:id="rId17"/>
    <p:sldLayoutId id="2147485397" r:id="rId18"/>
    <p:sldLayoutId id="2147485398" r:id="rId19"/>
    <p:sldLayoutId id="2147485399" r:id="rId20"/>
    <p:sldLayoutId id="2147485400" r:id="rId21"/>
    <p:sldLayoutId id="2147485401" r:id="rId22"/>
    <p:sldLayoutId id="2147485402" r:id="rId23"/>
    <p:sldLayoutId id="2147485403" r:id="rId24"/>
    <p:sldLayoutId id="2147485404" r:id="rId25"/>
    <p:sldLayoutId id="2147485405" r:id="rId26"/>
    <p:sldLayoutId id="2147485406" r:id="rId27"/>
    <p:sldLayoutId id="2147485407" r:id="rId28"/>
    <p:sldLayoutId id="2147485408" r:id="rId29"/>
    <p:sldLayoutId id="2147485409" r:id="rId30"/>
    <p:sldLayoutId id="2147485410" r:id="rId31"/>
    <p:sldLayoutId id="2147485411" r:id="rId32"/>
    <p:sldLayoutId id="2147485412" r:id="rId33"/>
    <p:sldLayoutId id="2147485413" r:id="rId34"/>
    <p:sldLayoutId id="2147485414" r:id="rId35"/>
    <p:sldLayoutId id="2147485415" r:id="rId36"/>
    <p:sldLayoutId id="2147485416" r:id="rId37"/>
    <p:sldLayoutId id="2147485417" r:id="rId38"/>
    <p:sldLayoutId id="2147485418" r:id="rId39"/>
    <p:sldLayoutId id="2147485419" r:id="rId40"/>
    <p:sldLayoutId id="2147485420" r:id="rId41"/>
    <p:sldLayoutId id="2147485421" r:id="rId42"/>
    <p:sldLayoutId id="2147485422" r:id="rId43"/>
    <p:sldLayoutId id="2147485423" r:id="rId44"/>
    <p:sldLayoutId id="2147485424" r:id="rId45"/>
    <p:sldLayoutId id="2147485425" r:id="rId46"/>
    <p:sldLayoutId id="2147485426" r:id="rId47"/>
    <p:sldLayoutId id="2147485427" r:id="rId48"/>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5" y="12939017"/>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7" y="12804236"/>
            <a:ext cx="4956175"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935345823"/>
      </p:ext>
    </p:extLst>
  </p:cSld>
  <p:clrMap bg1="dk1" tx1="lt1" bg2="dk2" tx2="lt2" accent1="accent1" accent2="accent2" accent3="accent3" accent4="accent4" accent5="accent5" accent6="accent6" hlink="hlink" folHlink="folHlink"/>
  <p:sldLayoutIdLst>
    <p:sldLayoutId id="2147485429" r:id="rId1"/>
    <p:sldLayoutId id="2147485430" r:id="rId2"/>
    <p:sldLayoutId id="2147485431" r:id="rId3"/>
    <p:sldLayoutId id="2147485432" r:id="rId4"/>
    <p:sldLayoutId id="2147485433" r:id="rId5"/>
    <p:sldLayoutId id="2147485434" r:id="rId6"/>
    <p:sldLayoutId id="2147485435" r:id="rId7"/>
    <p:sldLayoutId id="2147485436" r:id="rId8"/>
    <p:sldLayoutId id="2147485437" r:id="rId9"/>
    <p:sldLayoutId id="2147485438" r:id="rId10"/>
    <p:sldLayoutId id="2147485439" r:id="rId11"/>
    <p:sldLayoutId id="2147485440" r:id="rId12"/>
    <p:sldLayoutId id="2147485441" r:id="rId13"/>
    <p:sldLayoutId id="2147485442" r:id="rId14"/>
    <p:sldLayoutId id="2147485443" r:id="rId15"/>
    <p:sldLayoutId id="2147485444" r:id="rId16"/>
    <p:sldLayoutId id="2147485445" r:id="rId17"/>
    <p:sldLayoutId id="2147485446" r:id="rId18"/>
    <p:sldLayoutId id="2147485447" r:id="rId19"/>
    <p:sldLayoutId id="2147485448" r:id="rId20"/>
    <p:sldLayoutId id="2147485449" r:id="rId21"/>
    <p:sldLayoutId id="2147485450" r:id="rId22"/>
    <p:sldLayoutId id="2147485451" r:id="rId23"/>
    <p:sldLayoutId id="2147485452" r:id="rId24"/>
    <p:sldLayoutId id="2147485453" r:id="rId25"/>
    <p:sldLayoutId id="2147485454" r:id="rId26"/>
    <p:sldLayoutId id="2147485455" r:id="rId27"/>
    <p:sldLayoutId id="2147485456" r:id="rId28"/>
    <p:sldLayoutId id="2147485457" r:id="rId29"/>
    <p:sldLayoutId id="2147485458" r:id="rId30"/>
    <p:sldLayoutId id="2147485459" r:id="rId31"/>
    <p:sldLayoutId id="2147485460" r:id="rId32"/>
    <p:sldLayoutId id="2147485461" r:id="rId33"/>
    <p:sldLayoutId id="2147485462" r:id="rId34"/>
    <p:sldLayoutId id="2147485463" r:id="rId35"/>
    <p:sldLayoutId id="2147485464" r:id="rId36"/>
    <p:sldLayoutId id="2147485465" r:id="rId37"/>
    <p:sldLayoutId id="2147485466" r:id="rId38"/>
    <p:sldLayoutId id="2147485467" r:id="rId39"/>
    <p:sldLayoutId id="2147485468" r:id="rId40"/>
    <p:sldLayoutId id="2147485469" r:id="rId41"/>
    <p:sldLayoutId id="2147485470" r:id="rId42"/>
    <p:sldLayoutId id="2147485471" r:id="rId43"/>
    <p:sldLayoutId id="2147485472" r:id="rId44"/>
    <p:sldLayoutId id="2147485473" r:id="rId45"/>
    <p:sldLayoutId id="2147485474" r:id="rId46"/>
    <p:sldLayoutId id="2147485476" r:id="rId47"/>
  </p:sldLayoutIdLst>
  <p:transition spd="med"/>
  <p:hf sldNum="0" hdr="0" ftr="0" dt="0"/>
  <p:txStyles>
    <p:titleStyle>
      <a:lvl1pPr marL="0" marR="0" indent="0" algn="l" defTabSz="2437942" rtl="0" eaLnBrk="1" latinLnBrk="0" hangingPunct="1">
        <a:lnSpc>
          <a:spcPct val="100000"/>
        </a:lnSpc>
        <a:spcBef>
          <a:spcPts val="0"/>
        </a:spcBef>
        <a:spcAft>
          <a:spcPts val="0"/>
        </a:spcAft>
        <a:buClrTx/>
        <a:buSzTx/>
        <a:buFontTx/>
        <a:buNone/>
        <a:tabLst/>
        <a:defRPr sz="6398"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50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50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5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50004"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42" rtl="0" eaLnBrk="1" latinLnBrk="0" hangingPunct="1">
        <a:lnSpc>
          <a:spcPct val="100000"/>
        </a:lnSpc>
        <a:spcBef>
          <a:spcPts val="0"/>
        </a:spcBef>
        <a:spcAft>
          <a:spcPts val="0"/>
        </a:spcAft>
        <a:buClrTx/>
        <a:buSzTx/>
        <a:buFontTx/>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538" marR="0" indent="-327538" algn="l" defTabSz="2437942"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676" marR="0" indent="-327538" algn="l" defTabSz="2437942"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214" marR="0" indent="-327538" algn="l" defTabSz="2437942"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672" marR="0" indent="0" algn="l" defTabSz="2437942"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52"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8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70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3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64"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9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41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3"/>
            </p:custDataLst>
            <p:extLst>
              <p:ext uri="{D42A27DB-BD31-4B8C-83A1-F6EECF244321}">
                <p14:modId xmlns:p14="http://schemas.microsoft.com/office/powerpoint/2010/main" val="84565404"/>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49" imgW="413" imgH="416" progId="TCLayout.ActiveDocument.1">
                  <p:embed/>
                </p:oleObj>
              </mc:Choice>
              <mc:Fallback>
                <p:oleObj name="think-cell Slide" r:id="rId49"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50"/>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4"/>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5"/>
            </p:custDataLst>
          </p:nvPr>
        </p:nvSpPr>
        <p:spPr>
          <a:xfrm>
            <a:off x="1109617" y="12700466"/>
            <a:ext cx="14559143" cy="24622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sz="1600" dirty="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6"/>
            </p:custDataLst>
          </p:nvPr>
        </p:nvSpPr>
        <p:spPr>
          <a:xfrm>
            <a:off x="1109617" y="344424"/>
            <a:ext cx="22167942" cy="1463040"/>
          </a:xfrm>
          <a:prstGeom prst="rect">
            <a:avLst/>
          </a:prstGeom>
        </p:spPr>
        <p:txBody>
          <a:bodyPr vert="horz" wrap="square" lIns="0" tIns="0" rIns="0" bIns="0" rtlCol="0" anchor="b" anchorCtr="0">
            <a:noAutofit/>
          </a:bodyPr>
          <a:lstStyle/>
          <a:p>
            <a:pPr lvl="0"/>
            <a:r>
              <a:rPr lang="en-US"/>
              <a:t>Click to edit Master title style</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24384127" cy="13716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sz="7200"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2646"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1109618" y="2578547"/>
            <a:ext cx="860813" cy="24622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sz="1600" dirty="0">
                <a:latin typeface="IBM Plex Sans SmBld" panose="020B0703050203000203" pitchFamily="34" charset="0"/>
              </a:rPr>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7"/>
            </p:custDataLst>
          </p:nvPr>
        </p:nvSpPr>
        <p:spPr>
          <a:xfrm>
            <a:off x="11977036" y="4341600"/>
            <a:ext cx="6099300" cy="106182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3200" dirty="0"/>
              <a:t>Above Chart Exhibit Title</a:t>
            </a:r>
          </a:p>
          <a:p>
            <a:pPr lvl="0"/>
            <a:r>
              <a:rPr lang="en-US" sz="3200" b="0" dirty="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1109617" y="4341601"/>
            <a:ext cx="6977176" cy="276999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70" name="LegendLines" hidden="1">
            <a:extLst>
              <a:ext uri="{FF2B5EF4-FFF2-40B4-BE49-F238E27FC236}">
                <a16:creationId xmlns:a16="http://schemas.microsoft.com/office/drawing/2014/main" id="{B8004173-3154-4737-982E-55854717C6DE}"/>
              </a:ext>
            </a:extLst>
          </p:cNvPr>
          <p:cNvGrpSpPr/>
          <p:nvPr userDrawn="1"/>
        </p:nvGrpSpPr>
        <p:grpSpPr>
          <a:xfrm>
            <a:off x="20637294" y="6300449"/>
            <a:ext cx="2649727" cy="1916572"/>
            <a:chOff x="10162879" y="3243773"/>
            <a:chExt cx="1324691" cy="958286"/>
          </a:xfrm>
        </p:grpSpPr>
        <p:sp>
          <p:nvSpPr>
            <p:cNvPr id="171" name="Legend1">
              <a:extLst>
                <a:ext uri="{FF2B5EF4-FFF2-40B4-BE49-F238E27FC236}">
                  <a16:creationId xmlns:a16="http://schemas.microsoft.com/office/drawing/2014/main" id="{63F9E5F6-06F2-4298-A846-B33BC6A78885}"/>
                </a:ext>
              </a:extLst>
            </p:cNvPr>
            <p:cNvSpPr txBox="1"/>
            <p:nvPr/>
          </p:nvSpPr>
          <p:spPr>
            <a:xfrm>
              <a:off x="10886522" y="3243773"/>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72" name="Legend2">
              <a:extLst>
                <a:ext uri="{FF2B5EF4-FFF2-40B4-BE49-F238E27FC236}">
                  <a16:creationId xmlns:a16="http://schemas.microsoft.com/office/drawing/2014/main" id="{F431A83C-4C7B-45D1-985B-E9A93AD5A641}"/>
                </a:ext>
              </a:extLst>
            </p:cNvPr>
            <p:cNvSpPr txBox="1"/>
            <p:nvPr/>
          </p:nvSpPr>
          <p:spPr>
            <a:xfrm>
              <a:off x="10886522" y="3615194"/>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73" name="Legend3">
              <a:extLst>
                <a:ext uri="{FF2B5EF4-FFF2-40B4-BE49-F238E27FC236}">
                  <a16:creationId xmlns:a16="http://schemas.microsoft.com/office/drawing/2014/main" id="{6975BE10-3896-4069-ACFB-2B840D4F2C01}"/>
                </a:ext>
              </a:extLst>
            </p:cNvPr>
            <p:cNvSpPr txBox="1"/>
            <p:nvPr/>
          </p:nvSpPr>
          <p:spPr>
            <a:xfrm>
              <a:off x="10886522" y="398661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74" name="LineLegend3">
              <a:extLst>
                <a:ext uri="{FF2B5EF4-FFF2-40B4-BE49-F238E27FC236}">
                  <a16:creationId xmlns:a16="http://schemas.microsoft.com/office/drawing/2014/main" id="{4E6BE114-A746-47F8-B9D7-4E55DE5C8F2F}"/>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2800" baseline="0" dirty="0">
                <a:ea typeface="+mn-ea"/>
              </a:endParaRPr>
            </a:p>
          </p:txBody>
        </p:sp>
        <p:sp>
          <p:nvSpPr>
            <p:cNvPr id="175" name="LineLegend2">
              <a:extLst>
                <a:ext uri="{FF2B5EF4-FFF2-40B4-BE49-F238E27FC236}">
                  <a16:creationId xmlns:a16="http://schemas.microsoft.com/office/drawing/2014/main" id="{C80BF0E8-722A-40CB-ADEE-2ADD057AAF2F}"/>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2800" baseline="0" dirty="0">
                <a:ea typeface="+mn-ea"/>
              </a:endParaRPr>
            </a:p>
          </p:txBody>
        </p:sp>
        <p:sp>
          <p:nvSpPr>
            <p:cNvPr id="176" name="LineLegend1">
              <a:extLst>
                <a:ext uri="{FF2B5EF4-FFF2-40B4-BE49-F238E27FC236}">
                  <a16:creationId xmlns:a16="http://schemas.microsoft.com/office/drawing/2014/main" id="{F9692591-4A03-4139-A272-1B1F2B875385}"/>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2800" baseline="0" dirty="0">
                <a:ea typeface="+mn-ea"/>
              </a:endParaRPr>
            </a:p>
          </p:txBody>
        </p:sp>
      </p:grpSp>
      <p:grpSp>
        <p:nvGrpSpPr>
          <p:cNvPr id="177" name="LegendMoons" hidden="1">
            <a:extLst>
              <a:ext uri="{FF2B5EF4-FFF2-40B4-BE49-F238E27FC236}">
                <a16:creationId xmlns:a16="http://schemas.microsoft.com/office/drawing/2014/main" id="{47D48BC8-A585-4D3E-9C21-13FC23F4D9C8}"/>
              </a:ext>
            </a:extLst>
          </p:cNvPr>
          <p:cNvGrpSpPr/>
          <p:nvPr userDrawn="1"/>
        </p:nvGrpSpPr>
        <p:grpSpPr>
          <a:xfrm>
            <a:off x="21379410" y="2290747"/>
            <a:ext cx="1907608" cy="3463718"/>
            <a:chOff x="7723680" y="1702457"/>
            <a:chExt cx="953680" cy="1731859"/>
          </a:xfrm>
        </p:grpSpPr>
        <p:sp>
          <p:nvSpPr>
            <p:cNvPr id="178" name="Legend1">
              <a:extLst>
                <a:ext uri="{FF2B5EF4-FFF2-40B4-BE49-F238E27FC236}">
                  <a16:creationId xmlns:a16="http://schemas.microsoft.com/office/drawing/2014/main" id="{52D36822-AA8F-4AB9-8E2D-A3C479E4BBCB}"/>
                </a:ext>
              </a:extLst>
            </p:cNvPr>
            <p:cNvSpPr txBox="1"/>
            <p:nvPr/>
          </p:nvSpPr>
          <p:spPr>
            <a:xfrm>
              <a:off x="8076312" y="1709817"/>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86" name="Legend2">
              <a:extLst>
                <a:ext uri="{FF2B5EF4-FFF2-40B4-BE49-F238E27FC236}">
                  <a16:creationId xmlns:a16="http://schemas.microsoft.com/office/drawing/2014/main" id="{8E97900E-2B96-434F-81DB-91C36E5C80B8}"/>
                </a:ext>
              </a:extLst>
            </p:cNvPr>
            <p:cNvSpPr txBox="1"/>
            <p:nvPr/>
          </p:nvSpPr>
          <p:spPr>
            <a:xfrm>
              <a:off x="8076312" y="2085276"/>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98" name="Legend3">
              <a:extLst>
                <a:ext uri="{FF2B5EF4-FFF2-40B4-BE49-F238E27FC236}">
                  <a16:creationId xmlns:a16="http://schemas.microsoft.com/office/drawing/2014/main" id="{1C5FC91C-7C8B-4ADC-9C72-AF15E39626C7}"/>
                </a:ext>
              </a:extLst>
            </p:cNvPr>
            <p:cNvSpPr txBox="1"/>
            <p:nvPr/>
          </p:nvSpPr>
          <p:spPr>
            <a:xfrm>
              <a:off x="8076312" y="246073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99" name="Legend4">
              <a:extLst>
                <a:ext uri="{FF2B5EF4-FFF2-40B4-BE49-F238E27FC236}">
                  <a16:creationId xmlns:a16="http://schemas.microsoft.com/office/drawing/2014/main" id="{AB1C2675-9A7C-48E0-B55F-D579456AE5F9}"/>
                </a:ext>
              </a:extLst>
            </p:cNvPr>
            <p:cNvSpPr txBox="1"/>
            <p:nvPr/>
          </p:nvSpPr>
          <p:spPr>
            <a:xfrm>
              <a:off x="8076312" y="2836194"/>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00" name="Legend5">
              <a:extLst>
                <a:ext uri="{FF2B5EF4-FFF2-40B4-BE49-F238E27FC236}">
                  <a16:creationId xmlns:a16="http://schemas.microsoft.com/office/drawing/2014/main" id="{DA161B8B-CA2D-40C7-9754-C7A694CD4641}"/>
                </a:ext>
              </a:extLst>
            </p:cNvPr>
            <p:cNvSpPr txBox="1"/>
            <p:nvPr/>
          </p:nvSpPr>
          <p:spPr>
            <a:xfrm>
              <a:off x="8076312" y="321165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grpSp>
          <p:nvGrpSpPr>
            <p:cNvPr id="201" name="MoonLegend1">
              <a:extLst>
                <a:ext uri="{FF2B5EF4-FFF2-40B4-BE49-F238E27FC236}">
                  <a16:creationId xmlns:a16="http://schemas.microsoft.com/office/drawing/2014/main" id="{04E4629C-09C0-44C2-A052-54476F578E83}"/>
                </a:ext>
              </a:extLst>
            </p:cNvPr>
            <p:cNvGrpSpPr>
              <a:grpSpLocks noChangeAspect="1"/>
            </p:cNvGrpSpPr>
            <p:nvPr>
              <p:custDataLst>
                <p:tags r:id="rId34"/>
              </p:custDataLst>
            </p:nvPr>
          </p:nvGrpSpPr>
          <p:grpSpPr>
            <a:xfrm>
              <a:off x="7723680" y="1702457"/>
              <a:ext cx="228600" cy="228600"/>
              <a:chOff x="762000" y="1270000"/>
              <a:chExt cx="254000" cy="254000"/>
            </a:xfrm>
          </p:grpSpPr>
          <p:sp>
            <p:nvSpPr>
              <p:cNvPr id="214" name="Oval 213">
                <a:extLst>
                  <a:ext uri="{FF2B5EF4-FFF2-40B4-BE49-F238E27FC236}">
                    <a16:creationId xmlns:a16="http://schemas.microsoft.com/office/drawing/2014/main" id="{B4B45D48-27C6-4294-BEDE-BB2E9C2EEA7B}"/>
                  </a:ext>
                </a:extLst>
              </p:cNvPr>
              <p:cNvSpPr/>
              <p:nvPr>
                <p:custDataLst>
                  <p:tags r:id="rId4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15" name="Arc 214" hidden="1">
                <a:extLst>
                  <a:ext uri="{FF2B5EF4-FFF2-40B4-BE49-F238E27FC236}">
                    <a16:creationId xmlns:a16="http://schemas.microsoft.com/office/drawing/2014/main" id="{ADB7B405-7A58-44DF-9DC2-9C7680B54C94}"/>
                  </a:ext>
                </a:extLst>
              </p:cNvPr>
              <p:cNvSpPr/>
              <p:nvPr>
                <p:custDataLst>
                  <p:tags r:id="rId48"/>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2" name="MoonLegend2">
              <a:extLst>
                <a:ext uri="{FF2B5EF4-FFF2-40B4-BE49-F238E27FC236}">
                  <a16:creationId xmlns:a16="http://schemas.microsoft.com/office/drawing/2014/main" id="{2B38C801-9E63-4898-A7CF-184686DBDAD7}"/>
                </a:ext>
              </a:extLst>
            </p:cNvPr>
            <p:cNvGrpSpPr>
              <a:grpSpLocks noChangeAspect="1"/>
            </p:cNvGrpSpPr>
            <p:nvPr>
              <p:custDataLst>
                <p:tags r:id="rId35"/>
              </p:custDataLst>
            </p:nvPr>
          </p:nvGrpSpPr>
          <p:grpSpPr>
            <a:xfrm>
              <a:off x="7723680" y="2078270"/>
              <a:ext cx="228600" cy="228600"/>
              <a:chOff x="762000" y="1270000"/>
              <a:chExt cx="254000" cy="254000"/>
            </a:xfrm>
          </p:grpSpPr>
          <p:sp>
            <p:nvSpPr>
              <p:cNvPr id="212" name="Oval 211">
                <a:extLst>
                  <a:ext uri="{FF2B5EF4-FFF2-40B4-BE49-F238E27FC236}">
                    <a16:creationId xmlns:a16="http://schemas.microsoft.com/office/drawing/2014/main" id="{C3A83680-69F2-4D23-A8F8-D9A98A4E5AF6}"/>
                  </a:ext>
                </a:extLst>
              </p:cNvPr>
              <p:cNvSpPr/>
              <p:nvPr>
                <p:custDataLst>
                  <p:tags r:id="rId4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13" name="Arc 212">
                <a:extLst>
                  <a:ext uri="{FF2B5EF4-FFF2-40B4-BE49-F238E27FC236}">
                    <a16:creationId xmlns:a16="http://schemas.microsoft.com/office/drawing/2014/main" id="{C17D18B5-609A-4996-8064-14D7D81AF4E5}"/>
                  </a:ext>
                </a:extLst>
              </p:cNvPr>
              <p:cNvSpPr/>
              <p:nvPr>
                <p:custDataLst>
                  <p:tags r:id="rId46"/>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3" name="MoonLegend3">
              <a:extLst>
                <a:ext uri="{FF2B5EF4-FFF2-40B4-BE49-F238E27FC236}">
                  <a16:creationId xmlns:a16="http://schemas.microsoft.com/office/drawing/2014/main" id="{A92A5709-086C-4E6B-A60E-CB49905DBE55}"/>
                </a:ext>
              </a:extLst>
            </p:cNvPr>
            <p:cNvGrpSpPr>
              <a:grpSpLocks noChangeAspect="1"/>
            </p:cNvGrpSpPr>
            <p:nvPr>
              <p:custDataLst>
                <p:tags r:id="rId36"/>
              </p:custDataLst>
            </p:nvPr>
          </p:nvGrpSpPr>
          <p:grpSpPr>
            <a:xfrm>
              <a:off x="7723680" y="2454085"/>
              <a:ext cx="228600" cy="228600"/>
              <a:chOff x="762000" y="1270000"/>
              <a:chExt cx="254000" cy="254000"/>
            </a:xfrm>
          </p:grpSpPr>
          <p:sp>
            <p:nvSpPr>
              <p:cNvPr id="210" name="Oval 209">
                <a:extLst>
                  <a:ext uri="{FF2B5EF4-FFF2-40B4-BE49-F238E27FC236}">
                    <a16:creationId xmlns:a16="http://schemas.microsoft.com/office/drawing/2014/main" id="{99EBD2F3-5D30-485C-9265-770571CCF936}"/>
                  </a:ext>
                </a:extLst>
              </p:cNvPr>
              <p:cNvSpPr/>
              <p:nvPr>
                <p:custDataLst>
                  <p:tags r:id="rId4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11" name="Arc 210">
                <a:extLst>
                  <a:ext uri="{FF2B5EF4-FFF2-40B4-BE49-F238E27FC236}">
                    <a16:creationId xmlns:a16="http://schemas.microsoft.com/office/drawing/2014/main" id="{30CC504B-34AD-4EBE-930B-670AC3D09883}"/>
                  </a:ext>
                </a:extLst>
              </p:cNvPr>
              <p:cNvSpPr/>
              <p:nvPr>
                <p:custDataLst>
                  <p:tags r:id="rId44"/>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4" name="MoonLegend4">
              <a:extLst>
                <a:ext uri="{FF2B5EF4-FFF2-40B4-BE49-F238E27FC236}">
                  <a16:creationId xmlns:a16="http://schemas.microsoft.com/office/drawing/2014/main" id="{C8304796-415B-4F97-A04E-F96B1DA30E35}"/>
                </a:ext>
              </a:extLst>
            </p:cNvPr>
            <p:cNvGrpSpPr>
              <a:grpSpLocks noChangeAspect="1"/>
            </p:cNvGrpSpPr>
            <p:nvPr>
              <p:custDataLst>
                <p:tags r:id="rId37"/>
              </p:custDataLst>
            </p:nvPr>
          </p:nvGrpSpPr>
          <p:grpSpPr>
            <a:xfrm>
              <a:off x="7723680" y="2829900"/>
              <a:ext cx="228600" cy="228600"/>
              <a:chOff x="762000" y="1270000"/>
              <a:chExt cx="254000" cy="254000"/>
            </a:xfrm>
          </p:grpSpPr>
          <p:sp>
            <p:nvSpPr>
              <p:cNvPr id="208" name="Oval 207">
                <a:extLst>
                  <a:ext uri="{FF2B5EF4-FFF2-40B4-BE49-F238E27FC236}">
                    <a16:creationId xmlns:a16="http://schemas.microsoft.com/office/drawing/2014/main" id="{FBEE2FDB-CD25-49FB-B97E-7B73BC27C970}"/>
                  </a:ext>
                </a:extLst>
              </p:cNvPr>
              <p:cNvSpPr/>
              <p:nvPr>
                <p:custDataLst>
                  <p:tags r:id="rId4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09" name="Arc 208">
                <a:extLst>
                  <a:ext uri="{FF2B5EF4-FFF2-40B4-BE49-F238E27FC236}">
                    <a16:creationId xmlns:a16="http://schemas.microsoft.com/office/drawing/2014/main" id="{20BD55A3-53A9-4927-969C-9CF05B99B55E}"/>
                  </a:ext>
                </a:extLst>
              </p:cNvPr>
              <p:cNvSpPr/>
              <p:nvPr>
                <p:custDataLst>
                  <p:tags r:id="rId42"/>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5" name="MoonLegend5">
              <a:extLst>
                <a:ext uri="{FF2B5EF4-FFF2-40B4-BE49-F238E27FC236}">
                  <a16:creationId xmlns:a16="http://schemas.microsoft.com/office/drawing/2014/main" id="{407C7760-9AB8-4A4A-A849-321049CFA184}"/>
                </a:ext>
              </a:extLst>
            </p:cNvPr>
            <p:cNvGrpSpPr>
              <a:grpSpLocks noChangeAspect="1"/>
            </p:cNvGrpSpPr>
            <p:nvPr>
              <p:custDataLst>
                <p:tags r:id="rId38"/>
              </p:custDataLst>
            </p:nvPr>
          </p:nvGrpSpPr>
          <p:grpSpPr>
            <a:xfrm>
              <a:off x="7723680" y="3205716"/>
              <a:ext cx="228600" cy="228600"/>
              <a:chOff x="762000" y="1270000"/>
              <a:chExt cx="254000" cy="254000"/>
            </a:xfrm>
          </p:grpSpPr>
          <p:sp>
            <p:nvSpPr>
              <p:cNvPr id="206" name="Oval 205">
                <a:extLst>
                  <a:ext uri="{FF2B5EF4-FFF2-40B4-BE49-F238E27FC236}">
                    <a16:creationId xmlns:a16="http://schemas.microsoft.com/office/drawing/2014/main" id="{D9523DDF-56EA-4C93-952F-EC9129596E3B}"/>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07" name="Arc 206">
                <a:extLst>
                  <a:ext uri="{FF2B5EF4-FFF2-40B4-BE49-F238E27FC236}">
                    <a16:creationId xmlns:a16="http://schemas.microsoft.com/office/drawing/2014/main" id="{0F00BE70-9C68-4D5F-A9A0-FBD691C6823D}"/>
                  </a:ext>
                </a:extLst>
              </p:cNvPr>
              <p:cNvSpPr/>
              <p:nvPr>
                <p:custDataLst>
                  <p:tags r:id="rId40"/>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grpSp>
        <p:nvGrpSpPr>
          <p:cNvPr id="216" name="LegendBoxes" hidden="1">
            <a:extLst>
              <a:ext uri="{FF2B5EF4-FFF2-40B4-BE49-F238E27FC236}">
                <a16:creationId xmlns:a16="http://schemas.microsoft.com/office/drawing/2014/main" id="{4E98C787-8522-417F-AB77-0882A48FE3F3}"/>
              </a:ext>
            </a:extLst>
          </p:cNvPr>
          <p:cNvGrpSpPr/>
          <p:nvPr userDrawn="1"/>
        </p:nvGrpSpPr>
        <p:grpSpPr>
          <a:xfrm>
            <a:off x="21432387" y="8763003"/>
            <a:ext cx="1854629" cy="3434564"/>
            <a:chOff x="10652400" y="4322825"/>
            <a:chExt cx="927194" cy="1717282"/>
          </a:xfrm>
        </p:grpSpPr>
        <p:sp>
          <p:nvSpPr>
            <p:cNvPr id="217" name="RectangleLegend1">
              <a:extLst>
                <a:ext uri="{FF2B5EF4-FFF2-40B4-BE49-F238E27FC236}">
                  <a16:creationId xmlns:a16="http://schemas.microsoft.com/office/drawing/2014/main" id="{E72E214C-D787-4A05-B7A1-1D39FE4D7D36}"/>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18" name="RectangleLegend2">
              <a:extLst>
                <a:ext uri="{FF2B5EF4-FFF2-40B4-BE49-F238E27FC236}">
                  <a16:creationId xmlns:a16="http://schemas.microsoft.com/office/drawing/2014/main" id="{65182593-AA67-43A3-A14C-9042B43D45AC}"/>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19" name="RectangleLegend3">
              <a:extLst>
                <a:ext uri="{FF2B5EF4-FFF2-40B4-BE49-F238E27FC236}">
                  <a16:creationId xmlns:a16="http://schemas.microsoft.com/office/drawing/2014/main" id="{DF747F98-0AE7-4E79-9711-232B434BE005}"/>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20" name="RectangleLegend4">
              <a:extLst>
                <a:ext uri="{FF2B5EF4-FFF2-40B4-BE49-F238E27FC236}">
                  <a16:creationId xmlns:a16="http://schemas.microsoft.com/office/drawing/2014/main" id="{18DA4FDC-AFC1-462A-A45B-09BEF7BF54BA}"/>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21" name="RectangleLegend5">
              <a:extLst>
                <a:ext uri="{FF2B5EF4-FFF2-40B4-BE49-F238E27FC236}">
                  <a16:creationId xmlns:a16="http://schemas.microsoft.com/office/drawing/2014/main" id="{7E45DA98-3E1B-43AC-B863-73FEA9B51074}"/>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22" name="Legend1">
              <a:extLst>
                <a:ext uri="{FF2B5EF4-FFF2-40B4-BE49-F238E27FC236}">
                  <a16:creationId xmlns:a16="http://schemas.microsoft.com/office/drawing/2014/main" id="{3871D918-B68B-43A7-91C3-8405C07D9E0F}"/>
                </a:ext>
              </a:extLst>
            </p:cNvPr>
            <p:cNvSpPr txBox="1"/>
            <p:nvPr/>
          </p:nvSpPr>
          <p:spPr>
            <a:xfrm>
              <a:off x="10978546" y="432282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3" name="Legend2">
              <a:extLst>
                <a:ext uri="{FF2B5EF4-FFF2-40B4-BE49-F238E27FC236}">
                  <a16:creationId xmlns:a16="http://schemas.microsoft.com/office/drawing/2014/main" id="{A16EA6D6-C1A0-4168-AAFA-5F90974137C8}"/>
                </a:ext>
              </a:extLst>
            </p:cNvPr>
            <p:cNvSpPr txBox="1"/>
            <p:nvPr/>
          </p:nvSpPr>
          <p:spPr>
            <a:xfrm>
              <a:off x="10978546" y="4702323"/>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4" name="Legend3">
              <a:extLst>
                <a:ext uri="{FF2B5EF4-FFF2-40B4-BE49-F238E27FC236}">
                  <a16:creationId xmlns:a16="http://schemas.microsoft.com/office/drawing/2014/main" id="{5BF9E5C4-5AEC-4B10-B836-DA933AFC4A93}"/>
                </a:ext>
              </a:extLst>
            </p:cNvPr>
            <p:cNvSpPr txBox="1"/>
            <p:nvPr/>
          </p:nvSpPr>
          <p:spPr>
            <a:xfrm>
              <a:off x="10978546" y="5081821"/>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5" name="Legend4">
              <a:extLst>
                <a:ext uri="{FF2B5EF4-FFF2-40B4-BE49-F238E27FC236}">
                  <a16:creationId xmlns:a16="http://schemas.microsoft.com/office/drawing/2014/main" id="{D8C4C45F-C63E-4DFA-BBB7-3DB83EECAEC3}"/>
                </a:ext>
              </a:extLst>
            </p:cNvPr>
            <p:cNvSpPr txBox="1"/>
            <p:nvPr/>
          </p:nvSpPr>
          <p:spPr>
            <a:xfrm>
              <a:off x="10978546" y="5453242"/>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6" name="Legend5">
              <a:extLst>
                <a:ext uri="{FF2B5EF4-FFF2-40B4-BE49-F238E27FC236}">
                  <a16:creationId xmlns:a16="http://schemas.microsoft.com/office/drawing/2014/main" id="{1109F056-235A-4CBB-BCBE-878F0E08B240}"/>
                </a:ext>
              </a:extLst>
            </p:cNvPr>
            <p:cNvSpPr txBox="1"/>
            <p:nvPr/>
          </p:nvSpPr>
          <p:spPr>
            <a:xfrm>
              <a:off x="10978545" y="5824663"/>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grpSp>
      <p:sp>
        <p:nvSpPr>
          <p:cNvPr id="148" name="SText">
            <a:extLst>
              <a:ext uri="{FF2B5EF4-FFF2-40B4-BE49-F238E27FC236}">
                <a16:creationId xmlns:a16="http://schemas.microsoft.com/office/drawing/2014/main" id="{7A168012-B53F-444C-ACD8-78D56A061C2A}"/>
              </a:ext>
            </a:extLst>
          </p:cNvPr>
          <p:cNvSpPr txBox="1"/>
          <p:nvPr userDrawn="1">
            <p:custDataLst>
              <p:tags r:id="rId28"/>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49" name="Text">
            <a:extLst>
              <a:ext uri="{FF2B5EF4-FFF2-40B4-BE49-F238E27FC236}">
                <a16:creationId xmlns:a16="http://schemas.microsoft.com/office/drawing/2014/main" id="{12638949-23C9-452A-BD88-E5B420623D1E}"/>
              </a:ext>
            </a:extLst>
          </p:cNvPr>
          <p:cNvSpPr txBox="1"/>
          <p:nvPr userDrawn="1">
            <p:custDataLst>
              <p:tags r:id="rId29"/>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
        <p:nvSpPr>
          <p:cNvPr id="151" name="TrackerAlphaWhite" hidden="1">
            <a:extLst>
              <a:ext uri="{FF2B5EF4-FFF2-40B4-BE49-F238E27FC236}">
                <a16:creationId xmlns:a16="http://schemas.microsoft.com/office/drawing/2014/main" id="{933EC267-C14F-496B-8C45-F11781A1CFE9}"/>
              </a:ext>
            </a:extLst>
          </p:cNvPr>
          <p:cNvSpPr/>
          <p:nvPr userDrawn="1">
            <p:custDataLst>
              <p:tags r:id="rId30"/>
            </p:custDataLst>
          </p:nvPr>
        </p:nvSpPr>
        <p:spPr>
          <a:xfrm>
            <a:off x="2006861" y="2768600"/>
            <a:ext cx="558753" cy="558680"/>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accent1"/>
                </a:solidFill>
                <a:latin typeface="+mj-lt"/>
              </a:rPr>
              <a:t>A</a:t>
            </a:r>
          </a:p>
        </p:txBody>
      </p:sp>
      <p:sp>
        <p:nvSpPr>
          <p:cNvPr id="152" name="TrackerNumWhite" hidden="1">
            <a:extLst>
              <a:ext uri="{FF2B5EF4-FFF2-40B4-BE49-F238E27FC236}">
                <a16:creationId xmlns:a16="http://schemas.microsoft.com/office/drawing/2014/main" id="{81AB1E26-B1DC-4764-82F1-A27D5A3571F0}"/>
              </a:ext>
            </a:extLst>
          </p:cNvPr>
          <p:cNvSpPr/>
          <p:nvPr userDrawn="1">
            <p:custDataLst>
              <p:tags r:id="rId31"/>
            </p:custDataLst>
          </p:nvPr>
        </p:nvSpPr>
        <p:spPr>
          <a:xfrm>
            <a:off x="2006861" y="3784600"/>
            <a:ext cx="558753" cy="558680"/>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accent1"/>
                </a:solidFill>
                <a:latin typeface="+mj-lt"/>
              </a:rPr>
              <a:t>1</a:t>
            </a:r>
          </a:p>
        </p:txBody>
      </p:sp>
      <p:sp>
        <p:nvSpPr>
          <p:cNvPr id="153" name="TrackerAlphaBlue" hidden="1">
            <a:extLst>
              <a:ext uri="{FF2B5EF4-FFF2-40B4-BE49-F238E27FC236}">
                <a16:creationId xmlns:a16="http://schemas.microsoft.com/office/drawing/2014/main" id="{C10F6D7F-8769-44C8-8386-9D1184DC1C40}"/>
              </a:ext>
            </a:extLst>
          </p:cNvPr>
          <p:cNvSpPr/>
          <p:nvPr userDrawn="1">
            <p:custDataLst>
              <p:tags r:id="rId32"/>
            </p:custDataLst>
          </p:nvPr>
        </p:nvSpPr>
        <p:spPr>
          <a:xfrm>
            <a:off x="2006861" y="4800600"/>
            <a:ext cx="558753" cy="558680"/>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bg1"/>
                </a:solidFill>
                <a:latin typeface="+mj-lt"/>
              </a:rPr>
              <a:t>A</a:t>
            </a:r>
          </a:p>
        </p:txBody>
      </p:sp>
      <p:sp>
        <p:nvSpPr>
          <p:cNvPr id="154" name="TrackerNumBlue" hidden="1">
            <a:extLst>
              <a:ext uri="{FF2B5EF4-FFF2-40B4-BE49-F238E27FC236}">
                <a16:creationId xmlns:a16="http://schemas.microsoft.com/office/drawing/2014/main" id="{05803230-31F9-4E48-88FD-97BDE069EB59}"/>
              </a:ext>
            </a:extLst>
          </p:cNvPr>
          <p:cNvSpPr/>
          <p:nvPr userDrawn="1">
            <p:custDataLst>
              <p:tags r:id="rId33"/>
            </p:custDataLst>
          </p:nvPr>
        </p:nvSpPr>
        <p:spPr>
          <a:xfrm>
            <a:off x="2006861" y="5816600"/>
            <a:ext cx="558753" cy="558680"/>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bg1"/>
                </a:solidFill>
                <a:latin typeface="+mj-lt"/>
              </a:rPr>
              <a:t>1</a:t>
            </a:r>
          </a:p>
        </p:txBody>
      </p:sp>
    </p:spTree>
    <p:extLst>
      <p:ext uri="{BB962C8B-B14F-4D97-AF65-F5344CB8AC3E}">
        <p14:creationId xmlns:p14="http://schemas.microsoft.com/office/powerpoint/2010/main" val="1753675493"/>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4027" r:id="rId18"/>
    <p:sldLayoutId id="2147484028" r:id="rId19"/>
    <p:sldLayoutId id="2147484029" r:id="rId20"/>
    <p:sldLayoutId id="2147484030" r:id="rId21"/>
  </p:sldLayoutIdLst>
  <p:txStyles>
    <p:titleStyle>
      <a:lvl1pPr algn="l" defTabSz="1828800" rtl="0" eaLnBrk="1" latinLnBrk="0" hangingPunct="1">
        <a:lnSpc>
          <a:spcPct val="100000"/>
        </a:lnSpc>
        <a:spcBef>
          <a:spcPct val="0"/>
        </a:spcBef>
        <a:buNone/>
        <a:defRPr lang="en-US" sz="5000" b="0" kern="1200" spc="0" baseline="0" dirty="0">
          <a:ln w="6350" cap="flat">
            <a:noFill/>
            <a:miter lim="800000"/>
          </a:ln>
          <a:solidFill>
            <a:schemeClr val="tx1"/>
          </a:solidFill>
          <a:latin typeface="+mj-lt"/>
          <a:ea typeface="+mj-ea"/>
          <a:cs typeface="+mj-cs"/>
        </a:defRPr>
      </a:lvl1pPr>
    </p:titleStyle>
    <p:bodyStyle>
      <a:lvl1pPr marL="0" indent="0" algn="l" defTabSz="1828800" rtl="0" eaLnBrk="1" latinLnBrk="0" hangingPunct="1">
        <a:lnSpc>
          <a:spcPct val="100000"/>
        </a:lnSpc>
        <a:spcBef>
          <a:spcPts val="600"/>
        </a:spcBef>
        <a:spcAft>
          <a:spcPts val="600"/>
        </a:spcAft>
        <a:buClr>
          <a:schemeClr val="tx1"/>
        </a:buClr>
        <a:buSzPct val="100000"/>
        <a:buFont typeface="Segoe UI" panose="020B0502040204020203" pitchFamily="34" charset="0"/>
        <a:buChar char="​"/>
        <a:defRPr lang="en-US" sz="3200" kern="1200" dirty="0">
          <a:solidFill>
            <a:schemeClr val="tx1"/>
          </a:solidFill>
          <a:latin typeface="+mn-lt"/>
          <a:ea typeface="+mn-ea"/>
          <a:cs typeface="Arial" panose="020B0604020202020204" pitchFamily="34" charset="0"/>
        </a:defRPr>
      </a:lvl1pPr>
      <a:lvl2pPr marL="457200" indent="-457200" algn="l" defTabSz="1828800" rtl="0" eaLnBrk="1" latinLnBrk="0" hangingPunct="1">
        <a:lnSpc>
          <a:spcPct val="100000"/>
        </a:lnSpc>
        <a:spcBef>
          <a:spcPts val="0"/>
        </a:spcBef>
        <a:spcAft>
          <a:spcPts val="600"/>
        </a:spcAft>
        <a:buClr>
          <a:schemeClr val="tx1"/>
        </a:buClr>
        <a:buSzPct val="110000"/>
        <a:buFont typeface="Wingdings" panose="05000000000000000000" pitchFamily="2" charset="2"/>
        <a:buChar char=""/>
        <a:defRPr lang="en-US" sz="3200" kern="1200" dirty="0">
          <a:solidFill>
            <a:schemeClr val="tx1"/>
          </a:solidFill>
          <a:latin typeface="+mn-lt"/>
          <a:ea typeface="+mn-ea"/>
          <a:cs typeface="+mn-cs"/>
        </a:defRPr>
      </a:lvl2pPr>
      <a:lvl3pPr marL="877824" indent="-420624" algn="l" defTabSz="1828800" rtl="0" eaLnBrk="1" latinLnBrk="0" hangingPunct="1">
        <a:lnSpc>
          <a:spcPct val="100000"/>
        </a:lnSpc>
        <a:spcBef>
          <a:spcPts val="0"/>
        </a:spcBef>
        <a:spcAft>
          <a:spcPts val="600"/>
        </a:spcAft>
        <a:buClr>
          <a:schemeClr val="tx1"/>
        </a:buClr>
        <a:buSzPct val="110000"/>
        <a:buFont typeface="Arial" panose="020B0604020202020204" pitchFamily="34" charset="0"/>
        <a:buChar char="‒"/>
        <a:defRPr lang="en-US" sz="3200" kern="1200" dirty="0">
          <a:solidFill>
            <a:schemeClr val="tx1"/>
          </a:solidFill>
          <a:latin typeface="+mn-lt"/>
          <a:ea typeface="+mn-ea"/>
          <a:cs typeface="+mn-cs"/>
        </a:defRPr>
      </a:lvl3pPr>
      <a:lvl4pPr marL="1188720" indent="-310896" algn="l" defTabSz="1828800" rtl="0" eaLnBrk="1" latinLnBrk="0" hangingPunct="1">
        <a:lnSpc>
          <a:spcPct val="100000"/>
        </a:lnSpc>
        <a:spcBef>
          <a:spcPts val="0"/>
        </a:spcBef>
        <a:spcAft>
          <a:spcPts val="600"/>
        </a:spcAft>
        <a:buClr>
          <a:schemeClr val="tx1"/>
        </a:buClr>
        <a:buSzPct val="100000"/>
        <a:buFont typeface="Arial" panose="020B0604020202020204" pitchFamily="34" charset="0"/>
        <a:buChar char="•"/>
        <a:defRPr lang="en-US" sz="3200" kern="1200" dirty="0">
          <a:solidFill>
            <a:schemeClr val="tx1"/>
          </a:solidFill>
          <a:latin typeface="+mn-lt"/>
          <a:ea typeface="+mn-ea"/>
          <a:cs typeface="+mn-cs"/>
        </a:defRPr>
      </a:lvl4pPr>
      <a:lvl5pPr marL="1627632" indent="-292608" algn="l" defTabSz="1828800" rtl="0" eaLnBrk="1" latinLnBrk="0" hangingPunct="1">
        <a:lnSpc>
          <a:spcPct val="100000"/>
        </a:lnSpc>
        <a:spcBef>
          <a:spcPts val="0"/>
        </a:spcBef>
        <a:spcAft>
          <a:spcPts val="600"/>
        </a:spcAft>
        <a:buClr>
          <a:schemeClr val="tx1"/>
        </a:buClr>
        <a:buSzPct val="100000"/>
        <a:buFont typeface="Arial" panose="020B0604020202020204" pitchFamily="34" charset="0"/>
        <a:buChar char="̶"/>
        <a:defRPr lang="en-US" sz="3200" kern="1200" dirty="0">
          <a:solidFill>
            <a:schemeClr val="tx1"/>
          </a:solidFill>
          <a:latin typeface="+mn-lt"/>
          <a:ea typeface="+mn-ea"/>
          <a:cs typeface="+mn-cs"/>
        </a:defRPr>
      </a:lvl5pPr>
      <a:lvl6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6pPr>
      <a:lvl7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7pPr>
      <a:lvl8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8pPr>
      <a:lvl9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3792140860"/>
      </p:ext>
    </p:extLst>
  </p:cSld>
  <p:clrMap bg1="dk1" tx1="lt1" bg2="dk2" tx2="lt2" accent1="accent1" accent2="accent2" accent3="accent3" accent4="accent4" accent5="accent5" accent6="accent6" hlink="hlink" folHlink="folHlink"/>
  <p:sldLayoutIdLst>
    <p:sldLayoutId id="2147485478" r:id="rId1"/>
    <p:sldLayoutId id="2147485479" r:id="rId2"/>
    <p:sldLayoutId id="2147485480" r:id="rId3"/>
    <p:sldLayoutId id="2147485481" r:id="rId4"/>
    <p:sldLayoutId id="2147485482" r:id="rId5"/>
    <p:sldLayoutId id="2147485483" r:id="rId6"/>
    <p:sldLayoutId id="2147485484" r:id="rId7"/>
    <p:sldLayoutId id="2147485485" r:id="rId8"/>
    <p:sldLayoutId id="2147485486" r:id="rId9"/>
    <p:sldLayoutId id="2147485487" r:id="rId10"/>
    <p:sldLayoutId id="2147485488" r:id="rId11"/>
    <p:sldLayoutId id="2147485489" r:id="rId12"/>
    <p:sldLayoutId id="2147485490" r:id="rId13"/>
    <p:sldLayoutId id="2147485491" r:id="rId14"/>
    <p:sldLayoutId id="2147485492" r:id="rId15"/>
    <p:sldLayoutId id="2147485493" r:id="rId16"/>
    <p:sldLayoutId id="2147485494" r:id="rId17"/>
    <p:sldLayoutId id="2147485495" r:id="rId18"/>
    <p:sldLayoutId id="2147485496" r:id="rId19"/>
    <p:sldLayoutId id="2147485497" r:id="rId20"/>
    <p:sldLayoutId id="2147485498" r:id="rId21"/>
    <p:sldLayoutId id="2147485499" r:id="rId22"/>
    <p:sldLayoutId id="2147485500" r:id="rId23"/>
    <p:sldLayoutId id="2147485501" r:id="rId24"/>
    <p:sldLayoutId id="2147485502" r:id="rId25"/>
    <p:sldLayoutId id="2147485503" r:id="rId26"/>
    <p:sldLayoutId id="2147485504" r:id="rId27"/>
    <p:sldLayoutId id="2147485505" r:id="rId28"/>
    <p:sldLayoutId id="2147485506" r:id="rId29"/>
    <p:sldLayoutId id="2147485507" r:id="rId30"/>
    <p:sldLayoutId id="2147485508" r:id="rId31"/>
    <p:sldLayoutId id="2147485509" r:id="rId32"/>
    <p:sldLayoutId id="2147485510" r:id="rId33"/>
    <p:sldLayoutId id="2147485511" r:id="rId34"/>
    <p:sldLayoutId id="2147485512" r:id="rId35"/>
    <p:sldLayoutId id="2147485513" r:id="rId36"/>
    <p:sldLayoutId id="2147485514" r:id="rId37"/>
    <p:sldLayoutId id="2147485515" r:id="rId38"/>
    <p:sldLayoutId id="2147485516" r:id="rId39"/>
    <p:sldLayoutId id="2147485517" r:id="rId40"/>
    <p:sldLayoutId id="2147485518" r:id="rId41"/>
    <p:sldLayoutId id="2147485519" r:id="rId42"/>
    <p:sldLayoutId id="2147485520" r:id="rId43"/>
    <p:sldLayoutId id="2147485521" r:id="rId44"/>
    <p:sldLayoutId id="2147485522" r:id="rId45"/>
    <p:sldLayoutId id="2147485523" r:id="rId46"/>
    <p:sldLayoutId id="2147485524" r:id="rId47"/>
    <p:sldLayoutId id="2147485525" r:id="rId48"/>
    <p:sldLayoutId id="2147485526" r:id="rId49"/>
    <p:sldLayoutId id="2147485527" r:id="rId50"/>
    <p:sldLayoutId id="2147485529" r:id="rId51"/>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58" y="12801603"/>
            <a:ext cx="10974055"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2022-2023, IBM Corporation</a:t>
            </a:r>
            <a:endParaRPr lang="en-US" dirty="0"/>
          </a:p>
        </p:txBody>
      </p:sp>
      <p:sp>
        <p:nvSpPr>
          <p:cNvPr id="8" name="Slide Number Placeholder"/>
          <p:cNvSpPr>
            <a:spLocks noGrp="1"/>
          </p:cNvSpPr>
          <p:nvPr>
            <p:ph type="sldNum" sz="quarter" idx="4"/>
          </p:nvPr>
        </p:nvSpPr>
        <p:spPr>
          <a:xfrm>
            <a:off x="18900066" y="12801603"/>
            <a:ext cx="4877253" cy="444498"/>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1"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74561988"/>
      </p:ext>
    </p:extLst>
  </p:cSld>
  <p:clrMap bg1="dk1" tx1="lt1" bg2="dk2" tx2="lt2" accent1="accent1" accent2="accent2" accent3="accent3" accent4="accent4" accent5="accent5" accent6="accent6" hlink="hlink" folHlink="folHlink"/>
  <p:sldLayoutIdLst>
    <p:sldLayoutId id="2147485531" r:id="rId1"/>
    <p:sldLayoutId id="2147485532" r:id="rId2"/>
    <p:sldLayoutId id="2147485534" r:id="rId3"/>
    <p:sldLayoutId id="2147485535" r:id="rId4"/>
    <p:sldLayoutId id="2147485536" r:id="rId5"/>
    <p:sldLayoutId id="2147485537" r:id="rId6"/>
    <p:sldLayoutId id="2147485538" r:id="rId7"/>
    <p:sldLayoutId id="2147485539" r:id="rId8"/>
    <p:sldLayoutId id="2147485540" r:id="rId9"/>
    <p:sldLayoutId id="2147485541" r:id="rId10"/>
    <p:sldLayoutId id="2147485542" r:id="rId11"/>
    <p:sldLayoutId id="2147485543" r:id="rId12"/>
    <p:sldLayoutId id="2147485544" r:id="rId13"/>
    <p:sldLayoutId id="2147485545" r:id="rId14"/>
    <p:sldLayoutId id="2147485546" r:id="rId15"/>
    <p:sldLayoutId id="2147485547" r:id="rId16"/>
    <p:sldLayoutId id="2147485548" r:id="rId17"/>
    <p:sldLayoutId id="2147485549" r:id="rId18"/>
    <p:sldLayoutId id="2147485550" r:id="rId19"/>
    <p:sldLayoutId id="2147485551" r:id="rId20"/>
    <p:sldLayoutId id="2147485552" r:id="rId21"/>
    <p:sldLayoutId id="2147485553" r:id="rId22"/>
    <p:sldLayoutId id="2147485554" r:id="rId23"/>
    <p:sldLayoutId id="2147485555" r:id="rId24"/>
    <p:sldLayoutId id="2147485556" r:id="rId25"/>
    <p:sldLayoutId id="2147485557" r:id="rId26"/>
    <p:sldLayoutId id="2147485558" r:id="rId27"/>
    <p:sldLayoutId id="2147485559" r:id="rId28"/>
    <p:sldLayoutId id="2147485560" r:id="rId29"/>
    <p:sldLayoutId id="2147485561" r:id="rId30"/>
    <p:sldLayoutId id="2147485562" r:id="rId31"/>
    <p:sldLayoutId id="2147485563" r:id="rId32"/>
    <p:sldLayoutId id="2147485564" r:id="rId33"/>
    <p:sldLayoutId id="2147485565" r:id="rId34"/>
    <p:sldLayoutId id="2147485566" r:id="rId35"/>
    <p:sldLayoutId id="2147485567" r:id="rId36"/>
    <p:sldLayoutId id="2147485568" r:id="rId37"/>
    <p:sldLayoutId id="2147485569" r:id="rId38"/>
    <p:sldLayoutId id="2147485570" r:id="rId39"/>
    <p:sldLayoutId id="2147485571" r:id="rId40"/>
    <p:sldLayoutId id="2147485572" r:id="rId41"/>
  </p:sldLayoutIdLst>
  <p:hf hdr="0" dt="0"/>
  <p:txStyles>
    <p:titleStyle>
      <a:lvl1pPr algn="l" rtl="0" eaLnBrk="1" fontAlgn="base" hangingPunct="1">
        <a:lnSpc>
          <a:spcPct val="90000"/>
        </a:lnSpc>
        <a:spcBef>
          <a:spcPct val="0"/>
        </a:spcBef>
        <a:spcAft>
          <a:spcPct val="0"/>
        </a:spcAft>
        <a:defRPr sz="6400" b="0" i="0">
          <a:solidFill>
            <a:schemeClr val="accent3"/>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4"/>
        </a:spcBef>
        <a:spcAft>
          <a:spcPct val="0"/>
        </a:spcAft>
        <a:buClr>
          <a:srgbClr val="001141"/>
        </a:buClr>
        <a:buSzPct val="90000"/>
        <a:buFont typeface="IBM Plex Sans Light" pitchFamily="2" charset="2"/>
        <a:buNone/>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194" indent="-463284"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390" indent="-463284" algn="l" rtl="0" eaLnBrk="1" fontAlgn="base" hangingPunct="1">
        <a:lnSpc>
          <a:spcPct val="100000"/>
        </a:lnSpc>
        <a:spcBef>
          <a:spcPts val="2934"/>
        </a:spcBef>
        <a:spcAft>
          <a:spcPct val="0"/>
        </a:spcAft>
        <a:buClr>
          <a:srgbClr val="001141"/>
        </a:buClr>
        <a:buSzPct val="100000"/>
        <a:buFont typeface="IBM Plex Sans Light" panose="020B0604020202020204" pitchFamily="34" charset="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380" indent="-463284"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2040" indent="-463284" algn="l" rtl="0" eaLnBrk="1" fontAlgn="base" hangingPunct="1">
        <a:lnSpc>
          <a:spcPct val="100000"/>
        </a:lnSpc>
        <a:spcBef>
          <a:spcPts val="2934"/>
        </a:spcBef>
        <a:spcAft>
          <a:spcPct val="0"/>
        </a:spcAft>
        <a:buClr>
          <a:srgbClr val="001141"/>
        </a:buClr>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3150" indent="-345778"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89980" indent="-345778"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6806" indent="-345778"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636" indent="-345778"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656" rtl="0" eaLnBrk="1" latinLnBrk="0" hangingPunct="1">
        <a:defRPr sz="3808" kern="1200">
          <a:solidFill>
            <a:schemeClr val="tx1"/>
          </a:solidFill>
          <a:latin typeface="+mn-lt"/>
          <a:ea typeface="+mn-ea"/>
          <a:cs typeface="+mn-cs"/>
        </a:defRPr>
      </a:lvl1pPr>
      <a:lvl2pPr marL="966824" algn="l" defTabSz="1933656" rtl="0" eaLnBrk="1" latinLnBrk="0" hangingPunct="1">
        <a:defRPr sz="3808" kern="1200">
          <a:solidFill>
            <a:schemeClr val="tx1"/>
          </a:solidFill>
          <a:latin typeface="+mn-lt"/>
          <a:ea typeface="+mn-ea"/>
          <a:cs typeface="+mn-cs"/>
        </a:defRPr>
      </a:lvl2pPr>
      <a:lvl3pPr marL="1933656" algn="l" defTabSz="1933656" rtl="0" eaLnBrk="1" latinLnBrk="0" hangingPunct="1">
        <a:defRPr sz="3808" kern="1200">
          <a:solidFill>
            <a:schemeClr val="tx1"/>
          </a:solidFill>
          <a:latin typeface="+mn-lt"/>
          <a:ea typeface="+mn-ea"/>
          <a:cs typeface="+mn-cs"/>
        </a:defRPr>
      </a:lvl3pPr>
      <a:lvl4pPr marL="2900480" algn="l" defTabSz="1933656" rtl="0" eaLnBrk="1" latinLnBrk="0" hangingPunct="1">
        <a:defRPr sz="3808" kern="1200">
          <a:solidFill>
            <a:schemeClr val="tx1"/>
          </a:solidFill>
          <a:latin typeface="+mn-lt"/>
          <a:ea typeface="+mn-ea"/>
          <a:cs typeface="+mn-cs"/>
        </a:defRPr>
      </a:lvl4pPr>
      <a:lvl5pPr marL="3867306" algn="l" defTabSz="1933656" rtl="0" eaLnBrk="1" latinLnBrk="0" hangingPunct="1">
        <a:defRPr sz="3808" kern="1200">
          <a:solidFill>
            <a:schemeClr val="tx1"/>
          </a:solidFill>
          <a:latin typeface="+mn-lt"/>
          <a:ea typeface="+mn-ea"/>
          <a:cs typeface="+mn-cs"/>
        </a:defRPr>
      </a:lvl5pPr>
      <a:lvl6pPr marL="4834136" algn="l" defTabSz="1933656" rtl="0" eaLnBrk="1" latinLnBrk="0" hangingPunct="1">
        <a:defRPr sz="3808" kern="1200">
          <a:solidFill>
            <a:schemeClr val="tx1"/>
          </a:solidFill>
          <a:latin typeface="+mn-lt"/>
          <a:ea typeface="+mn-ea"/>
          <a:cs typeface="+mn-cs"/>
        </a:defRPr>
      </a:lvl6pPr>
      <a:lvl7pPr marL="5800958" algn="l" defTabSz="1933656" rtl="0" eaLnBrk="1" latinLnBrk="0" hangingPunct="1">
        <a:defRPr sz="3808" kern="1200">
          <a:solidFill>
            <a:schemeClr val="tx1"/>
          </a:solidFill>
          <a:latin typeface="+mn-lt"/>
          <a:ea typeface="+mn-ea"/>
          <a:cs typeface="+mn-cs"/>
        </a:defRPr>
      </a:lvl7pPr>
      <a:lvl8pPr marL="6767786" algn="l" defTabSz="1933656" rtl="0" eaLnBrk="1" latinLnBrk="0" hangingPunct="1">
        <a:defRPr sz="3808" kern="1200">
          <a:solidFill>
            <a:schemeClr val="tx1"/>
          </a:solidFill>
          <a:latin typeface="+mn-lt"/>
          <a:ea typeface="+mn-ea"/>
          <a:cs typeface="+mn-cs"/>
        </a:defRPr>
      </a:lvl8pPr>
      <a:lvl9pPr marL="7734612" algn="l" defTabSz="1933656"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2022-2023, IBM Corporation</a:t>
            </a:r>
            <a:endParaRPr lang="en-US" dirty="0"/>
          </a:p>
        </p:txBody>
      </p:sp>
      <p:sp>
        <p:nvSpPr>
          <p:cNvPr id="8" name="Slide Number Placeholder"/>
          <p:cNvSpPr>
            <a:spLocks noGrp="1"/>
          </p:cNvSpPr>
          <p:nvPr>
            <p:ph type="sldNum" sz="quarter" idx="4"/>
          </p:nvPr>
        </p:nvSpPr>
        <p:spPr>
          <a:xfrm>
            <a:off x="18900063" y="12801601"/>
            <a:ext cx="4877254" cy="444499"/>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2"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41327746"/>
      </p:ext>
    </p:extLst>
  </p:cSld>
  <p:clrMap bg1="dk1" tx1="lt1" bg2="dk2" tx2="lt2" accent1="accent1" accent2="accent2" accent3="accent3" accent4="accent4" accent5="accent5" accent6="accent6" hlink="hlink" folHlink="folHlink"/>
  <p:sldLayoutIdLst>
    <p:sldLayoutId id="2147485576" r:id="rId1"/>
    <p:sldLayoutId id="2147485577" r:id="rId2"/>
    <p:sldLayoutId id="2147485578" r:id="rId3"/>
    <p:sldLayoutId id="2147485579" r:id="rId4"/>
    <p:sldLayoutId id="2147485580" r:id="rId5"/>
    <p:sldLayoutId id="2147485581" r:id="rId6"/>
    <p:sldLayoutId id="2147485582" r:id="rId7"/>
    <p:sldLayoutId id="2147485583" r:id="rId8"/>
    <p:sldLayoutId id="2147485584" r:id="rId9"/>
    <p:sldLayoutId id="2147485585" r:id="rId10"/>
    <p:sldLayoutId id="2147485586" r:id="rId11"/>
    <p:sldLayoutId id="2147485587" r:id="rId12"/>
    <p:sldLayoutId id="2147485588" r:id="rId13"/>
    <p:sldLayoutId id="2147485589" r:id="rId14"/>
    <p:sldLayoutId id="2147485590" r:id="rId15"/>
    <p:sldLayoutId id="2147485591" r:id="rId16"/>
    <p:sldLayoutId id="2147485592" r:id="rId17"/>
    <p:sldLayoutId id="2147485593" r:id="rId18"/>
    <p:sldLayoutId id="2147485594" r:id="rId19"/>
    <p:sldLayoutId id="2147485595" r:id="rId20"/>
    <p:sldLayoutId id="2147485596" r:id="rId21"/>
    <p:sldLayoutId id="2147485597" r:id="rId22"/>
    <p:sldLayoutId id="2147485598" r:id="rId23"/>
    <p:sldLayoutId id="2147485599" r:id="rId24"/>
    <p:sldLayoutId id="2147485600" r:id="rId25"/>
    <p:sldLayoutId id="2147485601" r:id="rId26"/>
    <p:sldLayoutId id="2147485602" r:id="rId27"/>
    <p:sldLayoutId id="2147485603" r:id="rId28"/>
    <p:sldLayoutId id="2147485604" r:id="rId29"/>
    <p:sldLayoutId id="2147485605" r:id="rId30"/>
    <p:sldLayoutId id="2147485606" r:id="rId31"/>
    <p:sldLayoutId id="2147485607" r:id="rId32"/>
    <p:sldLayoutId id="2147485608" r:id="rId33"/>
    <p:sldLayoutId id="2147485609" r:id="rId34"/>
    <p:sldLayoutId id="2147485610" r:id="rId35"/>
    <p:sldLayoutId id="2147485611" r:id="rId36"/>
    <p:sldLayoutId id="2147485612" r:id="rId37"/>
    <p:sldLayoutId id="2147485613" r:id="rId38"/>
    <p:sldLayoutId id="2147485614" r:id="rId39"/>
  </p:sldLayoutIdLst>
  <p:hf hdr="0" dt="0"/>
  <p:txStyles>
    <p:titleStyle>
      <a:lvl1pPr algn="l" rtl="0" eaLnBrk="1" fontAlgn="base" hangingPunct="1">
        <a:lnSpc>
          <a:spcPct val="90000"/>
        </a:lnSpc>
        <a:spcBef>
          <a:spcPct val="0"/>
        </a:spcBef>
        <a:spcAft>
          <a:spcPct val="0"/>
        </a:spcAft>
        <a:defRPr sz="6400" b="0" i="0">
          <a:solidFill>
            <a:schemeClr val="accent3"/>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60"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728"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588"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451"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3"/>
        </a:spcBef>
        <a:spcAft>
          <a:spcPct val="0"/>
        </a:spcAft>
        <a:buClr>
          <a:srgbClr val="001141"/>
        </a:buClr>
        <a:buSzPct val="90000"/>
        <a:buFont typeface="IBM Plex Sans Light" pitchFamily="2" charset="2"/>
        <a:buNone/>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211"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425" indent="-463302" algn="l" rtl="0" eaLnBrk="1" fontAlgn="base" hangingPunct="1">
        <a:lnSpc>
          <a:spcPct val="100000"/>
        </a:lnSpc>
        <a:spcBef>
          <a:spcPts val="2933"/>
        </a:spcBef>
        <a:spcAft>
          <a:spcPct val="0"/>
        </a:spcAft>
        <a:buClr>
          <a:srgbClr val="001141"/>
        </a:buClr>
        <a:buSzPct val="100000"/>
        <a:buFont typeface="IBM Plex Sans Light" panose="020B0604020202020204" pitchFamily="34" charset="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442"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2120" indent="-463302" algn="l" rtl="0" eaLnBrk="1" fontAlgn="base" hangingPunct="1">
        <a:lnSpc>
          <a:spcPct val="100000"/>
        </a:lnSpc>
        <a:spcBef>
          <a:spcPts val="2933"/>
        </a:spcBef>
        <a:spcAft>
          <a:spcPct val="0"/>
        </a:spcAft>
        <a:buClr>
          <a:srgbClr val="001141"/>
        </a:buClr>
        <a:buFont typeface="IBM Plex Sans Light" charset="-12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3309" indent="-345791"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90174" indent="-345791"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7037" indent="-345791"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902" indent="-345791"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728" rtl="0" eaLnBrk="1" latinLnBrk="0" hangingPunct="1">
        <a:defRPr sz="3808" kern="1200">
          <a:solidFill>
            <a:schemeClr val="tx1"/>
          </a:solidFill>
          <a:latin typeface="+mn-lt"/>
          <a:ea typeface="+mn-ea"/>
          <a:cs typeface="+mn-cs"/>
        </a:defRPr>
      </a:lvl1pPr>
      <a:lvl2pPr marL="966860" algn="l" defTabSz="1933728" rtl="0" eaLnBrk="1" latinLnBrk="0" hangingPunct="1">
        <a:defRPr sz="3808" kern="1200">
          <a:solidFill>
            <a:schemeClr val="tx1"/>
          </a:solidFill>
          <a:latin typeface="+mn-lt"/>
          <a:ea typeface="+mn-ea"/>
          <a:cs typeface="+mn-cs"/>
        </a:defRPr>
      </a:lvl2pPr>
      <a:lvl3pPr marL="1933728" algn="l" defTabSz="1933728" rtl="0" eaLnBrk="1" latinLnBrk="0" hangingPunct="1">
        <a:defRPr sz="3808" kern="1200">
          <a:solidFill>
            <a:schemeClr val="tx1"/>
          </a:solidFill>
          <a:latin typeface="+mn-lt"/>
          <a:ea typeface="+mn-ea"/>
          <a:cs typeface="+mn-cs"/>
        </a:defRPr>
      </a:lvl3pPr>
      <a:lvl4pPr marL="2900588" algn="l" defTabSz="1933728" rtl="0" eaLnBrk="1" latinLnBrk="0" hangingPunct="1">
        <a:defRPr sz="3808" kern="1200">
          <a:solidFill>
            <a:schemeClr val="tx1"/>
          </a:solidFill>
          <a:latin typeface="+mn-lt"/>
          <a:ea typeface="+mn-ea"/>
          <a:cs typeface="+mn-cs"/>
        </a:defRPr>
      </a:lvl4pPr>
      <a:lvl5pPr marL="3867451" algn="l" defTabSz="1933728" rtl="0" eaLnBrk="1" latinLnBrk="0" hangingPunct="1">
        <a:defRPr sz="3808" kern="1200">
          <a:solidFill>
            <a:schemeClr val="tx1"/>
          </a:solidFill>
          <a:latin typeface="+mn-lt"/>
          <a:ea typeface="+mn-ea"/>
          <a:cs typeface="+mn-cs"/>
        </a:defRPr>
      </a:lvl5pPr>
      <a:lvl6pPr marL="4834316" algn="l" defTabSz="1933728" rtl="0" eaLnBrk="1" latinLnBrk="0" hangingPunct="1">
        <a:defRPr sz="3808" kern="1200">
          <a:solidFill>
            <a:schemeClr val="tx1"/>
          </a:solidFill>
          <a:latin typeface="+mn-lt"/>
          <a:ea typeface="+mn-ea"/>
          <a:cs typeface="+mn-cs"/>
        </a:defRPr>
      </a:lvl6pPr>
      <a:lvl7pPr marL="5801177" algn="l" defTabSz="1933728" rtl="0" eaLnBrk="1" latinLnBrk="0" hangingPunct="1">
        <a:defRPr sz="3808" kern="1200">
          <a:solidFill>
            <a:schemeClr val="tx1"/>
          </a:solidFill>
          <a:latin typeface="+mn-lt"/>
          <a:ea typeface="+mn-ea"/>
          <a:cs typeface="+mn-cs"/>
        </a:defRPr>
      </a:lvl7pPr>
      <a:lvl8pPr marL="6768039" algn="l" defTabSz="1933728" rtl="0" eaLnBrk="1" latinLnBrk="0" hangingPunct="1">
        <a:defRPr sz="3808" kern="1200">
          <a:solidFill>
            <a:schemeClr val="tx1"/>
          </a:solidFill>
          <a:latin typeface="+mn-lt"/>
          <a:ea typeface="+mn-ea"/>
          <a:cs typeface="+mn-cs"/>
        </a:defRPr>
      </a:lvl8pPr>
      <a:lvl9pPr marL="7734902" algn="l" defTabSz="1933728"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62725F1-C37C-6006-1A6E-AD04AB55405B}"/>
              </a:ext>
            </a:extLst>
          </p:cNvPr>
          <p:cNvGraphicFramePr>
            <a:graphicFrameLocks noChangeAspect="1"/>
          </p:cNvGraphicFramePr>
          <p:nvPr userDrawn="1">
            <p:custDataLst>
              <p:tags r:id="rId61"/>
            </p:custDataLst>
            <p:extLst>
              <p:ext uri="{D42A27DB-BD31-4B8C-83A1-F6EECF244321}">
                <p14:modId xmlns:p14="http://schemas.microsoft.com/office/powerpoint/2010/main" val="56599425"/>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62" imgW="395" imgH="396" progId="TCLayout.ActiveDocument.1">
                  <p:embed/>
                </p:oleObj>
              </mc:Choice>
              <mc:Fallback>
                <p:oleObj name="think-cell Slide" r:id="rId62" imgW="395" imgH="396" progId="TCLayout.ActiveDocument.1">
                  <p:embed/>
                  <p:pic>
                    <p:nvPicPr>
                      <p:cNvPr id="3" name="Object 2" hidden="1">
                        <a:extLst>
                          <a:ext uri="{FF2B5EF4-FFF2-40B4-BE49-F238E27FC236}">
                            <a16:creationId xmlns:a16="http://schemas.microsoft.com/office/drawing/2014/main" id="{E62725F1-C37C-6006-1A6E-AD04AB55405B}"/>
                          </a:ext>
                        </a:extLst>
                      </p:cNvPr>
                      <p:cNvPicPr/>
                      <p:nvPr/>
                    </p:nvPicPr>
                    <p:blipFill>
                      <a:blip r:embed="rId63"/>
                      <a:stretch>
                        <a:fillRect/>
                      </a:stretch>
                    </p:blipFill>
                    <p:spPr>
                      <a:xfrm>
                        <a:off x="3177" y="3176"/>
                        <a:ext cx="3176" cy="3176"/>
                      </a:xfrm>
                      <a:prstGeom prst="rect">
                        <a:avLst/>
                      </a:prstGeom>
                    </p:spPr>
                  </p:pic>
                </p:oleObj>
              </mc:Fallback>
            </mc:AlternateContent>
          </a:graphicData>
        </a:graphic>
      </p:graphicFrame>
      <p:sp>
        <p:nvSpPr>
          <p:cNvPr id="47" name="Slide Number"/>
          <p:cNvSpPr txBox="1">
            <a:spLocks noGrp="1"/>
          </p:cNvSpPr>
          <p:nvPr>
            <p:ph type="sldNum" sz="quarter" idx="2"/>
          </p:nvPr>
        </p:nvSpPr>
        <p:spPr>
          <a:xfrm>
            <a:off x="23538885" y="12939017"/>
            <a:ext cx="273618"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7"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4230766043"/>
      </p:ext>
    </p:extLst>
  </p:cSld>
  <p:clrMap bg1="dk1" tx1="lt1" bg2="dk2" tx2="lt2" accent1="accent1" accent2="accent2" accent3="accent3" accent4="accent4" accent5="accent5" accent6="accent6" hlink="hlink" folHlink="folHlink"/>
  <p:sldLayoutIdLst>
    <p:sldLayoutId id="2147485661" r:id="rId1"/>
    <p:sldLayoutId id="2147485662" r:id="rId2"/>
    <p:sldLayoutId id="2147485663" r:id="rId3"/>
    <p:sldLayoutId id="2147485664" r:id="rId4"/>
    <p:sldLayoutId id="2147485665" r:id="rId5"/>
    <p:sldLayoutId id="2147485666" r:id="rId6"/>
    <p:sldLayoutId id="2147485667" r:id="rId7"/>
    <p:sldLayoutId id="2147485668" r:id="rId8"/>
    <p:sldLayoutId id="2147485669" r:id="rId9"/>
    <p:sldLayoutId id="2147485670" r:id="rId10"/>
    <p:sldLayoutId id="2147485671" r:id="rId11"/>
    <p:sldLayoutId id="2147485672" r:id="rId12"/>
    <p:sldLayoutId id="2147485673" r:id="rId13"/>
    <p:sldLayoutId id="2147485674" r:id="rId14"/>
    <p:sldLayoutId id="2147485675" r:id="rId15"/>
    <p:sldLayoutId id="2147485676" r:id="rId16"/>
    <p:sldLayoutId id="2147485677" r:id="rId17"/>
    <p:sldLayoutId id="2147485678" r:id="rId18"/>
    <p:sldLayoutId id="2147485679" r:id="rId19"/>
    <p:sldLayoutId id="2147485680" r:id="rId20"/>
    <p:sldLayoutId id="2147485681" r:id="rId21"/>
    <p:sldLayoutId id="2147485682" r:id="rId22"/>
    <p:sldLayoutId id="2147485683" r:id="rId23"/>
    <p:sldLayoutId id="2147485684" r:id="rId24"/>
    <p:sldLayoutId id="2147485685" r:id="rId25"/>
    <p:sldLayoutId id="2147485686" r:id="rId26"/>
    <p:sldLayoutId id="2147485687" r:id="rId27"/>
    <p:sldLayoutId id="2147485688" r:id="rId28"/>
    <p:sldLayoutId id="2147485689" r:id="rId29"/>
    <p:sldLayoutId id="2147485690" r:id="rId30"/>
    <p:sldLayoutId id="2147485691" r:id="rId31"/>
    <p:sldLayoutId id="2147485692" r:id="rId32"/>
    <p:sldLayoutId id="2147485693" r:id="rId33"/>
    <p:sldLayoutId id="2147485694" r:id="rId34"/>
    <p:sldLayoutId id="2147485695" r:id="rId35"/>
    <p:sldLayoutId id="2147485696" r:id="rId36"/>
    <p:sldLayoutId id="2147485697" r:id="rId37"/>
    <p:sldLayoutId id="2147485698" r:id="rId38"/>
    <p:sldLayoutId id="2147485699" r:id="rId39"/>
    <p:sldLayoutId id="2147485700" r:id="rId40"/>
    <p:sldLayoutId id="2147485701" r:id="rId41"/>
    <p:sldLayoutId id="2147485702" r:id="rId42"/>
    <p:sldLayoutId id="2147485703" r:id="rId43"/>
    <p:sldLayoutId id="2147485704" r:id="rId44"/>
    <p:sldLayoutId id="2147485705" r:id="rId45"/>
    <p:sldLayoutId id="2147485706" r:id="rId46"/>
    <p:sldLayoutId id="2147485707" r:id="rId47"/>
    <p:sldLayoutId id="2147485708" r:id="rId48"/>
    <p:sldLayoutId id="2147485709" r:id="rId49"/>
    <p:sldLayoutId id="2147485711" r:id="rId50"/>
    <p:sldLayoutId id="2147485712" r:id="rId51"/>
    <p:sldLayoutId id="2147485713" r:id="rId52"/>
    <p:sldLayoutId id="2147485714" r:id="rId53"/>
    <p:sldLayoutId id="2147485715" r:id="rId54"/>
    <p:sldLayoutId id="2147485716" r:id="rId55"/>
    <p:sldLayoutId id="2147485717" r:id="rId56"/>
    <p:sldLayoutId id="2147485718" r:id="rId57"/>
    <p:sldLayoutId id="2147485719" r:id="rId58"/>
    <p:sldLayoutId id="2147485720" r:id="rId59"/>
  </p:sldLayoutIdLst>
  <p:transition spd="med"/>
  <p:hf hdr="0" dt="0"/>
  <p:txStyles>
    <p:titleStyle>
      <a:lvl1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500"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50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502"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50004" algn="l" defTabSz="243794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4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22"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44"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66" marR="0" indent="-329122"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86" marR="0" indent="-457114" algn="l" defTabSz="243794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52"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8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70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3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64"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9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41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1620">
          <p15:clr>
            <a:srgbClr val="0F62FE"/>
          </p15:clr>
        </p15:guide>
        <p15:guide id="3" pos="136">
          <p15:clr>
            <a:srgbClr val="EE5396"/>
          </p15:clr>
        </p15:guide>
        <p15:guide id="4" pos="1440">
          <p15:clr>
            <a:srgbClr val="0F62FE"/>
          </p15:clr>
        </p15:guide>
        <p15:guide id="5" pos="718">
          <p15:clr>
            <a:srgbClr val="EE5396"/>
          </p15:clr>
        </p15:guide>
        <p15:guide id="6" pos="2158">
          <p15:clr>
            <a:srgbClr val="EE5396"/>
          </p15:clr>
        </p15:guide>
        <p15:guide id="7" pos="2744">
          <p15:clr>
            <a:srgbClr val="EE5396"/>
          </p15:clr>
        </p15:guide>
        <p15:guide id="8" pos="3015">
          <p15:clr>
            <a:srgbClr val="EE5396"/>
          </p15:clr>
        </p15:guide>
        <p15:guide id="9" pos="1575">
          <p15:clr>
            <a:srgbClr val="EE5396"/>
          </p15:clr>
        </p15:guide>
        <p15:guide id="10" pos="1305">
          <p15:clr>
            <a:srgbClr val="EE5396"/>
          </p15:clr>
        </p15:guide>
        <p15:guide id="11" pos="3597">
          <p15:clr>
            <a:srgbClr val="EE5396"/>
          </p15:clr>
        </p15:guide>
        <p15:guide id="13" pos="4184">
          <p15:clr>
            <a:srgbClr val="EE5396"/>
          </p15:clr>
        </p15:guide>
        <p15:guide id="14" pos="4454">
          <p15:clr>
            <a:srgbClr val="EE5396"/>
          </p15:clr>
        </p15:guide>
        <p15:guide id="15" pos="5039">
          <p15:clr>
            <a:srgbClr val="EE5396"/>
          </p15:clr>
        </p15:guide>
        <p15:guide id="16" pos="5622">
          <p15:clr>
            <a:srgbClr val="EE5396"/>
          </p15:clr>
        </p15:guide>
        <p15:guide id="17" orient="horz" pos="810">
          <p15:clr>
            <a:srgbClr val="0F62FE"/>
          </p15:clr>
        </p15:guide>
        <p15:guide id="19" orient="horz" pos="1215">
          <p15:clr>
            <a:srgbClr val="EE5396"/>
          </p15:clr>
        </p15:guide>
        <p15:guide id="20" orient="horz" pos="405">
          <p15:clr>
            <a:srgbClr val="EE5396"/>
          </p15:clr>
        </p15:guide>
        <p15:guide id="21" orient="horz" pos="137">
          <p15:clr>
            <a:srgbClr val="EE5396"/>
          </p15:clr>
        </p15:guide>
        <p15:guide id="22" orient="horz" pos="2025">
          <p15:clr>
            <a:srgbClr val="EE5396"/>
          </p15:clr>
        </p15:guide>
        <p15:guide id="24" orient="horz" pos="2834">
          <p15:clr>
            <a:srgbClr val="EE5396"/>
          </p15:clr>
        </p15:guide>
        <p15:guide id="25" orient="horz" pos="3102">
          <p15:clr>
            <a:srgbClr val="EE5396"/>
          </p15:clr>
        </p15:guide>
        <p15:guide id="26" pos="2880">
          <p15:clr>
            <a:srgbClr val="0F62FE"/>
          </p15:clr>
        </p15:guide>
        <p15:guide id="27" pos="4319">
          <p15:clr>
            <a:srgbClr val="0F62FE"/>
          </p15:clr>
        </p15:guide>
        <p15:guide id="28" orient="horz" pos="2430">
          <p15:clr>
            <a:srgbClr val="0F62FE"/>
          </p15:clr>
        </p15:guide>
      </p15:sldGuideLst>
    </p:ext>
  </p:extLst>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Arial" panose="020B0604020202020204" pitchFamily="34" charset="0"/>
              </a:defRPr>
            </a:lvl1pPr>
          </a:lstStyle>
          <a:p>
            <a:r>
              <a:rPr lang="en-US" dirty="0"/>
              <a:t>Group Name / DOC ID / Month XX, 2022 / © 2022 IBM Corporation</a:t>
            </a:r>
          </a:p>
        </p:txBody>
      </p:sp>
      <p:sp>
        <p:nvSpPr>
          <p:cNvPr id="8" name="Slide Number Placeholder"/>
          <p:cNvSpPr>
            <a:spLocks noGrp="1"/>
          </p:cNvSpPr>
          <p:nvPr>
            <p:ph type="sldNum" sz="quarter" idx="4"/>
          </p:nvPr>
        </p:nvSpPr>
        <p:spPr>
          <a:xfrm>
            <a:off x="18900063" y="12801601"/>
            <a:ext cx="4877254" cy="444499"/>
          </a:xfrm>
          <a:prstGeom prst="rect">
            <a:avLst/>
          </a:prstGeom>
        </p:spPr>
        <p:txBody>
          <a:bodyPr vert="horz" lIns="0" tIns="0" rIns="0" bIns="0" rtlCol="0" anchor="ctr"/>
          <a:lstStyle>
            <a:lvl1pPr algn="r">
              <a:defRPr sz="1600" b="0" i="0">
                <a:solidFill>
                  <a:schemeClr val="tx1"/>
                </a:solidFill>
                <a:latin typeface="Arial" panose="020B0604020202020204"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2"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86679864"/>
      </p:ext>
    </p:extLst>
  </p:cSld>
  <p:clrMap bg1="dk1" tx1="lt1" bg2="dk2" tx2="lt2" accent1="accent1" accent2="accent2" accent3="accent3" accent4="accent4" accent5="accent5" accent6="accent6" hlink="hlink" folHlink="folHlink"/>
  <p:sldLayoutIdLst>
    <p:sldLayoutId id="2147485722" r:id="rId1"/>
    <p:sldLayoutId id="2147485723" r:id="rId2"/>
    <p:sldLayoutId id="2147485724" r:id="rId3"/>
    <p:sldLayoutId id="2147485725" r:id="rId4"/>
    <p:sldLayoutId id="2147485726" r:id="rId5"/>
    <p:sldLayoutId id="2147485727" r:id="rId6"/>
    <p:sldLayoutId id="2147485728" r:id="rId7"/>
    <p:sldLayoutId id="2147485729" r:id="rId8"/>
    <p:sldLayoutId id="2147485730" r:id="rId9"/>
    <p:sldLayoutId id="2147485731" r:id="rId10"/>
    <p:sldLayoutId id="2147485732" r:id="rId11"/>
    <p:sldLayoutId id="2147485733" r:id="rId12"/>
    <p:sldLayoutId id="2147485734" r:id="rId13"/>
    <p:sldLayoutId id="2147485735" r:id="rId14"/>
    <p:sldLayoutId id="2147485736" r:id="rId15"/>
    <p:sldLayoutId id="2147485737" r:id="rId16"/>
    <p:sldLayoutId id="2147485738" r:id="rId17"/>
    <p:sldLayoutId id="2147485739" r:id="rId18"/>
    <p:sldLayoutId id="2147485740" r:id="rId19"/>
    <p:sldLayoutId id="2147485741" r:id="rId20"/>
    <p:sldLayoutId id="2147485742" r:id="rId21"/>
    <p:sldLayoutId id="2147485743" r:id="rId22"/>
    <p:sldLayoutId id="2147485744" r:id="rId23"/>
    <p:sldLayoutId id="2147485745" r:id="rId24"/>
    <p:sldLayoutId id="2147485746" r:id="rId25"/>
    <p:sldLayoutId id="2147485747" r:id="rId26"/>
    <p:sldLayoutId id="2147485748" r:id="rId27"/>
    <p:sldLayoutId id="2147485749" r:id="rId28"/>
    <p:sldLayoutId id="2147485750" r:id="rId29"/>
    <p:sldLayoutId id="2147485751" r:id="rId30"/>
    <p:sldLayoutId id="2147485752" r:id="rId31"/>
    <p:sldLayoutId id="2147485753" r:id="rId32"/>
    <p:sldLayoutId id="2147485754" r:id="rId33"/>
    <p:sldLayoutId id="2147485755" r:id="rId34"/>
    <p:sldLayoutId id="2147485756" r:id="rId35"/>
    <p:sldLayoutId id="2147485757" r:id="rId36"/>
    <p:sldLayoutId id="2147485758" r:id="rId37"/>
    <p:sldLayoutId id="2147485759" r:id="rId38"/>
    <p:sldLayoutId id="2147485760" r:id="rId39"/>
    <p:sldLayoutId id="2147485761" r:id="rId40"/>
    <p:sldLayoutId id="2147485762" r:id="rId41"/>
    <p:sldLayoutId id="2147485763" r:id="rId42"/>
    <p:sldLayoutId id="2147485764" r:id="rId43"/>
  </p:sldLayoutIdLst>
  <p:hf hdr="0" dt="0"/>
  <p:txStyles>
    <p:titleStyle>
      <a:lvl1pPr algn="l" rtl="0" eaLnBrk="1" fontAlgn="base" hangingPunct="1">
        <a:lnSpc>
          <a:spcPct val="90000"/>
        </a:lnSpc>
        <a:spcBef>
          <a:spcPct val="0"/>
        </a:spcBef>
        <a:spcAft>
          <a:spcPct val="0"/>
        </a:spcAft>
        <a:defRPr sz="64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60"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728"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588"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451"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3"/>
        </a:spcBef>
        <a:spcAft>
          <a:spcPct val="0"/>
        </a:spcAft>
        <a:buClr>
          <a:srgbClr val="001141"/>
        </a:buClr>
        <a:buSzPct val="90000"/>
        <a:buFont typeface="IBM Plex Sans Light" pitchFamily="2" charset="2"/>
        <a:buNone/>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11"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2pPr>
      <a:lvl3pPr marL="914425" indent="-463302" algn="l" rtl="0" eaLnBrk="1" fontAlgn="base" hangingPunct="1">
        <a:lnSpc>
          <a:spcPct val="100000"/>
        </a:lnSpc>
        <a:spcBef>
          <a:spcPts val="2933"/>
        </a:spcBef>
        <a:spcAft>
          <a:spcPct val="0"/>
        </a:spcAft>
        <a:buClr>
          <a:srgbClr val="001141"/>
        </a:buClr>
        <a:buSzPct val="100000"/>
        <a:buFont typeface="IBM Plex Sans Light" panose="020B0604020202020204" pitchFamily="34" charset="0"/>
        <a:buChar char="•"/>
        <a:tabLst/>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76442"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baseline="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142120" indent="-463302" algn="l" rtl="0" eaLnBrk="1" fontAlgn="base" hangingPunct="1">
        <a:lnSpc>
          <a:spcPct val="100000"/>
        </a:lnSpc>
        <a:spcBef>
          <a:spcPts val="2933"/>
        </a:spcBef>
        <a:spcAft>
          <a:spcPct val="0"/>
        </a:spcAft>
        <a:buClr>
          <a:srgbClr val="001141"/>
        </a:buClr>
        <a:buFont typeface="IBM Plex Sans Light" charset="-120"/>
        <a:buChar char="»"/>
        <a:tabLst/>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5pPr>
      <a:lvl6pPr marL="4223309" indent="-345791"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90174" indent="-345791"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7037" indent="-345791"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902" indent="-345791"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728" rtl="0" eaLnBrk="1" latinLnBrk="0" hangingPunct="1">
        <a:defRPr sz="3808" kern="1200">
          <a:solidFill>
            <a:schemeClr val="tx1"/>
          </a:solidFill>
          <a:latin typeface="+mn-lt"/>
          <a:ea typeface="+mn-ea"/>
          <a:cs typeface="+mn-cs"/>
        </a:defRPr>
      </a:lvl1pPr>
      <a:lvl2pPr marL="966860" algn="l" defTabSz="1933728" rtl="0" eaLnBrk="1" latinLnBrk="0" hangingPunct="1">
        <a:defRPr sz="3808" kern="1200">
          <a:solidFill>
            <a:schemeClr val="tx1"/>
          </a:solidFill>
          <a:latin typeface="+mn-lt"/>
          <a:ea typeface="+mn-ea"/>
          <a:cs typeface="+mn-cs"/>
        </a:defRPr>
      </a:lvl2pPr>
      <a:lvl3pPr marL="1933728" algn="l" defTabSz="1933728" rtl="0" eaLnBrk="1" latinLnBrk="0" hangingPunct="1">
        <a:defRPr sz="3808" kern="1200">
          <a:solidFill>
            <a:schemeClr val="tx1"/>
          </a:solidFill>
          <a:latin typeface="+mn-lt"/>
          <a:ea typeface="+mn-ea"/>
          <a:cs typeface="+mn-cs"/>
        </a:defRPr>
      </a:lvl3pPr>
      <a:lvl4pPr marL="2900588" algn="l" defTabSz="1933728" rtl="0" eaLnBrk="1" latinLnBrk="0" hangingPunct="1">
        <a:defRPr sz="3808" kern="1200">
          <a:solidFill>
            <a:schemeClr val="tx1"/>
          </a:solidFill>
          <a:latin typeface="+mn-lt"/>
          <a:ea typeface="+mn-ea"/>
          <a:cs typeface="+mn-cs"/>
        </a:defRPr>
      </a:lvl4pPr>
      <a:lvl5pPr marL="3867451" algn="l" defTabSz="1933728" rtl="0" eaLnBrk="1" latinLnBrk="0" hangingPunct="1">
        <a:defRPr sz="3808" kern="1200">
          <a:solidFill>
            <a:schemeClr val="tx1"/>
          </a:solidFill>
          <a:latin typeface="+mn-lt"/>
          <a:ea typeface="+mn-ea"/>
          <a:cs typeface="+mn-cs"/>
        </a:defRPr>
      </a:lvl5pPr>
      <a:lvl6pPr marL="4834316" algn="l" defTabSz="1933728" rtl="0" eaLnBrk="1" latinLnBrk="0" hangingPunct="1">
        <a:defRPr sz="3808" kern="1200">
          <a:solidFill>
            <a:schemeClr val="tx1"/>
          </a:solidFill>
          <a:latin typeface="+mn-lt"/>
          <a:ea typeface="+mn-ea"/>
          <a:cs typeface="+mn-cs"/>
        </a:defRPr>
      </a:lvl6pPr>
      <a:lvl7pPr marL="5801177" algn="l" defTabSz="1933728" rtl="0" eaLnBrk="1" latinLnBrk="0" hangingPunct="1">
        <a:defRPr sz="3808" kern="1200">
          <a:solidFill>
            <a:schemeClr val="tx1"/>
          </a:solidFill>
          <a:latin typeface="+mn-lt"/>
          <a:ea typeface="+mn-ea"/>
          <a:cs typeface="+mn-cs"/>
        </a:defRPr>
      </a:lvl7pPr>
      <a:lvl8pPr marL="6768039" algn="l" defTabSz="1933728" rtl="0" eaLnBrk="1" latinLnBrk="0" hangingPunct="1">
        <a:defRPr sz="3808" kern="1200">
          <a:solidFill>
            <a:schemeClr val="tx1"/>
          </a:solidFill>
          <a:latin typeface="+mn-lt"/>
          <a:ea typeface="+mn-ea"/>
          <a:cs typeface="+mn-cs"/>
        </a:defRPr>
      </a:lvl8pPr>
      <a:lvl9pPr marL="7734902" algn="l" defTabSz="1933728"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82123C4-A290-B7C7-D3CA-6EA6C35ADE2C}"/>
              </a:ext>
            </a:extLst>
          </p:cNvPr>
          <p:cNvGraphicFramePr>
            <a:graphicFrameLocks noChangeAspect="1"/>
          </p:cNvGraphicFramePr>
          <p:nvPr userDrawn="1">
            <p:custDataLst>
              <p:tags r:id="rId50"/>
            </p:custDataLst>
            <p:extLst>
              <p:ext uri="{D42A27DB-BD31-4B8C-83A1-F6EECF244321}">
                <p14:modId xmlns:p14="http://schemas.microsoft.com/office/powerpoint/2010/main" val="3903473724"/>
              </p:ext>
            </p:extLst>
          </p:nvPr>
        </p:nvGraphicFramePr>
        <p:xfrm>
          <a:off x="3178" y="3177"/>
          <a:ext cx="3176" cy="3176"/>
        </p:xfrm>
        <a:graphic>
          <a:graphicData uri="http://schemas.openxmlformats.org/presentationml/2006/ole">
            <mc:AlternateContent xmlns:mc="http://schemas.openxmlformats.org/markup-compatibility/2006">
              <mc:Choice xmlns:v="urn:schemas-microsoft-com:vml" Requires="v">
                <p:oleObj name="think-cell Slide" r:id="rId51" imgW="395" imgH="396" progId="TCLayout.ActiveDocument.1">
                  <p:embed/>
                </p:oleObj>
              </mc:Choice>
              <mc:Fallback>
                <p:oleObj name="think-cell Slide" r:id="rId51" imgW="395" imgH="396" progId="TCLayout.ActiveDocument.1">
                  <p:embed/>
                  <p:pic>
                    <p:nvPicPr>
                      <p:cNvPr id="3" name="Object 2" hidden="1">
                        <a:extLst>
                          <a:ext uri="{FF2B5EF4-FFF2-40B4-BE49-F238E27FC236}">
                            <a16:creationId xmlns:a16="http://schemas.microsoft.com/office/drawing/2014/main" id="{F82123C4-A290-B7C7-D3CA-6EA6C35ADE2C}"/>
                          </a:ext>
                        </a:extLst>
                      </p:cNvPr>
                      <p:cNvPicPr/>
                      <p:nvPr/>
                    </p:nvPicPr>
                    <p:blipFill>
                      <a:blip r:embed="rId52"/>
                      <a:stretch>
                        <a:fillRect/>
                      </a:stretch>
                    </p:blipFill>
                    <p:spPr>
                      <a:xfrm>
                        <a:off x="3178" y="3177"/>
                        <a:ext cx="3176" cy="3176"/>
                      </a:xfrm>
                      <a:prstGeom prst="rect">
                        <a:avLst/>
                      </a:prstGeom>
                    </p:spPr>
                  </p:pic>
                </p:oleObj>
              </mc:Fallback>
            </mc:AlternateContent>
          </a:graphicData>
        </a:graphic>
      </p:graphicFrame>
      <p:sp>
        <p:nvSpPr>
          <p:cNvPr id="47" name="Slide Number"/>
          <p:cNvSpPr txBox="1">
            <a:spLocks noGrp="1"/>
          </p:cNvSpPr>
          <p:nvPr>
            <p:ph type="sldNum" sz="quarter" idx="2"/>
          </p:nvPr>
        </p:nvSpPr>
        <p:spPr>
          <a:xfrm>
            <a:off x="23538885" y="12939018"/>
            <a:ext cx="273617"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5"/>
            <a:ext cx="22590125"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2"/>
            <a:ext cx="22590125" cy="8669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9"/>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data and AI | © 2023 IBM Corporation</a:t>
            </a:r>
          </a:p>
        </p:txBody>
      </p:sp>
    </p:spTree>
    <p:extLst>
      <p:ext uri="{BB962C8B-B14F-4D97-AF65-F5344CB8AC3E}">
        <p14:creationId xmlns:p14="http://schemas.microsoft.com/office/powerpoint/2010/main" val="1109089432"/>
      </p:ext>
    </p:extLst>
  </p:cSld>
  <p:clrMap bg1="dk1" tx1="lt1" bg2="dk2" tx2="lt2" accent1="accent1" accent2="accent2" accent3="accent3" accent4="accent4" accent5="accent5" accent6="accent6" hlink="hlink" folHlink="folHlink"/>
  <p:sldLayoutIdLst>
    <p:sldLayoutId id="2147485770" r:id="rId1"/>
    <p:sldLayoutId id="2147485771" r:id="rId2"/>
    <p:sldLayoutId id="2147485772" r:id="rId3"/>
    <p:sldLayoutId id="2147485773" r:id="rId4"/>
    <p:sldLayoutId id="2147485774" r:id="rId5"/>
    <p:sldLayoutId id="2147485775" r:id="rId6"/>
    <p:sldLayoutId id="2147485776" r:id="rId7"/>
    <p:sldLayoutId id="2147485777" r:id="rId8"/>
    <p:sldLayoutId id="2147485778" r:id="rId9"/>
    <p:sldLayoutId id="2147485779" r:id="rId10"/>
    <p:sldLayoutId id="2147485780" r:id="rId11"/>
    <p:sldLayoutId id="2147485781" r:id="rId12"/>
    <p:sldLayoutId id="2147485782" r:id="rId13"/>
    <p:sldLayoutId id="2147485783" r:id="rId14"/>
    <p:sldLayoutId id="2147485784" r:id="rId15"/>
    <p:sldLayoutId id="2147485785" r:id="rId16"/>
    <p:sldLayoutId id="2147485786" r:id="rId17"/>
    <p:sldLayoutId id="2147485787" r:id="rId18"/>
    <p:sldLayoutId id="2147485788" r:id="rId19"/>
    <p:sldLayoutId id="2147485789" r:id="rId20"/>
    <p:sldLayoutId id="2147485790" r:id="rId21"/>
    <p:sldLayoutId id="2147485791" r:id="rId22"/>
    <p:sldLayoutId id="2147485792" r:id="rId23"/>
    <p:sldLayoutId id="2147485793" r:id="rId24"/>
    <p:sldLayoutId id="2147485794" r:id="rId25"/>
    <p:sldLayoutId id="2147485795" r:id="rId26"/>
    <p:sldLayoutId id="2147485796" r:id="rId27"/>
    <p:sldLayoutId id="2147485797" r:id="rId28"/>
    <p:sldLayoutId id="2147485798" r:id="rId29"/>
    <p:sldLayoutId id="2147485799" r:id="rId30"/>
    <p:sldLayoutId id="2147485800" r:id="rId31"/>
    <p:sldLayoutId id="2147485801" r:id="rId32"/>
    <p:sldLayoutId id="2147485802" r:id="rId33"/>
    <p:sldLayoutId id="2147485803" r:id="rId34"/>
    <p:sldLayoutId id="2147485804" r:id="rId35"/>
    <p:sldLayoutId id="2147485805" r:id="rId36"/>
    <p:sldLayoutId id="2147485806" r:id="rId37"/>
    <p:sldLayoutId id="2147485807" r:id="rId38"/>
    <p:sldLayoutId id="2147485808" r:id="rId39"/>
    <p:sldLayoutId id="2147485809" r:id="rId40"/>
    <p:sldLayoutId id="2147485810" r:id="rId41"/>
    <p:sldLayoutId id="2147485811" r:id="rId42"/>
    <p:sldLayoutId id="2147485812" r:id="rId43"/>
    <p:sldLayoutId id="2147485813" r:id="rId44"/>
    <p:sldLayoutId id="2147485814" r:id="rId45"/>
    <p:sldLayoutId id="2147485815" r:id="rId46"/>
    <p:sldLayoutId id="2147485816" r:id="rId47"/>
    <p:sldLayoutId id="2147485817" r:id="rId48"/>
  </p:sldLayoutIdLst>
  <p:transition spd="med"/>
  <p:hf hdr="0" dt="0"/>
  <p:txStyles>
    <p:titleStyle>
      <a:lvl1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chemeClr val="tx2"/>
          </a:solidFill>
          <a:uFillTx/>
          <a:latin typeface="+mj-lt"/>
          <a:ea typeface="+mj-ea"/>
          <a:cs typeface="+mj-cs"/>
          <a:sym typeface="IBM Plex Sans Light"/>
        </a:defRPr>
      </a:lvl1pPr>
      <a:lvl2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2pPr>
      <a:lvl3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3pPr>
      <a:lvl4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4pPr>
      <a:lvl5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5pPr>
      <a:lvl6pPr marL="0" marR="0" indent="362501"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6pPr>
      <a:lvl7pPr marL="0" marR="0" indent="725004"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7pPr>
      <a:lvl8pPr marL="0" marR="0" indent="1087502"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8pPr>
      <a:lvl9pPr marL="0" marR="0" indent="1450005"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9pPr>
    </p:titleStyle>
    <p:bodyStyle>
      <a:lvl1pPr marL="0" marR="0" indent="0" algn="l" defTabSz="243794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21" marR="0" indent="-329121"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46" marR="0" indent="-329121"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67" marR="0" indent="-329121"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88" marR="0" indent="-457115" algn="l" defTabSz="2437942" rtl="0" eaLnBrk="1" latinLnBrk="0" hangingPunct="1">
        <a:lnSpc>
          <a:spcPct val="110000"/>
        </a:lnSpc>
        <a:spcBef>
          <a:spcPts val="2901"/>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716" marR="0" indent="-388938" algn="l" defTabSz="2437942"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7" marR="0" indent="-388938" algn="l" defTabSz="2437942"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7" marR="0" indent="-388938" algn="l" defTabSz="2437942"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8" algn="l" defTabSz="2437942"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7"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54"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81"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70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35"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62"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91"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41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38885" y="12939015"/>
            <a:ext cx="273617"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7551548"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Software | © 2023 IBM Corporation | Confidential</a:t>
            </a:r>
          </a:p>
        </p:txBody>
      </p:sp>
    </p:spTree>
    <p:extLst>
      <p:ext uri="{BB962C8B-B14F-4D97-AF65-F5344CB8AC3E}">
        <p14:creationId xmlns:p14="http://schemas.microsoft.com/office/powerpoint/2010/main" val="417395401"/>
      </p:ext>
    </p:extLst>
  </p:cSld>
  <p:clrMap bg1="dk1" tx1="lt1" bg2="dk2" tx2="lt2" accent1="accent1" accent2="accent2" accent3="accent3" accent4="accent4" accent5="accent5" accent6="accent6" hlink="hlink" folHlink="folHlink"/>
  <p:sldLayoutIdLst>
    <p:sldLayoutId id="2147485819" r:id="rId1"/>
    <p:sldLayoutId id="2147485820" r:id="rId2"/>
    <p:sldLayoutId id="2147485821" r:id="rId3"/>
    <p:sldLayoutId id="2147485822" r:id="rId4"/>
    <p:sldLayoutId id="2147485823" r:id="rId5"/>
    <p:sldLayoutId id="2147485824" r:id="rId6"/>
    <p:sldLayoutId id="2147485825" r:id="rId7"/>
    <p:sldLayoutId id="2147485826" r:id="rId8"/>
    <p:sldLayoutId id="2147485827" r:id="rId9"/>
    <p:sldLayoutId id="2147485828" r:id="rId10"/>
    <p:sldLayoutId id="2147485829" r:id="rId11"/>
    <p:sldLayoutId id="2147485830" r:id="rId12"/>
    <p:sldLayoutId id="2147485831" r:id="rId13"/>
    <p:sldLayoutId id="2147485832" r:id="rId14"/>
    <p:sldLayoutId id="2147485833" r:id="rId15"/>
    <p:sldLayoutId id="2147485834" r:id="rId16"/>
    <p:sldLayoutId id="2147485835" r:id="rId17"/>
    <p:sldLayoutId id="2147485836" r:id="rId18"/>
    <p:sldLayoutId id="2147485837" r:id="rId19"/>
    <p:sldLayoutId id="2147485838" r:id="rId20"/>
    <p:sldLayoutId id="2147485839" r:id="rId21"/>
    <p:sldLayoutId id="2147485840" r:id="rId22"/>
    <p:sldLayoutId id="2147485841" r:id="rId23"/>
    <p:sldLayoutId id="2147485842" r:id="rId24"/>
    <p:sldLayoutId id="2147485843" r:id="rId25"/>
    <p:sldLayoutId id="2147485844" r:id="rId26"/>
    <p:sldLayoutId id="2147485845" r:id="rId27"/>
    <p:sldLayoutId id="2147485846" r:id="rId28"/>
    <p:sldLayoutId id="2147485847" r:id="rId29"/>
    <p:sldLayoutId id="2147485848" r:id="rId30"/>
    <p:sldLayoutId id="2147485849" r:id="rId31"/>
    <p:sldLayoutId id="2147485850" r:id="rId32"/>
    <p:sldLayoutId id="2147485851" r:id="rId33"/>
    <p:sldLayoutId id="2147485852" r:id="rId34"/>
    <p:sldLayoutId id="2147485853" r:id="rId35"/>
    <p:sldLayoutId id="2147485854" r:id="rId36"/>
    <p:sldLayoutId id="2147485855" r:id="rId37"/>
    <p:sldLayoutId id="2147485856" r:id="rId38"/>
    <p:sldLayoutId id="2147485857" r:id="rId39"/>
    <p:sldLayoutId id="2147485858" r:id="rId40"/>
    <p:sldLayoutId id="2147485859" r:id="rId41"/>
    <p:sldLayoutId id="2147485860" r:id="rId42"/>
    <p:sldLayoutId id="2147485861" r:id="rId43"/>
    <p:sldLayoutId id="2147485862" r:id="rId44"/>
    <p:sldLayoutId id="2147485863" r:id="rId45"/>
    <p:sldLayoutId id="2147485864" r:id="rId46"/>
    <p:sldLayoutId id="2147485865" r:id="rId47"/>
    <p:sldLayoutId id="2147485866" r:id="rId48"/>
    <p:sldLayoutId id="2147485867" r:id="rId49"/>
    <p:sldLayoutId id="2147485868" r:id="rId50"/>
    <p:sldLayoutId id="2147485869" r:id="rId51"/>
    <p:sldLayoutId id="2147485870" r:id="rId52"/>
    <p:sldLayoutId id="2147485871" r:id="rId53"/>
    <p:sldLayoutId id="2147485872" r:id="rId54"/>
    <p:sldLayoutId id="2147485873" r:id="rId55"/>
    <p:sldLayoutId id="2147485874" r:id="rId56"/>
    <p:sldLayoutId id="2147485875" r:id="rId57"/>
    <p:sldLayoutId id="2147485876" r:id="rId58"/>
    <p:sldLayoutId id="2147485877" r:id="rId59"/>
    <p:sldLayoutId id="2147485878" r:id="rId60"/>
    <p:sldLayoutId id="2147485879" r:id="rId61"/>
    <p:sldLayoutId id="2147485880" r:id="rId62"/>
    <p:sldLayoutId id="2147485881" r:id="rId63"/>
    <p:sldLayoutId id="2147485882" r:id="rId64"/>
    <p:sldLayoutId id="2147485883" r:id="rId65"/>
    <p:sldLayoutId id="2147485884" r:id="rId66"/>
    <p:sldLayoutId id="2147485885" r:id="rId67"/>
    <p:sldLayoutId id="2147485886" r:id="rId68"/>
    <p:sldLayoutId id="2147485887" r:id="rId69"/>
    <p:sldLayoutId id="2147485888" r:id="rId70"/>
    <p:sldLayoutId id="2147485889" r:id="rId71"/>
    <p:sldLayoutId id="2147485890" r:id="rId72"/>
    <p:sldLayoutId id="2147485891" r:id="rId73"/>
    <p:sldLayoutId id="2147485892" r:id="rId74"/>
    <p:sldLayoutId id="2147485893" r:id="rId75"/>
    <p:sldLayoutId id="2147485894" r:id="rId76"/>
    <p:sldLayoutId id="2147485895" r:id="rId77"/>
    <p:sldLayoutId id="2147485896" r:id="rId78"/>
    <p:sldLayoutId id="2147485897" r:id="rId79"/>
    <p:sldLayoutId id="2147485898" r:id="rId80"/>
    <p:sldLayoutId id="2147485899" r:id="rId81"/>
    <p:sldLayoutId id="2147485900" r:id="rId82"/>
    <p:sldLayoutId id="2147485901" r:id="rId83"/>
    <p:sldLayoutId id="2147485902" r:id="rId84"/>
    <p:sldLayoutId id="2147485903" r:id="rId85"/>
    <p:sldLayoutId id="2147485904" r:id="rId86"/>
    <p:sldLayoutId id="2147485905" r:id="rId87"/>
    <p:sldLayoutId id="2147485906" r:id="rId88"/>
  </p:sldLayoutIdLst>
  <p:transition spd="med"/>
  <p:hf hdr="0" dt="0"/>
  <p:txStyles>
    <p:titleStyle>
      <a:lvl1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73"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48"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2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95"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3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8"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76"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64"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14" marR="0" indent="-457206" algn="l" defTabSz="2438430" rtl="0" eaLnBrk="1" latinLnBrk="0" hangingPunct="1">
        <a:lnSpc>
          <a:spcPct val="110000"/>
        </a:lnSpc>
        <a:spcBef>
          <a:spcPts val="2901"/>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84"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60"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32"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805"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9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8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82"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79"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7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71"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6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60" y="12801605"/>
            <a:ext cx="10974055" cy="444498"/>
          </a:xfrm>
          <a:prstGeom prst="rect">
            <a:avLst/>
          </a:prstGeom>
        </p:spPr>
        <p:txBody>
          <a:bodyPr vert="horz" lIns="0" tIns="0" rIns="0" bIns="0" rtlCol="0" anchor="ctr"/>
          <a:lstStyle>
            <a:lvl1pPr marL="0" marR="0" indent="0" algn="l" defTabSz="1829220"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dirty="0"/>
              <a:t>IBM Chief Privacy Office / © 2022 Copyright IBM Corporation / IBM Internal Use Only</a:t>
            </a:r>
          </a:p>
        </p:txBody>
      </p:sp>
      <p:sp>
        <p:nvSpPr>
          <p:cNvPr id="8" name="Slide Number Placeholder"/>
          <p:cNvSpPr>
            <a:spLocks noGrp="1"/>
          </p:cNvSpPr>
          <p:nvPr>
            <p:ph type="sldNum" sz="quarter" idx="4"/>
          </p:nvPr>
        </p:nvSpPr>
        <p:spPr>
          <a:xfrm>
            <a:off x="18900068" y="12801605"/>
            <a:ext cx="4877253" cy="444498"/>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1"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12344374"/>
      </p:ext>
    </p:extLst>
  </p:cSld>
  <p:clrMap bg1="dk1" tx1="lt1" bg2="dk2" tx2="lt2" accent1="accent1" accent2="accent2" accent3="accent3" accent4="accent4" accent5="accent5" accent6="accent6" hlink="hlink" folHlink="folHlink"/>
  <p:sldLayoutIdLst>
    <p:sldLayoutId id="2147485909" r:id="rId1"/>
    <p:sldLayoutId id="2147485910" r:id="rId2"/>
    <p:sldLayoutId id="2147485911" r:id="rId3"/>
    <p:sldLayoutId id="2147485912" r:id="rId4"/>
    <p:sldLayoutId id="2147485913" r:id="rId5"/>
    <p:sldLayoutId id="2147485914" r:id="rId6"/>
    <p:sldLayoutId id="2147485915" r:id="rId7"/>
    <p:sldLayoutId id="2147485916" r:id="rId8"/>
    <p:sldLayoutId id="2147485917" r:id="rId9"/>
    <p:sldLayoutId id="2147485918" r:id="rId10"/>
    <p:sldLayoutId id="2147485919" r:id="rId11"/>
    <p:sldLayoutId id="2147485920" r:id="rId12"/>
    <p:sldLayoutId id="2147485921" r:id="rId13"/>
    <p:sldLayoutId id="2147485922" r:id="rId14"/>
    <p:sldLayoutId id="2147485923" r:id="rId15"/>
    <p:sldLayoutId id="2147485924" r:id="rId16"/>
    <p:sldLayoutId id="2147485925" r:id="rId17"/>
    <p:sldLayoutId id="2147485926" r:id="rId18"/>
    <p:sldLayoutId id="2147485927" r:id="rId19"/>
    <p:sldLayoutId id="2147485928" r:id="rId20"/>
    <p:sldLayoutId id="2147485929" r:id="rId21"/>
    <p:sldLayoutId id="2147485930" r:id="rId22"/>
    <p:sldLayoutId id="2147485931" r:id="rId23"/>
    <p:sldLayoutId id="2147485932" r:id="rId24"/>
    <p:sldLayoutId id="2147485933" r:id="rId25"/>
    <p:sldLayoutId id="2147485934" r:id="rId26"/>
    <p:sldLayoutId id="2147485935" r:id="rId27"/>
    <p:sldLayoutId id="2147485936" r:id="rId28"/>
    <p:sldLayoutId id="2147485937" r:id="rId29"/>
    <p:sldLayoutId id="2147485938" r:id="rId30"/>
    <p:sldLayoutId id="2147485939" r:id="rId31"/>
    <p:sldLayoutId id="2147485940" r:id="rId32"/>
    <p:sldLayoutId id="2147485941" r:id="rId33"/>
    <p:sldLayoutId id="2147485942" r:id="rId34"/>
    <p:sldLayoutId id="2147485943" r:id="rId35"/>
    <p:sldLayoutId id="2147485944" r:id="rId36"/>
    <p:sldLayoutId id="2147485945" r:id="rId37"/>
    <p:sldLayoutId id="2147485946" r:id="rId38"/>
    <p:sldLayoutId id="2147485947" r:id="rId39"/>
    <p:sldLayoutId id="2147485948" r:id="rId40"/>
    <p:sldLayoutId id="2147485949" r:id="rId41"/>
    <p:sldLayoutId id="2147485950" r:id="rId42"/>
    <p:sldLayoutId id="2147485951" r:id="rId43"/>
    <p:sldLayoutId id="2147485952" r:id="rId44"/>
    <p:sldLayoutId id="2147485953" r:id="rId45"/>
    <p:sldLayoutId id="2147485955" r:id="rId46"/>
    <p:sldLayoutId id="2147485956" r:id="rId47"/>
    <p:sldLayoutId id="2147485957" r:id="rId48"/>
    <p:sldLayoutId id="2147485958" r:id="rId49"/>
  </p:sldLayoutIdLst>
  <p:hf hdr="0" dt="0"/>
  <p:txStyles>
    <p:title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00"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08"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08"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210"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4"/>
        </a:spcBef>
        <a:spcAft>
          <a:spcPct val="0"/>
        </a:spcAft>
        <a:buClr>
          <a:srgbClr val="001141"/>
        </a:buClr>
        <a:buSzPct val="90000"/>
        <a:buFont typeface="IBM Plex Sans Light" pitchFamily="2" charset="2"/>
        <a:buNone/>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184" indent="-463274"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366" indent="-463274" algn="l" rtl="0" eaLnBrk="1" fontAlgn="base" hangingPunct="1">
        <a:lnSpc>
          <a:spcPct val="100000"/>
        </a:lnSpc>
        <a:spcBef>
          <a:spcPts val="2934"/>
        </a:spcBef>
        <a:spcAft>
          <a:spcPct val="0"/>
        </a:spcAft>
        <a:buClr>
          <a:srgbClr val="001141"/>
        </a:buClr>
        <a:buSzPct val="100000"/>
        <a:buFont typeface="IBM Plex Sans Light" panose="020B0604020202020204" pitchFamily="34" charset="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340" indent="-463274"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1986" indent="-463274" algn="l" rtl="0" eaLnBrk="1" fontAlgn="base" hangingPunct="1">
        <a:lnSpc>
          <a:spcPct val="100000"/>
        </a:lnSpc>
        <a:spcBef>
          <a:spcPts val="2934"/>
        </a:spcBef>
        <a:spcAft>
          <a:spcPct val="0"/>
        </a:spcAft>
        <a:buClr>
          <a:srgbClr val="001141"/>
        </a:buClr>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3044" indent="-345770"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89852" indent="-345770"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6652" indent="-345770"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460" indent="-345770"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608" rtl="0" eaLnBrk="1" latinLnBrk="0" hangingPunct="1">
        <a:defRPr sz="3808" kern="1200">
          <a:solidFill>
            <a:schemeClr val="tx1"/>
          </a:solidFill>
          <a:latin typeface="+mn-lt"/>
          <a:ea typeface="+mn-ea"/>
          <a:cs typeface="+mn-cs"/>
        </a:defRPr>
      </a:lvl1pPr>
      <a:lvl2pPr marL="966800" algn="l" defTabSz="1933608" rtl="0" eaLnBrk="1" latinLnBrk="0" hangingPunct="1">
        <a:defRPr sz="3808" kern="1200">
          <a:solidFill>
            <a:schemeClr val="tx1"/>
          </a:solidFill>
          <a:latin typeface="+mn-lt"/>
          <a:ea typeface="+mn-ea"/>
          <a:cs typeface="+mn-cs"/>
        </a:defRPr>
      </a:lvl2pPr>
      <a:lvl3pPr marL="1933608" algn="l" defTabSz="1933608" rtl="0" eaLnBrk="1" latinLnBrk="0" hangingPunct="1">
        <a:defRPr sz="3808" kern="1200">
          <a:solidFill>
            <a:schemeClr val="tx1"/>
          </a:solidFill>
          <a:latin typeface="+mn-lt"/>
          <a:ea typeface="+mn-ea"/>
          <a:cs typeface="+mn-cs"/>
        </a:defRPr>
      </a:lvl3pPr>
      <a:lvl4pPr marL="2900408" algn="l" defTabSz="1933608" rtl="0" eaLnBrk="1" latinLnBrk="0" hangingPunct="1">
        <a:defRPr sz="3808" kern="1200">
          <a:solidFill>
            <a:schemeClr val="tx1"/>
          </a:solidFill>
          <a:latin typeface="+mn-lt"/>
          <a:ea typeface="+mn-ea"/>
          <a:cs typeface="+mn-cs"/>
        </a:defRPr>
      </a:lvl4pPr>
      <a:lvl5pPr marL="3867210" algn="l" defTabSz="1933608" rtl="0" eaLnBrk="1" latinLnBrk="0" hangingPunct="1">
        <a:defRPr sz="3808" kern="1200">
          <a:solidFill>
            <a:schemeClr val="tx1"/>
          </a:solidFill>
          <a:latin typeface="+mn-lt"/>
          <a:ea typeface="+mn-ea"/>
          <a:cs typeface="+mn-cs"/>
        </a:defRPr>
      </a:lvl5pPr>
      <a:lvl6pPr marL="4834016" algn="l" defTabSz="1933608" rtl="0" eaLnBrk="1" latinLnBrk="0" hangingPunct="1">
        <a:defRPr sz="3808" kern="1200">
          <a:solidFill>
            <a:schemeClr val="tx1"/>
          </a:solidFill>
          <a:latin typeface="+mn-lt"/>
          <a:ea typeface="+mn-ea"/>
          <a:cs typeface="+mn-cs"/>
        </a:defRPr>
      </a:lvl6pPr>
      <a:lvl7pPr marL="5800812" algn="l" defTabSz="1933608" rtl="0" eaLnBrk="1" latinLnBrk="0" hangingPunct="1">
        <a:defRPr sz="3808" kern="1200">
          <a:solidFill>
            <a:schemeClr val="tx1"/>
          </a:solidFill>
          <a:latin typeface="+mn-lt"/>
          <a:ea typeface="+mn-ea"/>
          <a:cs typeface="+mn-cs"/>
        </a:defRPr>
      </a:lvl7pPr>
      <a:lvl8pPr marL="6767618" algn="l" defTabSz="1933608" rtl="0" eaLnBrk="1" latinLnBrk="0" hangingPunct="1">
        <a:defRPr sz="3808" kern="1200">
          <a:solidFill>
            <a:schemeClr val="tx1"/>
          </a:solidFill>
          <a:latin typeface="+mn-lt"/>
          <a:ea typeface="+mn-ea"/>
          <a:cs typeface="+mn-cs"/>
        </a:defRPr>
      </a:lvl8pPr>
      <a:lvl9pPr marL="7734420" algn="l" defTabSz="1933608"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
          <p15:clr>
            <a:srgbClr val="F26B43"/>
          </p15:clr>
        </p15:guide>
        <p15:guide id="2" pos="108">
          <p15:clr>
            <a:srgbClr val="F26B43"/>
          </p15:clr>
        </p15:guide>
        <p15:guide id="3" pos="4212">
          <p15:clr>
            <a:srgbClr val="F26B43"/>
          </p15:clr>
        </p15:guide>
        <p15:guide id="4" orient="horz" pos="2124">
          <p15:clr>
            <a:srgbClr val="F26B43"/>
          </p15:clr>
        </p15:guide>
        <p15:guide id="5" orient="horz" pos="2321">
          <p15:clr>
            <a:srgbClr val="F26B43"/>
          </p15:clr>
        </p15:guide>
        <p15:guide id="6" pos="2160">
          <p15:clr>
            <a:srgbClr val="F26B43"/>
          </p15:clr>
        </p15:guide>
        <p15:guide id="7" pos="2052">
          <p15:clr>
            <a:srgbClr val="F26B43"/>
          </p15:clr>
        </p15:guide>
        <p15:guide id="8" pos="1080">
          <p15:clr>
            <a:srgbClr val="F26B43"/>
          </p15:clr>
        </p15:guide>
        <p15:guide id="9" pos="2268">
          <p15:clr>
            <a:srgbClr val="F26B43"/>
          </p15:clr>
        </p15:guide>
        <p15:guide id="10" pos="972">
          <p15:clr>
            <a:srgbClr val="F26B43"/>
          </p15:clr>
        </p15:guide>
        <p15:guide id="11" pos="1188">
          <p15:clr>
            <a:srgbClr val="F26B43"/>
          </p15:clr>
        </p15:guide>
        <p15:guide id="12" pos="3240">
          <p15:clr>
            <a:srgbClr val="F26B43"/>
          </p15:clr>
        </p15:guide>
        <p15:guide id="13" pos="3132">
          <p15:clr>
            <a:srgbClr val="F26B43"/>
          </p15:clr>
        </p15:guide>
        <p15:guide id="14" pos="3348">
          <p15:clr>
            <a:srgbClr val="F26B43"/>
          </p15:clr>
        </p15:guide>
        <p15:guide id="15" orient="horz" pos="309">
          <p15:clr>
            <a:srgbClr val="F26B43"/>
          </p15:clr>
        </p15:guide>
        <p15:guide id="17" orient="horz" pos="609">
          <p15:clr>
            <a:srgbClr val="F26B43"/>
          </p15:clr>
        </p15:guide>
        <p15:guide id="18" orient="horz" pos="1215">
          <p15:clr>
            <a:srgbClr val="F26B43"/>
          </p15:clr>
        </p15:guide>
        <p15:guide id="19" orient="horz" pos="912">
          <p15:clr>
            <a:srgbClr val="F26B43"/>
          </p15:clr>
        </p15:guide>
        <p15:guide id="20" orient="horz" pos="1517">
          <p15:clr>
            <a:srgbClr val="F26B43"/>
          </p15:clr>
        </p15:guide>
        <p15:guide id="21" orient="horz" pos="1818">
          <p15:clr>
            <a:srgbClr val="F26B43"/>
          </p15:clr>
        </p15:guide>
      </p15:sldGuideLst>
    </p:ext>
  </p:extLst>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594649596"/>
      </p:ext>
    </p:extLst>
  </p:cSld>
  <p:clrMap bg1="dk1" tx1="lt1" bg2="dk2" tx2="lt2" accent1="accent1" accent2="accent2" accent3="accent3" accent4="accent4" accent5="accent5" accent6="accent6" hlink="hlink" folHlink="folHlink"/>
  <p:sldLayoutIdLst>
    <p:sldLayoutId id="2147486016" r:id="rId1"/>
    <p:sldLayoutId id="2147486017" r:id="rId2"/>
    <p:sldLayoutId id="2147486018" r:id="rId3"/>
    <p:sldLayoutId id="2147486019" r:id="rId4"/>
    <p:sldLayoutId id="2147486020" r:id="rId5"/>
    <p:sldLayoutId id="2147486021" r:id="rId6"/>
    <p:sldLayoutId id="2147486022" r:id="rId7"/>
    <p:sldLayoutId id="2147486023" r:id="rId8"/>
    <p:sldLayoutId id="2147486024" r:id="rId9"/>
    <p:sldLayoutId id="2147486025" r:id="rId10"/>
    <p:sldLayoutId id="2147486026" r:id="rId11"/>
    <p:sldLayoutId id="2147486027" r:id="rId12"/>
    <p:sldLayoutId id="2147486028" r:id="rId13"/>
    <p:sldLayoutId id="2147486029" r:id="rId14"/>
    <p:sldLayoutId id="2147486030" r:id="rId15"/>
    <p:sldLayoutId id="2147486031" r:id="rId16"/>
    <p:sldLayoutId id="2147486032" r:id="rId17"/>
    <p:sldLayoutId id="2147486033" r:id="rId18"/>
    <p:sldLayoutId id="2147486034" r:id="rId19"/>
    <p:sldLayoutId id="2147486035" r:id="rId20"/>
    <p:sldLayoutId id="2147486036" r:id="rId21"/>
    <p:sldLayoutId id="2147486037" r:id="rId22"/>
    <p:sldLayoutId id="2147486038" r:id="rId23"/>
    <p:sldLayoutId id="2147486039" r:id="rId24"/>
    <p:sldLayoutId id="2147486040" r:id="rId25"/>
    <p:sldLayoutId id="2147486041" r:id="rId26"/>
    <p:sldLayoutId id="2147486042" r:id="rId27"/>
    <p:sldLayoutId id="2147486043" r:id="rId28"/>
    <p:sldLayoutId id="2147486044" r:id="rId29"/>
    <p:sldLayoutId id="2147486045" r:id="rId30"/>
    <p:sldLayoutId id="2147486046" r:id="rId31"/>
    <p:sldLayoutId id="2147486047" r:id="rId32"/>
    <p:sldLayoutId id="2147486048" r:id="rId33"/>
    <p:sldLayoutId id="2147486049" r:id="rId34"/>
    <p:sldLayoutId id="2147486050" r:id="rId35"/>
    <p:sldLayoutId id="2147486051" r:id="rId36"/>
    <p:sldLayoutId id="2147486052" r:id="rId37"/>
    <p:sldLayoutId id="2147486053" r:id="rId38"/>
    <p:sldLayoutId id="2147486054" r:id="rId39"/>
    <p:sldLayoutId id="2147486055" r:id="rId40"/>
    <p:sldLayoutId id="2147486056" r:id="rId41"/>
    <p:sldLayoutId id="2147486057" r:id="rId42"/>
    <p:sldLayoutId id="2147486058" r:id="rId43"/>
    <p:sldLayoutId id="2147486059" r:id="rId44"/>
    <p:sldLayoutId id="2147486060" r:id="rId45"/>
    <p:sldLayoutId id="2147486061" r:id="rId46"/>
  </p:sldLayoutIdLst>
  <p:transition spd="med"/>
  <p:hf sldNum="0" hdr="0" ftr="0" dt="0"/>
  <p:txStyles>
    <p:title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Arial" panose="020B0604020202020204" pitchFamily="34" charset="0"/>
              </a:defRPr>
            </a:lvl1pPr>
          </a:lstStyle>
          <a:p>
            <a:r>
              <a:rPr lang="en-US" dirty="0"/>
              <a:t>Group Name / DOC ID / Month XX, 2022 / © 2022 IBM Corporation</a:t>
            </a:r>
          </a:p>
        </p:txBody>
      </p:sp>
      <p:sp>
        <p:nvSpPr>
          <p:cNvPr id="8" name="Slide Number Placeholder"/>
          <p:cNvSpPr>
            <a:spLocks noGrp="1"/>
          </p:cNvSpPr>
          <p:nvPr>
            <p:ph type="sldNum" sz="quarter" idx="4"/>
          </p:nvPr>
        </p:nvSpPr>
        <p:spPr>
          <a:xfrm>
            <a:off x="18900063" y="12801601"/>
            <a:ext cx="4877254" cy="444499"/>
          </a:xfrm>
          <a:prstGeom prst="rect">
            <a:avLst/>
          </a:prstGeom>
        </p:spPr>
        <p:txBody>
          <a:bodyPr vert="horz" lIns="0" tIns="0" rIns="0" bIns="0" rtlCol="0" anchor="ctr"/>
          <a:lstStyle>
            <a:lvl1pPr algn="r">
              <a:defRPr sz="1600" b="0" i="0">
                <a:solidFill>
                  <a:schemeClr val="tx1"/>
                </a:solidFill>
                <a:latin typeface="Arial" panose="020B0604020202020204"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2"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63800730"/>
      </p:ext>
    </p:extLst>
  </p:cSld>
  <p:clrMap bg1="dk1" tx1="lt1" bg2="dk2" tx2="lt2" accent1="accent1" accent2="accent2" accent3="accent3" accent4="accent4" accent5="accent5" accent6="accent6" hlink="hlink" folHlink="folHlink"/>
  <p:sldLayoutIdLst>
    <p:sldLayoutId id="2147486063" r:id="rId1"/>
    <p:sldLayoutId id="2147486064" r:id="rId2"/>
    <p:sldLayoutId id="2147486065" r:id="rId3"/>
    <p:sldLayoutId id="2147486066" r:id="rId4"/>
    <p:sldLayoutId id="2147486067" r:id="rId5"/>
    <p:sldLayoutId id="2147486068" r:id="rId6"/>
    <p:sldLayoutId id="2147486069" r:id="rId7"/>
    <p:sldLayoutId id="2147486070" r:id="rId8"/>
    <p:sldLayoutId id="2147486071" r:id="rId9"/>
    <p:sldLayoutId id="2147486072" r:id="rId10"/>
    <p:sldLayoutId id="2147486073" r:id="rId11"/>
    <p:sldLayoutId id="2147486074" r:id="rId12"/>
    <p:sldLayoutId id="2147486075" r:id="rId13"/>
    <p:sldLayoutId id="2147486076" r:id="rId14"/>
    <p:sldLayoutId id="2147486077" r:id="rId15"/>
    <p:sldLayoutId id="2147486078" r:id="rId16"/>
    <p:sldLayoutId id="2147486079" r:id="rId17"/>
    <p:sldLayoutId id="2147486080" r:id="rId18"/>
    <p:sldLayoutId id="2147486081" r:id="rId19"/>
    <p:sldLayoutId id="2147486082" r:id="rId20"/>
    <p:sldLayoutId id="2147486083" r:id="rId21"/>
    <p:sldLayoutId id="2147486084" r:id="rId22"/>
    <p:sldLayoutId id="2147486085" r:id="rId23"/>
    <p:sldLayoutId id="2147486086" r:id="rId24"/>
    <p:sldLayoutId id="2147486087" r:id="rId25"/>
    <p:sldLayoutId id="2147486088" r:id="rId26"/>
    <p:sldLayoutId id="2147486089" r:id="rId27"/>
    <p:sldLayoutId id="2147486090" r:id="rId28"/>
    <p:sldLayoutId id="2147486091" r:id="rId29"/>
    <p:sldLayoutId id="2147486092" r:id="rId30"/>
    <p:sldLayoutId id="2147486093" r:id="rId31"/>
    <p:sldLayoutId id="2147486094" r:id="rId32"/>
    <p:sldLayoutId id="2147486095" r:id="rId33"/>
    <p:sldLayoutId id="2147486096" r:id="rId34"/>
    <p:sldLayoutId id="2147486097" r:id="rId35"/>
    <p:sldLayoutId id="2147486098" r:id="rId36"/>
    <p:sldLayoutId id="2147486099" r:id="rId37"/>
    <p:sldLayoutId id="2147486100" r:id="rId38"/>
    <p:sldLayoutId id="2147486101" r:id="rId39"/>
    <p:sldLayoutId id="2147486102" r:id="rId40"/>
    <p:sldLayoutId id="2147486103" r:id="rId41"/>
    <p:sldLayoutId id="2147486104" r:id="rId42"/>
    <p:sldLayoutId id="2147486105" r:id="rId43"/>
    <p:sldLayoutId id="2147486106" r:id="rId44"/>
  </p:sldLayoutIdLst>
  <p:hf hdr="0" dt="0"/>
  <p:txStyles>
    <p:titleStyle>
      <a:lvl1pPr algn="l" rtl="0" eaLnBrk="1" fontAlgn="base" hangingPunct="1">
        <a:lnSpc>
          <a:spcPct val="90000"/>
        </a:lnSpc>
        <a:spcBef>
          <a:spcPct val="0"/>
        </a:spcBef>
        <a:spcAft>
          <a:spcPct val="0"/>
        </a:spcAft>
        <a:defRPr sz="64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60"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728"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588"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451"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3"/>
        </a:spcBef>
        <a:spcAft>
          <a:spcPct val="0"/>
        </a:spcAft>
        <a:buClr>
          <a:srgbClr val="001141"/>
        </a:buClr>
        <a:buSzPct val="90000"/>
        <a:buFont typeface="IBM Plex Sans Light" pitchFamily="2" charset="2"/>
        <a:buNone/>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11"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2pPr>
      <a:lvl3pPr marL="914425" indent="-463302" algn="l" rtl="0" eaLnBrk="1" fontAlgn="base" hangingPunct="1">
        <a:lnSpc>
          <a:spcPct val="100000"/>
        </a:lnSpc>
        <a:spcBef>
          <a:spcPts val="2933"/>
        </a:spcBef>
        <a:spcAft>
          <a:spcPct val="0"/>
        </a:spcAft>
        <a:buClr>
          <a:srgbClr val="001141"/>
        </a:buClr>
        <a:buSzPct val="100000"/>
        <a:buFont typeface="IBM Plex Sans Light" panose="020B0604020202020204" pitchFamily="34" charset="0"/>
        <a:buChar char="•"/>
        <a:tabLst/>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76442"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baseline="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142120" indent="-463302" algn="l" rtl="0" eaLnBrk="1" fontAlgn="base" hangingPunct="1">
        <a:lnSpc>
          <a:spcPct val="100000"/>
        </a:lnSpc>
        <a:spcBef>
          <a:spcPts val="2933"/>
        </a:spcBef>
        <a:spcAft>
          <a:spcPct val="0"/>
        </a:spcAft>
        <a:buClr>
          <a:srgbClr val="001141"/>
        </a:buClr>
        <a:buFont typeface="IBM Plex Sans Light" charset="-120"/>
        <a:buChar char="»"/>
        <a:tabLst/>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5pPr>
      <a:lvl6pPr marL="4223309" indent="-345791"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90174" indent="-345791"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7037" indent="-345791"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902" indent="-345791"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728" rtl="0" eaLnBrk="1" latinLnBrk="0" hangingPunct="1">
        <a:defRPr sz="3808" kern="1200">
          <a:solidFill>
            <a:schemeClr val="tx1"/>
          </a:solidFill>
          <a:latin typeface="+mn-lt"/>
          <a:ea typeface="+mn-ea"/>
          <a:cs typeface="+mn-cs"/>
        </a:defRPr>
      </a:lvl1pPr>
      <a:lvl2pPr marL="966860" algn="l" defTabSz="1933728" rtl="0" eaLnBrk="1" latinLnBrk="0" hangingPunct="1">
        <a:defRPr sz="3808" kern="1200">
          <a:solidFill>
            <a:schemeClr val="tx1"/>
          </a:solidFill>
          <a:latin typeface="+mn-lt"/>
          <a:ea typeface="+mn-ea"/>
          <a:cs typeface="+mn-cs"/>
        </a:defRPr>
      </a:lvl2pPr>
      <a:lvl3pPr marL="1933728" algn="l" defTabSz="1933728" rtl="0" eaLnBrk="1" latinLnBrk="0" hangingPunct="1">
        <a:defRPr sz="3808" kern="1200">
          <a:solidFill>
            <a:schemeClr val="tx1"/>
          </a:solidFill>
          <a:latin typeface="+mn-lt"/>
          <a:ea typeface="+mn-ea"/>
          <a:cs typeface="+mn-cs"/>
        </a:defRPr>
      </a:lvl3pPr>
      <a:lvl4pPr marL="2900588" algn="l" defTabSz="1933728" rtl="0" eaLnBrk="1" latinLnBrk="0" hangingPunct="1">
        <a:defRPr sz="3808" kern="1200">
          <a:solidFill>
            <a:schemeClr val="tx1"/>
          </a:solidFill>
          <a:latin typeface="+mn-lt"/>
          <a:ea typeface="+mn-ea"/>
          <a:cs typeface="+mn-cs"/>
        </a:defRPr>
      </a:lvl4pPr>
      <a:lvl5pPr marL="3867451" algn="l" defTabSz="1933728" rtl="0" eaLnBrk="1" latinLnBrk="0" hangingPunct="1">
        <a:defRPr sz="3808" kern="1200">
          <a:solidFill>
            <a:schemeClr val="tx1"/>
          </a:solidFill>
          <a:latin typeface="+mn-lt"/>
          <a:ea typeface="+mn-ea"/>
          <a:cs typeface="+mn-cs"/>
        </a:defRPr>
      </a:lvl5pPr>
      <a:lvl6pPr marL="4834316" algn="l" defTabSz="1933728" rtl="0" eaLnBrk="1" latinLnBrk="0" hangingPunct="1">
        <a:defRPr sz="3808" kern="1200">
          <a:solidFill>
            <a:schemeClr val="tx1"/>
          </a:solidFill>
          <a:latin typeface="+mn-lt"/>
          <a:ea typeface="+mn-ea"/>
          <a:cs typeface="+mn-cs"/>
        </a:defRPr>
      </a:lvl6pPr>
      <a:lvl7pPr marL="5801177" algn="l" defTabSz="1933728" rtl="0" eaLnBrk="1" latinLnBrk="0" hangingPunct="1">
        <a:defRPr sz="3808" kern="1200">
          <a:solidFill>
            <a:schemeClr val="tx1"/>
          </a:solidFill>
          <a:latin typeface="+mn-lt"/>
          <a:ea typeface="+mn-ea"/>
          <a:cs typeface="+mn-cs"/>
        </a:defRPr>
      </a:lvl7pPr>
      <a:lvl8pPr marL="6768039" algn="l" defTabSz="1933728" rtl="0" eaLnBrk="1" latinLnBrk="0" hangingPunct="1">
        <a:defRPr sz="3808" kern="1200">
          <a:solidFill>
            <a:schemeClr val="tx1"/>
          </a:solidFill>
          <a:latin typeface="+mn-lt"/>
          <a:ea typeface="+mn-ea"/>
          <a:cs typeface="+mn-cs"/>
        </a:defRPr>
      </a:lvl8pPr>
      <a:lvl9pPr marL="7734902" algn="l" defTabSz="1933728"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3"/>
            </p:custDataLst>
            <p:extLst>
              <p:ext uri="{D42A27DB-BD31-4B8C-83A1-F6EECF244321}">
                <p14:modId xmlns:p14="http://schemas.microsoft.com/office/powerpoint/2010/main" val="84565404"/>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49" imgW="413" imgH="416" progId="TCLayout.ActiveDocument.1">
                  <p:embed/>
                </p:oleObj>
              </mc:Choice>
              <mc:Fallback>
                <p:oleObj name="think-cell Slide" r:id="rId49"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50"/>
                      <a:stretch>
                        <a:fillRect/>
                      </a:stretch>
                    </p:blipFill>
                    <p:spPr>
                      <a:xfrm>
                        <a:off x="3177" y="3176"/>
                        <a:ext cx="3176" cy="317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4"/>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5"/>
            </p:custDataLst>
          </p:nvPr>
        </p:nvSpPr>
        <p:spPr>
          <a:xfrm>
            <a:off x="1109617" y="12700466"/>
            <a:ext cx="14559143" cy="24622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sz="1600" dirty="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6"/>
            </p:custDataLst>
          </p:nvPr>
        </p:nvSpPr>
        <p:spPr>
          <a:xfrm>
            <a:off x="1109617" y="344424"/>
            <a:ext cx="22167942" cy="1463040"/>
          </a:xfrm>
          <a:prstGeom prst="rect">
            <a:avLst/>
          </a:prstGeom>
        </p:spPr>
        <p:txBody>
          <a:bodyPr vert="horz" wrap="square" lIns="0" tIns="0" rIns="0" bIns="0" rtlCol="0" anchor="b" anchorCtr="0">
            <a:noAutofit/>
          </a:bodyPr>
          <a:lstStyle/>
          <a:p>
            <a:pPr lvl="0"/>
            <a:r>
              <a:rPr lang="en-US"/>
              <a:t>Click to edit Master title style</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24384127" cy="13716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sz="7200"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2646"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2646"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1109618" y="2578547"/>
            <a:ext cx="860813" cy="24622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sz="1600" dirty="0">
                <a:latin typeface="IBM Plex Sans SmBld" panose="020B0703050203000203" pitchFamily="34" charset="0"/>
              </a:rPr>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7"/>
            </p:custDataLst>
          </p:nvPr>
        </p:nvSpPr>
        <p:spPr>
          <a:xfrm>
            <a:off x="11977036" y="4341600"/>
            <a:ext cx="6099300" cy="106182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3200" dirty="0"/>
              <a:t>Above Chart Exhibit Title</a:t>
            </a:r>
          </a:p>
          <a:p>
            <a:pPr lvl="0"/>
            <a:r>
              <a:rPr lang="en-US" sz="3200" b="0" dirty="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1109617" y="4341601"/>
            <a:ext cx="6977176" cy="276999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70" name="LegendLines" hidden="1">
            <a:extLst>
              <a:ext uri="{FF2B5EF4-FFF2-40B4-BE49-F238E27FC236}">
                <a16:creationId xmlns:a16="http://schemas.microsoft.com/office/drawing/2014/main" id="{B8004173-3154-4737-982E-55854717C6DE}"/>
              </a:ext>
            </a:extLst>
          </p:cNvPr>
          <p:cNvGrpSpPr/>
          <p:nvPr userDrawn="1"/>
        </p:nvGrpSpPr>
        <p:grpSpPr>
          <a:xfrm>
            <a:off x="20637294" y="6300449"/>
            <a:ext cx="2649727" cy="1916572"/>
            <a:chOff x="10162879" y="3243773"/>
            <a:chExt cx="1324691" cy="958286"/>
          </a:xfrm>
        </p:grpSpPr>
        <p:sp>
          <p:nvSpPr>
            <p:cNvPr id="171" name="Legend1">
              <a:extLst>
                <a:ext uri="{FF2B5EF4-FFF2-40B4-BE49-F238E27FC236}">
                  <a16:creationId xmlns:a16="http://schemas.microsoft.com/office/drawing/2014/main" id="{63F9E5F6-06F2-4298-A846-B33BC6A78885}"/>
                </a:ext>
              </a:extLst>
            </p:cNvPr>
            <p:cNvSpPr txBox="1"/>
            <p:nvPr/>
          </p:nvSpPr>
          <p:spPr>
            <a:xfrm>
              <a:off x="10886522" y="3243773"/>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72" name="Legend2">
              <a:extLst>
                <a:ext uri="{FF2B5EF4-FFF2-40B4-BE49-F238E27FC236}">
                  <a16:creationId xmlns:a16="http://schemas.microsoft.com/office/drawing/2014/main" id="{F431A83C-4C7B-45D1-985B-E9A93AD5A641}"/>
                </a:ext>
              </a:extLst>
            </p:cNvPr>
            <p:cNvSpPr txBox="1"/>
            <p:nvPr/>
          </p:nvSpPr>
          <p:spPr>
            <a:xfrm>
              <a:off x="10886522" y="3615194"/>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73" name="Legend3">
              <a:extLst>
                <a:ext uri="{FF2B5EF4-FFF2-40B4-BE49-F238E27FC236}">
                  <a16:creationId xmlns:a16="http://schemas.microsoft.com/office/drawing/2014/main" id="{6975BE10-3896-4069-ACFB-2B840D4F2C01}"/>
                </a:ext>
              </a:extLst>
            </p:cNvPr>
            <p:cNvSpPr txBox="1"/>
            <p:nvPr/>
          </p:nvSpPr>
          <p:spPr>
            <a:xfrm>
              <a:off x="10886522" y="398661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74" name="LineLegend3">
              <a:extLst>
                <a:ext uri="{FF2B5EF4-FFF2-40B4-BE49-F238E27FC236}">
                  <a16:creationId xmlns:a16="http://schemas.microsoft.com/office/drawing/2014/main" id="{4E6BE114-A746-47F8-B9D7-4E55DE5C8F2F}"/>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2800" baseline="0" dirty="0">
                <a:ea typeface="+mn-ea"/>
              </a:endParaRPr>
            </a:p>
          </p:txBody>
        </p:sp>
        <p:sp>
          <p:nvSpPr>
            <p:cNvPr id="175" name="LineLegend2">
              <a:extLst>
                <a:ext uri="{FF2B5EF4-FFF2-40B4-BE49-F238E27FC236}">
                  <a16:creationId xmlns:a16="http://schemas.microsoft.com/office/drawing/2014/main" id="{C80BF0E8-722A-40CB-ADEE-2ADD057AAF2F}"/>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2800" baseline="0" dirty="0">
                <a:ea typeface="+mn-ea"/>
              </a:endParaRPr>
            </a:p>
          </p:txBody>
        </p:sp>
        <p:sp>
          <p:nvSpPr>
            <p:cNvPr id="176" name="LineLegend1">
              <a:extLst>
                <a:ext uri="{FF2B5EF4-FFF2-40B4-BE49-F238E27FC236}">
                  <a16:creationId xmlns:a16="http://schemas.microsoft.com/office/drawing/2014/main" id="{F9692591-4A03-4139-A272-1B1F2B875385}"/>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2800" baseline="0" dirty="0">
                <a:ea typeface="+mn-ea"/>
              </a:endParaRPr>
            </a:p>
          </p:txBody>
        </p:sp>
      </p:grpSp>
      <p:grpSp>
        <p:nvGrpSpPr>
          <p:cNvPr id="177" name="LegendMoons" hidden="1">
            <a:extLst>
              <a:ext uri="{FF2B5EF4-FFF2-40B4-BE49-F238E27FC236}">
                <a16:creationId xmlns:a16="http://schemas.microsoft.com/office/drawing/2014/main" id="{47D48BC8-A585-4D3E-9C21-13FC23F4D9C8}"/>
              </a:ext>
            </a:extLst>
          </p:cNvPr>
          <p:cNvGrpSpPr/>
          <p:nvPr userDrawn="1"/>
        </p:nvGrpSpPr>
        <p:grpSpPr>
          <a:xfrm>
            <a:off x="21379410" y="2290747"/>
            <a:ext cx="1907608" cy="3463718"/>
            <a:chOff x="7723680" y="1702457"/>
            <a:chExt cx="953680" cy="1731859"/>
          </a:xfrm>
        </p:grpSpPr>
        <p:sp>
          <p:nvSpPr>
            <p:cNvPr id="178" name="Legend1">
              <a:extLst>
                <a:ext uri="{FF2B5EF4-FFF2-40B4-BE49-F238E27FC236}">
                  <a16:creationId xmlns:a16="http://schemas.microsoft.com/office/drawing/2014/main" id="{52D36822-AA8F-4AB9-8E2D-A3C479E4BBCB}"/>
                </a:ext>
              </a:extLst>
            </p:cNvPr>
            <p:cNvSpPr txBox="1"/>
            <p:nvPr/>
          </p:nvSpPr>
          <p:spPr>
            <a:xfrm>
              <a:off x="8076312" y="1709817"/>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86" name="Legend2">
              <a:extLst>
                <a:ext uri="{FF2B5EF4-FFF2-40B4-BE49-F238E27FC236}">
                  <a16:creationId xmlns:a16="http://schemas.microsoft.com/office/drawing/2014/main" id="{8E97900E-2B96-434F-81DB-91C36E5C80B8}"/>
                </a:ext>
              </a:extLst>
            </p:cNvPr>
            <p:cNvSpPr txBox="1"/>
            <p:nvPr/>
          </p:nvSpPr>
          <p:spPr>
            <a:xfrm>
              <a:off x="8076312" y="2085276"/>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98" name="Legend3">
              <a:extLst>
                <a:ext uri="{FF2B5EF4-FFF2-40B4-BE49-F238E27FC236}">
                  <a16:creationId xmlns:a16="http://schemas.microsoft.com/office/drawing/2014/main" id="{1C5FC91C-7C8B-4ADC-9C72-AF15E39626C7}"/>
                </a:ext>
              </a:extLst>
            </p:cNvPr>
            <p:cNvSpPr txBox="1"/>
            <p:nvPr/>
          </p:nvSpPr>
          <p:spPr>
            <a:xfrm>
              <a:off x="8076312" y="246073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199" name="Legend4">
              <a:extLst>
                <a:ext uri="{FF2B5EF4-FFF2-40B4-BE49-F238E27FC236}">
                  <a16:creationId xmlns:a16="http://schemas.microsoft.com/office/drawing/2014/main" id="{AB1C2675-9A7C-48E0-B55F-D579456AE5F9}"/>
                </a:ext>
              </a:extLst>
            </p:cNvPr>
            <p:cNvSpPr txBox="1"/>
            <p:nvPr/>
          </p:nvSpPr>
          <p:spPr>
            <a:xfrm>
              <a:off x="8076312" y="2836194"/>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00" name="Legend5">
              <a:extLst>
                <a:ext uri="{FF2B5EF4-FFF2-40B4-BE49-F238E27FC236}">
                  <a16:creationId xmlns:a16="http://schemas.microsoft.com/office/drawing/2014/main" id="{DA161B8B-CA2D-40C7-9754-C7A694CD4641}"/>
                </a:ext>
              </a:extLst>
            </p:cNvPr>
            <p:cNvSpPr txBox="1"/>
            <p:nvPr/>
          </p:nvSpPr>
          <p:spPr>
            <a:xfrm>
              <a:off x="8076312" y="321165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grpSp>
          <p:nvGrpSpPr>
            <p:cNvPr id="201" name="MoonLegend1">
              <a:extLst>
                <a:ext uri="{FF2B5EF4-FFF2-40B4-BE49-F238E27FC236}">
                  <a16:creationId xmlns:a16="http://schemas.microsoft.com/office/drawing/2014/main" id="{04E4629C-09C0-44C2-A052-54476F578E83}"/>
                </a:ext>
              </a:extLst>
            </p:cNvPr>
            <p:cNvGrpSpPr>
              <a:grpSpLocks noChangeAspect="1"/>
            </p:cNvGrpSpPr>
            <p:nvPr>
              <p:custDataLst>
                <p:tags r:id="rId34"/>
              </p:custDataLst>
            </p:nvPr>
          </p:nvGrpSpPr>
          <p:grpSpPr>
            <a:xfrm>
              <a:off x="7723680" y="1702457"/>
              <a:ext cx="228600" cy="228600"/>
              <a:chOff x="762000" y="1270000"/>
              <a:chExt cx="254000" cy="254000"/>
            </a:xfrm>
          </p:grpSpPr>
          <p:sp>
            <p:nvSpPr>
              <p:cNvPr id="214" name="Oval 213">
                <a:extLst>
                  <a:ext uri="{FF2B5EF4-FFF2-40B4-BE49-F238E27FC236}">
                    <a16:creationId xmlns:a16="http://schemas.microsoft.com/office/drawing/2014/main" id="{B4B45D48-27C6-4294-BEDE-BB2E9C2EEA7B}"/>
                  </a:ext>
                </a:extLst>
              </p:cNvPr>
              <p:cNvSpPr/>
              <p:nvPr>
                <p:custDataLst>
                  <p:tags r:id="rId4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15" name="Arc 214" hidden="1">
                <a:extLst>
                  <a:ext uri="{FF2B5EF4-FFF2-40B4-BE49-F238E27FC236}">
                    <a16:creationId xmlns:a16="http://schemas.microsoft.com/office/drawing/2014/main" id="{ADB7B405-7A58-44DF-9DC2-9C7680B54C94}"/>
                  </a:ext>
                </a:extLst>
              </p:cNvPr>
              <p:cNvSpPr/>
              <p:nvPr>
                <p:custDataLst>
                  <p:tags r:id="rId48"/>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2" name="MoonLegend2">
              <a:extLst>
                <a:ext uri="{FF2B5EF4-FFF2-40B4-BE49-F238E27FC236}">
                  <a16:creationId xmlns:a16="http://schemas.microsoft.com/office/drawing/2014/main" id="{2B38C801-9E63-4898-A7CF-184686DBDAD7}"/>
                </a:ext>
              </a:extLst>
            </p:cNvPr>
            <p:cNvGrpSpPr>
              <a:grpSpLocks noChangeAspect="1"/>
            </p:cNvGrpSpPr>
            <p:nvPr>
              <p:custDataLst>
                <p:tags r:id="rId35"/>
              </p:custDataLst>
            </p:nvPr>
          </p:nvGrpSpPr>
          <p:grpSpPr>
            <a:xfrm>
              <a:off x="7723680" y="2078270"/>
              <a:ext cx="228600" cy="228600"/>
              <a:chOff x="762000" y="1270000"/>
              <a:chExt cx="254000" cy="254000"/>
            </a:xfrm>
          </p:grpSpPr>
          <p:sp>
            <p:nvSpPr>
              <p:cNvPr id="212" name="Oval 211">
                <a:extLst>
                  <a:ext uri="{FF2B5EF4-FFF2-40B4-BE49-F238E27FC236}">
                    <a16:creationId xmlns:a16="http://schemas.microsoft.com/office/drawing/2014/main" id="{C3A83680-69F2-4D23-A8F8-D9A98A4E5AF6}"/>
                  </a:ext>
                </a:extLst>
              </p:cNvPr>
              <p:cNvSpPr/>
              <p:nvPr>
                <p:custDataLst>
                  <p:tags r:id="rId4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13" name="Arc 212">
                <a:extLst>
                  <a:ext uri="{FF2B5EF4-FFF2-40B4-BE49-F238E27FC236}">
                    <a16:creationId xmlns:a16="http://schemas.microsoft.com/office/drawing/2014/main" id="{C17D18B5-609A-4996-8064-14D7D81AF4E5}"/>
                  </a:ext>
                </a:extLst>
              </p:cNvPr>
              <p:cNvSpPr/>
              <p:nvPr>
                <p:custDataLst>
                  <p:tags r:id="rId46"/>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3" name="MoonLegend3">
              <a:extLst>
                <a:ext uri="{FF2B5EF4-FFF2-40B4-BE49-F238E27FC236}">
                  <a16:creationId xmlns:a16="http://schemas.microsoft.com/office/drawing/2014/main" id="{A92A5709-086C-4E6B-A60E-CB49905DBE55}"/>
                </a:ext>
              </a:extLst>
            </p:cNvPr>
            <p:cNvGrpSpPr>
              <a:grpSpLocks noChangeAspect="1"/>
            </p:cNvGrpSpPr>
            <p:nvPr>
              <p:custDataLst>
                <p:tags r:id="rId36"/>
              </p:custDataLst>
            </p:nvPr>
          </p:nvGrpSpPr>
          <p:grpSpPr>
            <a:xfrm>
              <a:off x="7723680" y="2454085"/>
              <a:ext cx="228600" cy="228600"/>
              <a:chOff x="762000" y="1270000"/>
              <a:chExt cx="254000" cy="254000"/>
            </a:xfrm>
          </p:grpSpPr>
          <p:sp>
            <p:nvSpPr>
              <p:cNvPr id="210" name="Oval 209">
                <a:extLst>
                  <a:ext uri="{FF2B5EF4-FFF2-40B4-BE49-F238E27FC236}">
                    <a16:creationId xmlns:a16="http://schemas.microsoft.com/office/drawing/2014/main" id="{99EBD2F3-5D30-485C-9265-770571CCF936}"/>
                  </a:ext>
                </a:extLst>
              </p:cNvPr>
              <p:cNvSpPr/>
              <p:nvPr>
                <p:custDataLst>
                  <p:tags r:id="rId4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11" name="Arc 210">
                <a:extLst>
                  <a:ext uri="{FF2B5EF4-FFF2-40B4-BE49-F238E27FC236}">
                    <a16:creationId xmlns:a16="http://schemas.microsoft.com/office/drawing/2014/main" id="{30CC504B-34AD-4EBE-930B-670AC3D09883}"/>
                  </a:ext>
                </a:extLst>
              </p:cNvPr>
              <p:cNvSpPr/>
              <p:nvPr>
                <p:custDataLst>
                  <p:tags r:id="rId44"/>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4" name="MoonLegend4">
              <a:extLst>
                <a:ext uri="{FF2B5EF4-FFF2-40B4-BE49-F238E27FC236}">
                  <a16:creationId xmlns:a16="http://schemas.microsoft.com/office/drawing/2014/main" id="{C8304796-415B-4F97-A04E-F96B1DA30E35}"/>
                </a:ext>
              </a:extLst>
            </p:cNvPr>
            <p:cNvGrpSpPr>
              <a:grpSpLocks noChangeAspect="1"/>
            </p:cNvGrpSpPr>
            <p:nvPr>
              <p:custDataLst>
                <p:tags r:id="rId37"/>
              </p:custDataLst>
            </p:nvPr>
          </p:nvGrpSpPr>
          <p:grpSpPr>
            <a:xfrm>
              <a:off x="7723680" y="2829900"/>
              <a:ext cx="228600" cy="228600"/>
              <a:chOff x="762000" y="1270000"/>
              <a:chExt cx="254000" cy="254000"/>
            </a:xfrm>
          </p:grpSpPr>
          <p:sp>
            <p:nvSpPr>
              <p:cNvPr id="208" name="Oval 207">
                <a:extLst>
                  <a:ext uri="{FF2B5EF4-FFF2-40B4-BE49-F238E27FC236}">
                    <a16:creationId xmlns:a16="http://schemas.microsoft.com/office/drawing/2014/main" id="{FBEE2FDB-CD25-49FB-B97E-7B73BC27C970}"/>
                  </a:ext>
                </a:extLst>
              </p:cNvPr>
              <p:cNvSpPr/>
              <p:nvPr>
                <p:custDataLst>
                  <p:tags r:id="rId4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09" name="Arc 208">
                <a:extLst>
                  <a:ext uri="{FF2B5EF4-FFF2-40B4-BE49-F238E27FC236}">
                    <a16:creationId xmlns:a16="http://schemas.microsoft.com/office/drawing/2014/main" id="{20BD55A3-53A9-4927-969C-9CF05B99B55E}"/>
                  </a:ext>
                </a:extLst>
              </p:cNvPr>
              <p:cNvSpPr/>
              <p:nvPr>
                <p:custDataLst>
                  <p:tags r:id="rId42"/>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nvGrpSpPr>
            <p:cNvPr id="205" name="MoonLegend5">
              <a:extLst>
                <a:ext uri="{FF2B5EF4-FFF2-40B4-BE49-F238E27FC236}">
                  <a16:creationId xmlns:a16="http://schemas.microsoft.com/office/drawing/2014/main" id="{407C7760-9AB8-4A4A-A849-321049CFA184}"/>
                </a:ext>
              </a:extLst>
            </p:cNvPr>
            <p:cNvGrpSpPr>
              <a:grpSpLocks noChangeAspect="1"/>
            </p:cNvGrpSpPr>
            <p:nvPr>
              <p:custDataLst>
                <p:tags r:id="rId38"/>
              </p:custDataLst>
            </p:nvPr>
          </p:nvGrpSpPr>
          <p:grpSpPr>
            <a:xfrm>
              <a:off x="7723680" y="3205716"/>
              <a:ext cx="228600" cy="228600"/>
              <a:chOff x="762000" y="1270000"/>
              <a:chExt cx="254000" cy="254000"/>
            </a:xfrm>
          </p:grpSpPr>
          <p:sp>
            <p:nvSpPr>
              <p:cNvPr id="206" name="Oval 205">
                <a:extLst>
                  <a:ext uri="{FF2B5EF4-FFF2-40B4-BE49-F238E27FC236}">
                    <a16:creationId xmlns:a16="http://schemas.microsoft.com/office/drawing/2014/main" id="{D9523DDF-56EA-4C93-952F-EC9129596E3B}"/>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07" name="Arc 206">
                <a:extLst>
                  <a:ext uri="{FF2B5EF4-FFF2-40B4-BE49-F238E27FC236}">
                    <a16:creationId xmlns:a16="http://schemas.microsoft.com/office/drawing/2014/main" id="{0F00BE70-9C68-4D5F-A9A0-FBD691C6823D}"/>
                  </a:ext>
                </a:extLst>
              </p:cNvPr>
              <p:cNvSpPr/>
              <p:nvPr>
                <p:custDataLst>
                  <p:tags r:id="rId40"/>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grpSp>
      </p:grpSp>
      <p:grpSp>
        <p:nvGrpSpPr>
          <p:cNvPr id="216" name="LegendBoxes" hidden="1">
            <a:extLst>
              <a:ext uri="{FF2B5EF4-FFF2-40B4-BE49-F238E27FC236}">
                <a16:creationId xmlns:a16="http://schemas.microsoft.com/office/drawing/2014/main" id="{4E98C787-8522-417F-AB77-0882A48FE3F3}"/>
              </a:ext>
            </a:extLst>
          </p:cNvPr>
          <p:cNvGrpSpPr/>
          <p:nvPr userDrawn="1"/>
        </p:nvGrpSpPr>
        <p:grpSpPr>
          <a:xfrm>
            <a:off x="21432387" y="8763003"/>
            <a:ext cx="1854629" cy="3434564"/>
            <a:chOff x="10652400" y="4322825"/>
            <a:chExt cx="927194" cy="1717282"/>
          </a:xfrm>
        </p:grpSpPr>
        <p:sp>
          <p:nvSpPr>
            <p:cNvPr id="217" name="RectangleLegend1">
              <a:extLst>
                <a:ext uri="{FF2B5EF4-FFF2-40B4-BE49-F238E27FC236}">
                  <a16:creationId xmlns:a16="http://schemas.microsoft.com/office/drawing/2014/main" id="{E72E214C-D787-4A05-B7A1-1D39FE4D7D36}"/>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18" name="RectangleLegend2">
              <a:extLst>
                <a:ext uri="{FF2B5EF4-FFF2-40B4-BE49-F238E27FC236}">
                  <a16:creationId xmlns:a16="http://schemas.microsoft.com/office/drawing/2014/main" id="{65182593-AA67-43A3-A14C-9042B43D45AC}"/>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19" name="RectangleLegend3">
              <a:extLst>
                <a:ext uri="{FF2B5EF4-FFF2-40B4-BE49-F238E27FC236}">
                  <a16:creationId xmlns:a16="http://schemas.microsoft.com/office/drawing/2014/main" id="{DF747F98-0AE7-4E79-9711-232B434BE005}"/>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20" name="RectangleLegend4">
              <a:extLst>
                <a:ext uri="{FF2B5EF4-FFF2-40B4-BE49-F238E27FC236}">
                  <a16:creationId xmlns:a16="http://schemas.microsoft.com/office/drawing/2014/main" id="{18DA4FDC-AFC1-462A-A45B-09BEF7BF54BA}"/>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21" name="RectangleLegend5">
              <a:extLst>
                <a:ext uri="{FF2B5EF4-FFF2-40B4-BE49-F238E27FC236}">
                  <a16:creationId xmlns:a16="http://schemas.microsoft.com/office/drawing/2014/main" id="{7E45DA98-3E1B-43AC-B863-73FEA9B51074}"/>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222" name="Legend1">
              <a:extLst>
                <a:ext uri="{FF2B5EF4-FFF2-40B4-BE49-F238E27FC236}">
                  <a16:creationId xmlns:a16="http://schemas.microsoft.com/office/drawing/2014/main" id="{3871D918-B68B-43A7-91C3-8405C07D9E0F}"/>
                </a:ext>
              </a:extLst>
            </p:cNvPr>
            <p:cNvSpPr txBox="1"/>
            <p:nvPr/>
          </p:nvSpPr>
          <p:spPr>
            <a:xfrm>
              <a:off x="10978546" y="4322825"/>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3" name="Legend2">
              <a:extLst>
                <a:ext uri="{FF2B5EF4-FFF2-40B4-BE49-F238E27FC236}">
                  <a16:creationId xmlns:a16="http://schemas.microsoft.com/office/drawing/2014/main" id="{A16EA6D6-C1A0-4168-AAFA-5F90974137C8}"/>
                </a:ext>
              </a:extLst>
            </p:cNvPr>
            <p:cNvSpPr txBox="1"/>
            <p:nvPr/>
          </p:nvSpPr>
          <p:spPr>
            <a:xfrm>
              <a:off x="10978546" y="4702323"/>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4" name="Legend3">
              <a:extLst>
                <a:ext uri="{FF2B5EF4-FFF2-40B4-BE49-F238E27FC236}">
                  <a16:creationId xmlns:a16="http://schemas.microsoft.com/office/drawing/2014/main" id="{5BF9E5C4-5AEC-4B10-B836-DA933AFC4A93}"/>
                </a:ext>
              </a:extLst>
            </p:cNvPr>
            <p:cNvSpPr txBox="1"/>
            <p:nvPr/>
          </p:nvSpPr>
          <p:spPr>
            <a:xfrm>
              <a:off x="10978546" y="5081821"/>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5" name="Legend4">
              <a:extLst>
                <a:ext uri="{FF2B5EF4-FFF2-40B4-BE49-F238E27FC236}">
                  <a16:creationId xmlns:a16="http://schemas.microsoft.com/office/drawing/2014/main" id="{D8C4C45F-C63E-4DFA-BBB7-3DB83EECAEC3}"/>
                </a:ext>
              </a:extLst>
            </p:cNvPr>
            <p:cNvSpPr txBox="1"/>
            <p:nvPr/>
          </p:nvSpPr>
          <p:spPr>
            <a:xfrm>
              <a:off x="10978546" y="5453242"/>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sp>
          <p:nvSpPr>
            <p:cNvPr id="226" name="Legend5">
              <a:extLst>
                <a:ext uri="{FF2B5EF4-FFF2-40B4-BE49-F238E27FC236}">
                  <a16:creationId xmlns:a16="http://schemas.microsoft.com/office/drawing/2014/main" id="{1109F056-235A-4CBB-BCBE-878F0E08B240}"/>
                </a:ext>
              </a:extLst>
            </p:cNvPr>
            <p:cNvSpPr txBox="1"/>
            <p:nvPr/>
          </p:nvSpPr>
          <p:spPr>
            <a:xfrm>
              <a:off x="10978545" y="5824663"/>
              <a:ext cx="601048" cy="215444"/>
            </a:xfrm>
            <a:prstGeom prst="rect">
              <a:avLst/>
            </a:prstGeom>
            <a:noFill/>
            <a:ln>
              <a:noFill/>
              <a:miter lim="800000"/>
            </a:ln>
          </p:spPr>
          <p:txBody>
            <a:bodyPr wrap="none" lIns="0" tIns="0" rIns="0" bIns="0" rtlCol="0" anchor="ctr" anchorCtr="0">
              <a:spAutoFit/>
            </a:bodyPr>
            <a:lstStyle/>
            <a:p>
              <a:pPr>
                <a:spcAft>
                  <a:spcPts val="1200"/>
                </a:spcAft>
              </a:pPr>
              <a:r>
                <a:rPr lang="en-US" sz="2800" dirty="0"/>
                <a:t>Legend</a:t>
              </a:r>
            </a:p>
          </p:txBody>
        </p:sp>
      </p:grpSp>
      <p:sp>
        <p:nvSpPr>
          <p:cNvPr id="148" name="SText">
            <a:extLst>
              <a:ext uri="{FF2B5EF4-FFF2-40B4-BE49-F238E27FC236}">
                <a16:creationId xmlns:a16="http://schemas.microsoft.com/office/drawing/2014/main" id="{7A168012-B53F-444C-ACD8-78D56A061C2A}"/>
              </a:ext>
            </a:extLst>
          </p:cNvPr>
          <p:cNvSpPr txBox="1"/>
          <p:nvPr userDrawn="1">
            <p:custDataLst>
              <p:tags r:id="rId28"/>
            </p:custDataLst>
          </p:nvPr>
        </p:nvSpPr>
        <p:spPr>
          <a:xfrm>
            <a:off x="1109617" y="13387532"/>
            <a:ext cx="3058530" cy="215444"/>
          </a:xfrm>
          <a:prstGeom prst="rect">
            <a:avLst/>
          </a:prstGeom>
          <a:noFill/>
        </p:spPr>
        <p:txBody>
          <a:bodyPr wrap="none" lIns="0" tIns="0" rIns="0" bIns="0" rtlCol="0" anchor="b">
            <a:spAutoFit/>
          </a:bodyPr>
          <a:lstStyle/>
          <a:p>
            <a:r>
              <a:rPr lang="en-US" sz="1400" dirty="0"/>
              <a:t>IBM Software/© 2023 IBM Corporation</a:t>
            </a:r>
          </a:p>
        </p:txBody>
      </p:sp>
      <p:sp>
        <p:nvSpPr>
          <p:cNvPr id="149" name="Text">
            <a:extLst>
              <a:ext uri="{FF2B5EF4-FFF2-40B4-BE49-F238E27FC236}">
                <a16:creationId xmlns:a16="http://schemas.microsoft.com/office/drawing/2014/main" id="{12638949-23C9-452A-BD88-E5B420623D1E}"/>
              </a:ext>
            </a:extLst>
          </p:cNvPr>
          <p:cNvSpPr txBox="1"/>
          <p:nvPr userDrawn="1">
            <p:custDataLst>
              <p:tags r:id="rId29"/>
            </p:custDataLst>
          </p:nvPr>
        </p:nvSpPr>
        <p:spPr>
          <a:xfrm>
            <a:off x="10767129" y="13387532"/>
            <a:ext cx="1684757" cy="215444"/>
          </a:xfrm>
          <a:prstGeom prst="rect">
            <a:avLst/>
          </a:prstGeom>
          <a:noFill/>
        </p:spPr>
        <p:txBody>
          <a:bodyPr wrap="none" lIns="0" tIns="0" rIns="0" bIns="0" rtlCol="0" anchor="b">
            <a:spAutoFit/>
          </a:bodyPr>
          <a:lstStyle/>
          <a:p>
            <a:r>
              <a:rPr lang="en-US" sz="1400" dirty="0"/>
              <a:t>IBM CONFIDENTIAL</a:t>
            </a:r>
          </a:p>
        </p:txBody>
      </p:sp>
      <p:sp>
        <p:nvSpPr>
          <p:cNvPr id="151" name="TrackerAlphaWhite" hidden="1">
            <a:extLst>
              <a:ext uri="{FF2B5EF4-FFF2-40B4-BE49-F238E27FC236}">
                <a16:creationId xmlns:a16="http://schemas.microsoft.com/office/drawing/2014/main" id="{933EC267-C14F-496B-8C45-F11781A1CFE9}"/>
              </a:ext>
            </a:extLst>
          </p:cNvPr>
          <p:cNvSpPr/>
          <p:nvPr userDrawn="1">
            <p:custDataLst>
              <p:tags r:id="rId30"/>
            </p:custDataLst>
          </p:nvPr>
        </p:nvSpPr>
        <p:spPr>
          <a:xfrm>
            <a:off x="2006861" y="2768600"/>
            <a:ext cx="558753" cy="558680"/>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accent1"/>
                </a:solidFill>
                <a:latin typeface="+mj-lt"/>
              </a:rPr>
              <a:t>A</a:t>
            </a:r>
          </a:p>
        </p:txBody>
      </p:sp>
      <p:sp>
        <p:nvSpPr>
          <p:cNvPr id="152" name="TrackerNumWhite" hidden="1">
            <a:extLst>
              <a:ext uri="{FF2B5EF4-FFF2-40B4-BE49-F238E27FC236}">
                <a16:creationId xmlns:a16="http://schemas.microsoft.com/office/drawing/2014/main" id="{81AB1E26-B1DC-4764-82F1-A27D5A3571F0}"/>
              </a:ext>
            </a:extLst>
          </p:cNvPr>
          <p:cNvSpPr/>
          <p:nvPr userDrawn="1">
            <p:custDataLst>
              <p:tags r:id="rId31"/>
            </p:custDataLst>
          </p:nvPr>
        </p:nvSpPr>
        <p:spPr>
          <a:xfrm>
            <a:off x="2006861" y="3784600"/>
            <a:ext cx="558753" cy="558680"/>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accent1"/>
                </a:solidFill>
                <a:latin typeface="+mj-lt"/>
              </a:rPr>
              <a:t>1</a:t>
            </a:r>
          </a:p>
        </p:txBody>
      </p:sp>
      <p:sp>
        <p:nvSpPr>
          <p:cNvPr id="153" name="TrackerAlphaBlue" hidden="1">
            <a:extLst>
              <a:ext uri="{FF2B5EF4-FFF2-40B4-BE49-F238E27FC236}">
                <a16:creationId xmlns:a16="http://schemas.microsoft.com/office/drawing/2014/main" id="{C10F6D7F-8769-44C8-8386-9D1184DC1C40}"/>
              </a:ext>
            </a:extLst>
          </p:cNvPr>
          <p:cNvSpPr/>
          <p:nvPr userDrawn="1">
            <p:custDataLst>
              <p:tags r:id="rId32"/>
            </p:custDataLst>
          </p:nvPr>
        </p:nvSpPr>
        <p:spPr>
          <a:xfrm>
            <a:off x="2006861" y="4800600"/>
            <a:ext cx="558753" cy="558680"/>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bg1"/>
                </a:solidFill>
                <a:latin typeface="+mj-lt"/>
              </a:rPr>
              <a:t>A</a:t>
            </a:r>
          </a:p>
        </p:txBody>
      </p:sp>
      <p:sp>
        <p:nvSpPr>
          <p:cNvPr id="154" name="TrackerNumBlue" hidden="1">
            <a:extLst>
              <a:ext uri="{FF2B5EF4-FFF2-40B4-BE49-F238E27FC236}">
                <a16:creationId xmlns:a16="http://schemas.microsoft.com/office/drawing/2014/main" id="{05803230-31F9-4E48-88FD-97BDE069EB59}"/>
              </a:ext>
            </a:extLst>
          </p:cNvPr>
          <p:cNvSpPr/>
          <p:nvPr userDrawn="1">
            <p:custDataLst>
              <p:tags r:id="rId33"/>
            </p:custDataLst>
          </p:nvPr>
        </p:nvSpPr>
        <p:spPr>
          <a:xfrm>
            <a:off x="2006861" y="5816600"/>
            <a:ext cx="558753" cy="558680"/>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600"/>
              </a:spcBef>
              <a:spcAft>
                <a:spcPts val="600"/>
              </a:spcAft>
            </a:pPr>
            <a:r>
              <a:rPr lang="en-US" sz="2800" dirty="0">
                <a:solidFill>
                  <a:schemeClr val="bg1"/>
                </a:solidFill>
                <a:latin typeface="+mj-lt"/>
              </a:rPr>
              <a:t>1</a:t>
            </a:r>
          </a:p>
        </p:txBody>
      </p:sp>
    </p:spTree>
    <p:extLst>
      <p:ext uri="{BB962C8B-B14F-4D97-AF65-F5344CB8AC3E}">
        <p14:creationId xmlns:p14="http://schemas.microsoft.com/office/powerpoint/2010/main" val="3559975260"/>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50" r:id="rId18"/>
    <p:sldLayoutId id="2147484051" r:id="rId19"/>
    <p:sldLayoutId id="2147484052" r:id="rId20"/>
    <p:sldLayoutId id="2147484054" r:id="rId21"/>
  </p:sldLayoutIdLst>
  <p:txStyles>
    <p:titleStyle>
      <a:lvl1pPr algn="l" defTabSz="1828800" rtl="0" eaLnBrk="1" latinLnBrk="0" hangingPunct="1">
        <a:lnSpc>
          <a:spcPct val="100000"/>
        </a:lnSpc>
        <a:spcBef>
          <a:spcPct val="0"/>
        </a:spcBef>
        <a:buNone/>
        <a:defRPr lang="en-US" sz="5000" b="0" kern="1200" spc="0" baseline="0" dirty="0">
          <a:ln w="6350" cap="flat">
            <a:noFill/>
            <a:miter lim="800000"/>
          </a:ln>
          <a:solidFill>
            <a:schemeClr val="tx1"/>
          </a:solidFill>
          <a:latin typeface="+mj-lt"/>
          <a:ea typeface="+mj-ea"/>
          <a:cs typeface="+mj-cs"/>
        </a:defRPr>
      </a:lvl1pPr>
    </p:titleStyle>
    <p:bodyStyle>
      <a:lvl1pPr marL="0" indent="0" algn="l" defTabSz="1828800" rtl="0" eaLnBrk="1" latinLnBrk="0" hangingPunct="1">
        <a:lnSpc>
          <a:spcPct val="100000"/>
        </a:lnSpc>
        <a:spcBef>
          <a:spcPts val="600"/>
        </a:spcBef>
        <a:spcAft>
          <a:spcPts val="600"/>
        </a:spcAft>
        <a:buClr>
          <a:schemeClr val="tx1"/>
        </a:buClr>
        <a:buSzPct val="100000"/>
        <a:buFont typeface="Segoe UI" panose="020B0502040204020203" pitchFamily="34" charset="0"/>
        <a:buChar char="​"/>
        <a:defRPr lang="en-US" sz="3200" kern="1200" dirty="0">
          <a:solidFill>
            <a:schemeClr val="tx1"/>
          </a:solidFill>
          <a:latin typeface="+mn-lt"/>
          <a:ea typeface="+mn-ea"/>
          <a:cs typeface="Arial" panose="020B0604020202020204" pitchFamily="34" charset="0"/>
        </a:defRPr>
      </a:lvl1pPr>
      <a:lvl2pPr marL="457200" indent="-457200" algn="l" defTabSz="1828800" rtl="0" eaLnBrk="1" latinLnBrk="0" hangingPunct="1">
        <a:lnSpc>
          <a:spcPct val="100000"/>
        </a:lnSpc>
        <a:spcBef>
          <a:spcPts val="0"/>
        </a:spcBef>
        <a:spcAft>
          <a:spcPts val="600"/>
        </a:spcAft>
        <a:buClr>
          <a:schemeClr val="tx1"/>
        </a:buClr>
        <a:buSzPct val="110000"/>
        <a:buFont typeface="Wingdings" panose="05000000000000000000" pitchFamily="2" charset="2"/>
        <a:buChar char=""/>
        <a:defRPr lang="en-US" sz="3200" kern="1200" dirty="0">
          <a:solidFill>
            <a:schemeClr val="tx1"/>
          </a:solidFill>
          <a:latin typeface="+mn-lt"/>
          <a:ea typeface="+mn-ea"/>
          <a:cs typeface="+mn-cs"/>
        </a:defRPr>
      </a:lvl2pPr>
      <a:lvl3pPr marL="877824" indent="-420624" algn="l" defTabSz="1828800" rtl="0" eaLnBrk="1" latinLnBrk="0" hangingPunct="1">
        <a:lnSpc>
          <a:spcPct val="100000"/>
        </a:lnSpc>
        <a:spcBef>
          <a:spcPts val="0"/>
        </a:spcBef>
        <a:spcAft>
          <a:spcPts val="600"/>
        </a:spcAft>
        <a:buClr>
          <a:schemeClr val="tx1"/>
        </a:buClr>
        <a:buSzPct val="110000"/>
        <a:buFont typeface="Arial" panose="020B0604020202020204" pitchFamily="34" charset="0"/>
        <a:buChar char="‒"/>
        <a:defRPr lang="en-US" sz="3200" kern="1200" dirty="0">
          <a:solidFill>
            <a:schemeClr val="tx1"/>
          </a:solidFill>
          <a:latin typeface="+mn-lt"/>
          <a:ea typeface="+mn-ea"/>
          <a:cs typeface="+mn-cs"/>
        </a:defRPr>
      </a:lvl3pPr>
      <a:lvl4pPr marL="1188720" indent="-310896" algn="l" defTabSz="1828800" rtl="0" eaLnBrk="1" latinLnBrk="0" hangingPunct="1">
        <a:lnSpc>
          <a:spcPct val="100000"/>
        </a:lnSpc>
        <a:spcBef>
          <a:spcPts val="0"/>
        </a:spcBef>
        <a:spcAft>
          <a:spcPts val="600"/>
        </a:spcAft>
        <a:buClr>
          <a:schemeClr val="tx1"/>
        </a:buClr>
        <a:buSzPct val="100000"/>
        <a:buFont typeface="Arial" panose="020B0604020202020204" pitchFamily="34" charset="0"/>
        <a:buChar char="•"/>
        <a:defRPr lang="en-US" sz="3200" kern="1200" dirty="0">
          <a:solidFill>
            <a:schemeClr val="tx1"/>
          </a:solidFill>
          <a:latin typeface="+mn-lt"/>
          <a:ea typeface="+mn-ea"/>
          <a:cs typeface="+mn-cs"/>
        </a:defRPr>
      </a:lvl4pPr>
      <a:lvl5pPr marL="1627632" indent="-292608" algn="l" defTabSz="1828800" rtl="0" eaLnBrk="1" latinLnBrk="0" hangingPunct="1">
        <a:lnSpc>
          <a:spcPct val="100000"/>
        </a:lnSpc>
        <a:spcBef>
          <a:spcPts val="0"/>
        </a:spcBef>
        <a:spcAft>
          <a:spcPts val="600"/>
        </a:spcAft>
        <a:buClr>
          <a:schemeClr val="tx1"/>
        </a:buClr>
        <a:buSzPct val="100000"/>
        <a:buFont typeface="Arial" panose="020B0604020202020204" pitchFamily="34" charset="0"/>
        <a:buChar char="̶"/>
        <a:defRPr lang="en-US" sz="3200" kern="1200" dirty="0">
          <a:solidFill>
            <a:schemeClr val="tx1"/>
          </a:solidFill>
          <a:latin typeface="+mn-lt"/>
          <a:ea typeface="+mn-ea"/>
          <a:cs typeface="+mn-cs"/>
        </a:defRPr>
      </a:lvl5pPr>
      <a:lvl6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6pPr>
      <a:lvl7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7pPr>
      <a:lvl8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8pPr>
      <a:lvl9pPr marL="2171700" indent="-342900" algn="l" defTabSz="1828800" rtl="0" eaLnBrk="1" latinLnBrk="0" hangingPunct="1">
        <a:lnSpc>
          <a:spcPct val="100000"/>
        </a:lnSpc>
        <a:spcBef>
          <a:spcPts val="0"/>
        </a:spcBef>
        <a:spcAft>
          <a:spcPts val="600"/>
        </a:spcAft>
        <a:buSzPct val="100000"/>
        <a:buFont typeface="Arial" panose="020B0604020202020204" pitchFamily="34" charset="0"/>
        <a:buChar char="▫"/>
        <a:defRPr sz="3200" kern="1200">
          <a:solidFill>
            <a:schemeClr val="tx1"/>
          </a:solidFill>
          <a:latin typeface="+mn-lt"/>
          <a:ea typeface="+mn-ea"/>
          <a:cs typeface="Arial" panose="020B0604020202020204" pitchFamily="34" charset="0"/>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58" y="12801603"/>
            <a:ext cx="10974055"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(c) 2022-2023, IBM Corporation</a:t>
            </a:r>
            <a:endParaRPr lang="en-US" dirty="0"/>
          </a:p>
        </p:txBody>
      </p:sp>
      <p:sp>
        <p:nvSpPr>
          <p:cNvPr id="8" name="Slide Number Placeholder"/>
          <p:cNvSpPr>
            <a:spLocks noGrp="1"/>
          </p:cNvSpPr>
          <p:nvPr>
            <p:ph type="sldNum" sz="quarter" idx="4"/>
          </p:nvPr>
        </p:nvSpPr>
        <p:spPr>
          <a:xfrm>
            <a:off x="18900066" y="12801603"/>
            <a:ext cx="4877253" cy="444498"/>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1"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015241890"/>
      </p:ext>
    </p:extLst>
  </p:cSld>
  <p:clrMap bg1="dk1" tx1="lt1" bg2="dk2" tx2="lt2" accent1="accent1" accent2="accent2" accent3="accent3" accent4="accent4" accent5="accent5" accent6="accent6" hlink="hlink" folHlink="folHlink"/>
  <p:sldLayoutIdLst>
    <p:sldLayoutId id="2147486120" r:id="rId1"/>
    <p:sldLayoutId id="2147486121" r:id="rId2"/>
    <p:sldLayoutId id="2147486122" r:id="rId3"/>
    <p:sldLayoutId id="2147486123" r:id="rId4"/>
    <p:sldLayoutId id="2147486124" r:id="rId5"/>
    <p:sldLayoutId id="2147486125" r:id="rId6"/>
    <p:sldLayoutId id="2147486126" r:id="rId7"/>
    <p:sldLayoutId id="2147486127" r:id="rId8"/>
    <p:sldLayoutId id="2147486128" r:id="rId9"/>
    <p:sldLayoutId id="2147486129" r:id="rId10"/>
    <p:sldLayoutId id="2147486130" r:id="rId11"/>
    <p:sldLayoutId id="2147486131" r:id="rId12"/>
    <p:sldLayoutId id="2147486132" r:id="rId13"/>
    <p:sldLayoutId id="2147486133" r:id="rId14"/>
    <p:sldLayoutId id="2147486134" r:id="rId15"/>
    <p:sldLayoutId id="2147486135" r:id="rId16"/>
    <p:sldLayoutId id="2147486136" r:id="rId17"/>
    <p:sldLayoutId id="2147486137" r:id="rId18"/>
    <p:sldLayoutId id="2147486138" r:id="rId19"/>
    <p:sldLayoutId id="2147486139" r:id="rId20"/>
    <p:sldLayoutId id="2147486140" r:id="rId21"/>
    <p:sldLayoutId id="2147486141" r:id="rId22"/>
    <p:sldLayoutId id="2147486142" r:id="rId23"/>
    <p:sldLayoutId id="2147486143" r:id="rId24"/>
    <p:sldLayoutId id="2147486144" r:id="rId25"/>
    <p:sldLayoutId id="2147486145" r:id="rId26"/>
    <p:sldLayoutId id="2147486146" r:id="rId27"/>
    <p:sldLayoutId id="2147486147" r:id="rId28"/>
    <p:sldLayoutId id="2147486148" r:id="rId29"/>
    <p:sldLayoutId id="2147486149" r:id="rId30"/>
    <p:sldLayoutId id="2147486150" r:id="rId31"/>
    <p:sldLayoutId id="2147486151" r:id="rId32"/>
    <p:sldLayoutId id="2147486152" r:id="rId33"/>
    <p:sldLayoutId id="2147486153" r:id="rId34"/>
    <p:sldLayoutId id="2147486154" r:id="rId35"/>
    <p:sldLayoutId id="2147486155" r:id="rId36"/>
    <p:sldLayoutId id="2147486156" r:id="rId37"/>
    <p:sldLayoutId id="2147486157" r:id="rId38"/>
    <p:sldLayoutId id="2147486158" r:id="rId39"/>
    <p:sldLayoutId id="2147486159" r:id="rId40"/>
    <p:sldLayoutId id="2147486160" r:id="rId41"/>
    <p:sldLayoutId id="2147486161" r:id="rId42"/>
    <p:sldLayoutId id="2147486162" r:id="rId43"/>
    <p:sldLayoutId id="2147486163" r:id="rId44"/>
  </p:sldLayoutIdLst>
  <p:hf hdr="0" dt="0"/>
  <p:txStyles>
    <p:titleStyle>
      <a:lvl1pPr algn="l" rtl="0" eaLnBrk="1" fontAlgn="base" hangingPunct="1">
        <a:lnSpc>
          <a:spcPct val="90000"/>
        </a:lnSpc>
        <a:spcBef>
          <a:spcPct val="0"/>
        </a:spcBef>
        <a:spcAft>
          <a:spcPct val="0"/>
        </a:spcAft>
        <a:defRPr sz="6400" b="0" i="0">
          <a:solidFill>
            <a:schemeClr val="accent3"/>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4"/>
        </a:spcBef>
        <a:spcAft>
          <a:spcPct val="0"/>
        </a:spcAft>
        <a:buClr>
          <a:srgbClr val="001141"/>
        </a:buClr>
        <a:buSzPct val="90000"/>
        <a:buFont typeface="IBM Plex Sans Light" pitchFamily="2" charset="2"/>
        <a:buNone/>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194" indent="-463284"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390" indent="-463284" algn="l" rtl="0" eaLnBrk="1" fontAlgn="base" hangingPunct="1">
        <a:lnSpc>
          <a:spcPct val="100000"/>
        </a:lnSpc>
        <a:spcBef>
          <a:spcPts val="2934"/>
        </a:spcBef>
        <a:spcAft>
          <a:spcPct val="0"/>
        </a:spcAft>
        <a:buClr>
          <a:srgbClr val="001141"/>
        </a:buClr>
        <a:buSzPct val="100000"/>
        <a:buFont typeface="IBM Plex Sans Light" panose="020B0604020202020204" pitchFamily="34" charset="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380" indent="-463284"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2040" indent="-463284" algn="l" rtl="0" eaLnBrk="1" fontAlgn="base" hangingPunct="1">
        <a:lnSpc>
          <a:spcPct val="100000"/>
        </a:lnSpc>
        <a:spcBef>
          <a:spcPts val="2934"/>
        </a:spcBef>
        <a:spcAft>
          <a:spcPct val="0"/>
        </a:spcAft>
        <a:buClr>
          <a:srgbClr val="001141"/>
        </a:buClr>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3150" indent="-345778"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89980" indent="-345778"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6806" indent="-345778"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636" indent="-345778"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656" rtl="0" eaLnBrk="1" latinLnBrk="0" hangingPunct="1">
        <a:defRPr sz="3808" kern="1200">
          <a:solidFill>
            <a:schemeClr val="tx1"/>
          </a:solidFill>
          <a:latin typeface="+mn-lt"/>
          <a:ea typeface="+mn-ea"/>
          <a:cs typeface="+mn-cs"/>
        </a:defRPr>
      </a:lvl1pPr>
      <a:lvl2pPr marL="966824" algn="l" defTabSz="1933656" rtl="0" eaLnBrk="1" latinLnBrk="0" hangingPunct="1">
        <a:defRPr sz="3808" kern="1200">
          <a:solidFill>
            <a:schemeClr val="tx1"/>
          </a:solidFill>
          <a:latin typeface="+mn-lt"/>
          <a:ea typeface="+mn-ea"/>
          <a:cs typeface="+mn-cs"/>
        </a:defRPr>
      </a:lvl2pPr>
      <a:lvl3pPr marL="1933656" algn="l" defTabSz="1933656" rtl="0" eaLnBrk="1" latinLnBrk="0" hangingPunct="1">
        <a:defRPr sz="3808" kern="1200">
          <a:solidFill>
            <a:schemeClr val="tx1"/>
          </a:solidFill>
          <a:latin typeface="+mn-lt"/>
          <a:ea typeface="+mn-ea"/>
          <a:cs typeface="+mn-cs"/>
        </a:defRPr>
      </a:lvl3pPr>
      <a:lvl4pPr marL="2900480" algn="l" defTabSz="1933656" rtl="0" eaLnBrk="1" latinLnBrk="0" hangingPunct="1">
        <a:defRPr sz="3808" kern="1200">
          <a:solidFill>
            <a:schemeClr val="tx1"/>
          </a:solidFill>
          <a:latin typeface="+mn-lt"/>
          <a:ea typeface="+mn-ea"/>
          <a:cs typeface="+mn-cs"/>
        </a:defRPr>
      </a:lvl4pPr>
      <a:lvl5pPr marL="3867306" algn="l" defTabSz="1933656" rtl="0" eaLnBrk="1" latinLnBrk="0" hangingPunct="1">
        <a:defRPr sz="3808" kern="1200">
          <a:solidFill>
            <a:schemeClr val="tx1"/>
          </a:solidFill>
          <a:latin typeface="+mn-lt"/>
          <a:ea typeface="+mn-ea"/>
          <a:cs typeface="+mn-cs"/>
        </a:defRPr>
      </a:lvl5pPr>
      <a:lvl6pPr marL="4834136" algn="l" defTabSz="1933656" rtl="0" eaLnBrk="1" latinLnBrk="0" hangingPunct="1">
        <a:defRPr sz="3808" kern="1200">
          <a:solidFill>
            <a:schemeClr val="tx1"/>
          </a:solidFill>
          <a:latin typeface="+mn-lt"/>
          <a:ea typeface="+mn-ea"/>
          <a:cs typeface="+mn-cs"/>
        </a:defRPr>
      </a:lvl6pPr>
      <a:lvl7pPr marL="5800958" algn="l" defTabSz="1933656" rtl="0" eaLnBrk="1" latinLnBrk="0" hangingPunct="1">
        <a:defRPr sz="3808" kern="1200">
          <a:solidFill>
            <a:schemeClr val="tx1"/>
          </a:solidFill>
          <a:latin typeface="+mn-lt"/>
          <a:ea typeface="+mn-ea"/>
          <a:cs typeface="+mn-cs"/>
        </a:defRPr>
      </a:lvl7pPr>
      <a:lvl8pPr marL="6767786" algn="l" defTabSz="1933656" rtl="0" eaLnBrk="1" latinLnBrk="0" hangingPunct="1">
        <a:defRPr sz="3808" kern="1200">
          <a:solidFill>
            <a:schemeClr val="tx1"/>
          </a:solidFill>
          <a:latin typeface="+mn-lt"/>
          <a:ea typeface="+mn-ea"/>
          <a:cs typeface="+mn-cs"/>
        </a:defRPr>
      </a:lvl8pPr>
      <a:lvl9pPr marL="7734612" algn="l" defTabSz="1933656"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r>
              <a:rPr lang="en-US"/>
              <a:t>© 2023 IBM Corporation</a:t>
            </a:r>
            <a:endParaRPr lang="en-US" dirty="0"/>
          </a:p>
        </p:txBody>
      </p:sp>
    </p:spTree>
    <p:extLst>
      <p:ext uri="{BB962C8B-B14F-4D97-AF65-F5344CB8AC3E}">
        <p14:creationId xmlns:p14="http://schemas.microsoft.com/office/powerpoint/2010/main" val="1412797407"/>
      </p:ext>
    </p:extLst>
  </p:cSld>
  <p:clrMap bg1="dk1" tx1="lt1" bg2="dk2" tx2="lt2" accent1="accent1" accent2="accent2" accent3="accent3" accent4="accent4" accent5="accent5" accent6="accent6" hlink="hlink" folHlink="folHlink"/>
  <p:sldLayoutIdLst>
    <p:sldLayoutId id="2147486165" r:id="rId1"/>
    <p:sldLayoutId id="2147486166" r:id="rId2"/>
    <p:sldLayoutId id="2147486167" r:id="rId3"/>
    <p:sldLayoutId id="2147486168" r:id="rId4"/>
    <p:sldLayoutId id="2147486169" r:id="rId5"/>
    <p:sldLayoutId id="2147486170" r:id="rId6"/>
    <p:sldLayoutId id="2147486171" r:id="rId7"/>
    <p:sldLayoutId id="2147486172" r:id="rId8"/>
    <p:sldLayoutId id="2147486173" r:id="rId9"/>
    <p:sldLayoutId id="2147486174" r:id="rId10"/>
    <p:sldLayoutId id="2147486175" r:id="rId11"/>
    <p:sldLayoutId id="2147486176" r:id="rId12"/>
    <p:sldLayoutId id="2147486177" r:id="rId13"/>
    <p:sldLayoutId id="2147486178" r:id="rId14"/>
    <p:sldLayoutId id="2147486179" r:id="rId15"/>
    <p:sldLayoutId id="2147486180" r:id="rId16"/>
    <p:sldLayoutId id="2147486181" r:id="rId17"/>
    <p:sldLayoutId id="2147486182" r:id="rId18"/>
    <p:sldLayoutId id="2147486183" r:id="rId19"/>
    <p:sldLayoutId id="2147486184" r:id="rId20"/>
    <p:sldLayoutId id="2147486185" r:id="rId21"/>
    <p:sldLayoutId id="2147486186" r:id="rId22"/>
    <p:sldLayoutId id="2147486187" r:id="rId23"/>
    <p:sldLayoutId id="2147486188" r:id="rId24"/>
    <p:sldLayoutId id="2147486189" r:id="rId25"/>
    <p:sldLayoutId id="2147486190" r:id="rId26"/>
    <p:sldLayoutId id="2147486191" r:id="rId27"/>
    <p:sldLayoutId id="2147486192" r:id="rId28"/>
    <p:sldLayoutId id="2147486193" r:id="rId29"/>
    <p:sldLayoutId id="2147486194" r:id="rId30"/>
    <p:sldLayoutId id="2147486195" r:id="rId31"/>
    <p:sldLayoutId id="2147486196" r:id="rId32"/>
    <p:sldLayoutId id="2147486197" r:id="rId33"/>
    <p:sldLayoutId id="2147486198" r:id="rId34"/>
    <p:sldLayoutId id="2147486199" r:id="rId35"/>
    <p:sldLayoutId id="2147486200" r:id="rId36"/>
    <p:sldLayoutId id="2147486201" r:id="rId37"/>
    <p:sldLayoutId id="2147486202" r:id="rId38"/>
    <p:sldLayoutId id="2147486203" r:id="rId39"/>
    <p:sldLayoutId id="2147486204" r:id="rId40"/>
    <p:sldLayoutId id="2147486205" r:id="rId41"/>
    <p:sldLayoutId id="2147486206" r:id="rId42"/>
    <p:sldLayoutId id="2147486207" r:id="rId43"/>
    <p:sldLayoutId id="2147486208" r:id="rId44"/>
    <p:sldLayoutId id="2147486209" r:id="rId45"/>
    <p:sldLayoutId id="2147486210" r:id="rId46"/>
    <p:sldLayoutId id="2147486211" r:id="rId47"/>
  </p:sldLayoutIdLst>
  <p:transition spd="med"/>
  <p:hf hdr="0" dt="0"/>
  <p:txStyles>
    <p:titleStyle>
      <a:lvl1pPr marL="0" marR="0" indent="0" algn="l" defTabSz="2437912" rtl="0" eaLnBrk="1" latinLnBrk="0" hangingPunct="1">
        <a:lnSpc>
          <a:spcPct val="100000"/>
        </a:lnSpc>
        <a:spcBef>
          <a:spcPts val="0"/>
        </a:spcBef>
        <a:spcAft>
          <a:spcPts val="0"/>
        </a:spcAft>
        <a:buClrTx/>
        <a:buSzTx/>
        <a:buFontTx/>
        <a:buNone/>
        <a:tabLst/>
        <a:defRPr sz="6398"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534" marR="0" indent="-327534" algn="l" defTabSz="2437912"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668" marR="0" indent="-327534" algn="l" defTabSz="2437912"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202" marR="0" indent="-327534" algn="l" defTabSz="2437912"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662" marR="0" indent="0" algn="l" defTabSz="2437912"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5" y="12939019"/>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5"/>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9" y="12804236"/>
            <a:ext cx="4956175"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861274352"/>
      </p:ext>
    </p:extLst>
  </p:cSld>
  <p:clrMap bg1="dk1" tx1="lt1" bg2="dk2" tx2="lt2" accent1="accent1" accent2="accent2" accent3="accent3" accent4="accent4" accent5="accent5" accent6="accent6" hlink="hlink" folHlink="folHlink"/>
  <p:sldLayoutIdLst>
    <p:sldLayoutId id="2147486213" r:id="rId1"/>
    <p:sldLayoutId id="2147486214" r:id="rId2"/>
    <p:sldLayoutId id="2147486215" r:id="rId3"/>
    <p:sldLayoutId id="2147486216" r:id="rId4"/>
    <p:sldLayoutId id="2147486217" r:id="rId5"/>
    <p:sldLayoutId id="2147486218" r:id="rId6"/>
    <p:sldLayoutId id="2147486219" r:id="rId7"/>
    <p:sldLayoutId id="2147486220" r:id="rId8"/>
    <p:sldLayoutId id="2147486221" r:id="rId9"/>
    <p:sldLayoutId id="2147486222" r:id="rId10"/>
    <p:sldLayoutId id="2147486223" r:id="rId11"/>
    <p:sldLayoutId id="2147486224" r:id="rId12"/>
    <p:sldLayoutId id="2147486225" r:id="rId13"/>
    <p:sldLayoutId id="2147486226" r:id="rId14"/>
    <p:sldLayoutId id="2147486227" r:id="rId15"/>
    <p:sldLayoutId id="2147486228" r:id="rId16"/>
    <p:sldLayoutId id="2147486229" r:id="rId17"/>
    <p:sldLayoutId id="2147486230" r:id="rId18"/>
    <p:sldLayoutId id="2147486231" r:id="rId19"/>
    <p:sldLayoutId id="2147486232" r:id="rId20"/>
    <p:sldLayoutId id="2147486233" r:id="rId21"/>
    <p:sldLayoutId id="2147486234" r:id="rId22"/>
    <p:sldLayoutId id="2147486235" r:id="rId23"/>
    <p:sldLayoutId id="2147486236" r:id="rId24"/>
    <p:sldLayoutId id="2147486237" r:id="rId25"/>
    <p:sldLayoutId id="2147486238" r:id="rId26"/>
    <p:sldLayoutId id="2147486239" r:id="rId27"/>
    <p:sldLayoutId id="2147486240" r:id="rId28"/>
    <p:sldLayoutId id="2147486241" r:id="rId29"/>
    <p:sldLayoutId id="2147486242" r:id="rId30"/>
    <p:sldLayoutId id="2147486243" r:id="rId31"/>
    <p:sldLayoutId id="2147486244" r:id="rId32"/>
    <p:sldLayoutId id="2147486245" r:id="rId33"/>
    <p:sldLayoutId id="2147486246" r:id="rId34"/>
    <p:sldLayoutId id="2147486247" r:id="rId35"/>
    <p:sldLayoutId id="2147486248" r:id="rId36"/>
    <p:sldLayoutId id="2147486249" r:id="rId37"/>
    <p:sldLayoutId id="2147486250" r:id="rId38"/>
    <p:sldLayoutId id="2147486251" r:id="rId39"/>
    <p:sldLayoutId id="2147486252" r:id="rId40"/>
    <p:sldLayoutId id="2147486253" r:id="rId41"/>
    <p:sldLayoutId id="2147486254" r:id="rId42"/>
    <p:sldLayoutId id="2147486255" r:id="rId43"/>
    <p:sldLayoutId id="2147486256" r:id="rId44"/>
    <p:sldLayoutId id="2147486257" r:id="rId45"/>
    <p:sldLayoutId id="2147486258" r:id="rId46"/>
    <p:sldLayoutId id="2147486259" r:id="rId47"/>
    <p:sldLayoutId id="2147486260" r:id="rId48"/>
    <p:sldLayoutId id="2147486261" r:id="rId49"/>
  </p:sldLayoutIdLst>
  <p:transition spd="med"/>
  <p:hf sldNum="0" hdr="0" ftr="0" dt="0"/>
  <p:txStyles>
    <p:titleStyle>
      <a:lvl1pPr marL="0" marR="0" indent="0" algn="l" defTabSz="2437454" rtl="0" eaLnBrk="1" latinLnBrk="0" hangingPunct="1">
        <a:lnSpc>
          <a:spcPct val="100000"/>
        </a:lnSpc>
        <a:spcBef>
          <a:spcPts val="0"/>
        </a:spcBef>
        <a:spcAft>
          <a:spcPts val="0"/>
        </a:spcAft>
        <a:buClrTx/>
        <a:buSzTx/>
        <a:buFontTx/>
        <a:buNone/>
        <a:tabLst/>
        <a:defRPr sz="6396"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2pPr>
      <a:lvl3pPr marL="0" marR="0" indent="0"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3pPr>
      <a:lvl4pPr marL="0" marR="0" indent="0"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4pPr>
      <a:lvl5pPr marL="0" marR="0" indent="0"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5pPr>
      <a:lvl6pPr marL="0" marR="0" indent="362428"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6pPr>
      <a:lvl7pPr marL="0" marR="0" indent="724856"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7pPr>
      <a:lvl8pPr marL="0" marR="0" indent="1087284"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8pPr>
      <a:lvl9pPr marL="0" marR="0" indent="1449714" algn="l" defTabSz="243745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9pPr>
    </p:titleStyle>
    <p:bodyStyle>
      <a:lvl1pPr marL="0" marR="0" indent="0" algn="l" defTabSz="2437454" rtl="0" eaLnBrk="1" latinLnBrk="0" hangingPunct="1">
        <a:lnSpc>
          <a:spcPct val="100000"/>
        </a:lnSpc>
        <a:spcBef>
          <a:spcPts val="0"/>
        </a:spcBef>
        <a:spcAft>
          <a:spcPts val="0"/>
        </a:spcAft>
        <a:buClrTx/>
        <a:buSzTx/>
        <a:buFontTx/>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472" marR="0" indent="-327472" algn="l" defTabSz="2437454"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544" marR="0" indent="-327472" algn="l" defTabSz="2437454"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016" marR="0" indent="-327472" algn="l" defTabSz="2437454"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534" marR="0" indent="0" algn="l" defTabSz="2437454"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2348"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4776"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204"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29632" marR="0" indent="-388858" algn="l" defTabSz="243745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860"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714"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574"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434"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294"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152"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010"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2868" algn="r" defTabSz="1828580"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7"/>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5"/>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6"/>
            <a:ext cx="7551547"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Software | © 2023 IBM Corporation | Confidential</a:t>
            </a:r>
          </a:p>
        </p:txBody>
      </p:sp>
    </p:spTree>
    <p:extLst>
      <p:ext uri="{BB962C8B-B14F-4D97-AF65-F5344CB8AC3E}">
        <p14:creationId xmlns:p14="http://schemas.microsoft.com/office/powerpoint/2010/main" val="1313995377"/>
      </p:ext>
    </p:extLst>
  </p:cSld>
  <p:clrMap bg1="dk1" tx1="lt1" bg2="dk2" tx2="lt2" accent1="accent1" accent2="accent2" accent3="accent3" accent4="accent4" accent5="accent5" accent6="accent6" hlink="hlink" folHlink="folHlink"/>
  <p:sldLayoutIdLst>
    <p:sldLayoutId id="2147486263" r:id="rId1"/>
    <p:sldLayoutId id="2147486264" r:id="rId2"/>
    <p:sldLayoutId id="2147486265" r:id="rId3"/>
    <p:sldLayoutId id="2147486266" r:id="rId4"/>
    <p:sldLayoutId id="2147486267" r:id="rId5"/>
    <p:sldLayoutId id="2147486268" r:id="rId6"/>
    <p:sldLayoutId id="2147486269" r:id="rId7"/>
    <p:sldLayoutId id="2147486270" r:id="rId8"/>
    <p:sldLayoutId id="2147486271" r:id="rId9"/>
    <p:sldLayoutId id="2147486272" r:id="rId10"/>
    <p:sldLayoutId id="2147486273" r:id="rId11"/>
    <p:sldLayoutId id="2147486274" r:id="rId12"/>
    <p:sldLayoutId id="2147486275" r:id="rId13"/>
    <p:sldLayoutId id="2147486276" r:id="rId14"/>
    <p:sldLayoutId id="2147486277" r:id="rId15"/>
    <p:sldLayoutId id="2147486278" r:id="rId16"/>
    <p:sldLayoutId id="2147486279" r:id="rId17"/>
    <p:sldLayoutId id="2147486280" r:id="rId18"/>
    <p:sldLayoutId id="2147486281" r:id="rId19"/>
    <p:sldLayoutId id="2147486282" r:id="rId20"/>
    <p:sldLayoutId id="2147486283" r:id="rId21"/>
    <p:sldLayoutId id="2147486284" r:id="rId22"/>
    <p:sldLayoutId id="2147486285" r:id="rId23"/>
    <p:sldLayoutId id="2147486286" r:id="rId24"/>
    <p:sldLayoutId id="2147486287" r:id="rId25"/>
    <p:sldLayoutId id="2147486288" r:id="rId26"/>
    <p:sldLayoutId id="2147486289" r:id="rId27"/>
    <p:sldLayoutId id="2147486290" r:id="rId28"/>
    <p:sldLayoutId id="2147486291" r:id="rId29"/>
    <p:sldLayoutId id="2147486292" r:id="rId30"/>
    <p:sldLayoutId id="2147486293" r:id="rId31"/>
    <p:sldLayoutId id="2147486294" r:id="rId32"/>
    <p:sldLayoutId id="2147486295" r:id="rId33"/>
    <p:sldLayoutId id="2147486296" r:id="rId34"/>
    <p:sldLayoutId id="2147486297" r:id="rId35"/>
    <p:sldLayoutId id="2147486298" r:id="rId36"/>
    <p:sldLayoutId id="2147486299" r:id="rId37"/>
    <p:sldLayoutId id="2147486300" r:id="rId38"/>
    <p:sldLayoutId id="2147486301" r:id="rId39"/>
    <p:sldLayoutId id="2147486302" r:id="rId40"/>
    <p:sldLayoutId id="2147486303" r:id="rId41"/>
    <p:sldLayoutId id="2147486304" r:id="rId42"/>
    <p:sldLayoutId id="2147486305" r:id="rId43"/>
    <p:sldLayoutId id="2147486306" r:id="rId44"/>
    <p:sldLayoutId id="2147486307" r:id="rId45"/>
    <p:sldLayoutId id="2147486308" r:id="rId46"/>
    <p:sldLayoutId id="2147486309" r:id="rId47"/>
    <p:sldLayoutId id="2147486310" r:id="rId48"/>
  </p:sldLayoutIdLst>
  <p:transition spd="med"/>
  <p:hf hdr="0" dt="0"/>
  <p:txStyles>
    <p:titleStyle>
      <a:lvl1pPr marL="0" marR="0" indent="0" algn="l" defTabSz="2437424" rtl="0" eaLnBrk="1" latinLnBrk="0" hangingPunct="1">
        <a:lnSpc>
          <a:spcPct val="90000"/>
        </a:lnSpc>
        <a:spcBef>
          <a:spcPts val="0"/>
        </a:spcBef>
        <a:spcAft>
          <a:spcPts val="0"/>
        </a:spcAft>
        <a:buClrTx/>
        <a:buSzTx/>
        <a:buFontTx/>
        <a:buNone/>
        <a:tabLst/>
        <a:defRPr sz="6396" b="0" i="0" u="none" strike="noStrike" cap="none" spc="0" baseline="0">
          <a:solidFill>
            <a:schemeClr val="tx2"/>
          </a:solidFill>
          <a:uFillTx/>
          <a:latin typeface="+mj-lt"/>
          <a:ea typeface="+mj-ea"/>
          <a:cs typeface="+mj-cs"/>
          <a:sym typeface="IBM Plex Sans Light"/>
        </a:defRPr>
      </a:lvl1pPr>
      <a:lvl2pPr marL="0" marR="0" indent="0" algn="l" defTabSz="243742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2pPr>
      <a:lvl3pPr marL="0" marR="0" indent="0" algn="l" defTabSz="243742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3pPr>
      <a:lvl4pPr marL="0" marR="0" indent="0" algn="l" defTabSz="243742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4pPr>
      <a:lvl5pPr marL="0" marR="0" indent="0" algn="l" defTabSz="243742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5pPr>
      <a:lvl6pPr marL="0" marR="0" indent="362424" algn="l" defTabSz="243742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6pPr>
      <a:lvl7pPr marL="0" marR="0" indent="724850" algn="l" defTabSz="243742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7pPr>
      <a:lvl8pPr marL="0" marR="0" indent="1087270" algn="l" defTabSz="243742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8pPr>
      <a:lvl9pPr marL="0" marR="0" indent="1449696" algn="l" defTabSz="2437424" rtl="0" eaLnBrk="1" latinLnBrk="0" hangingPunct="1">
        <a:lnSpc>
          <a:spcPct val="90000"/>
        </a:lnSpc>
        <a:spcBef>
          <a:spcPts val="0"/>
        </a:spcBef>
        <a:spcAft>
          <a:spcPts val="0"/>
        </a:spcAft>
        <a:buClrTx/>
        <a:buSzTx/>
        <a:buFontTx/>
        <a:buNone/>
        <a:tabLst/>
        <a:defRPr sz="6396" b="0" i="0" u="none" strike="noStrike" cap="none" spc="0" baseline="0">
          <a:solidFill>
            <a:srgbClr val="000000"/>
          </a:solidFill>
          <a:uFillTx/>
          <a:latin typeface="+mj-lt"/>
          <a:ea typeface="+mj-ea"/>
          <a:cs typeface="+mj-cs"/>
          <a:sym typeface="IBM Plex Sans Light"/>
        </a:defRPr>
      </a:lvl9pPr>
    </p:titleStyle>
    <p:bodyStyle>
      <a:lvl1pPr marL="0" marR="0" indent="0" algn="l" defTabSz="2437424"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052" marR="0" indent="-329052" algn="l" defTabSz="2437424"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104" marR="0" indent="-329052" algn="l" defTabSz="2437424"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156" marR="0" indent="-329052" algn="l" defTabSz="2437424"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544" marR="0" indent="-457016" algn="l" defTabSz="2437424"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324" marR="0" indent="-388854" algn="l" defTabSz="243742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4748" marR="0" indent="-388854" algn="l" defTabSz="243742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172" marR="0" indent="-388854" algn="l" defTabSz="243742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29596" marR="0" indent="-388854" algn="l" defTabSz="2437424"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55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854" algn="r" defTabSz="182855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706" algn="r" defTabSz="182855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562" algn="r" defTabSz="182855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416" algn="r" defTabSz="182855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272" algn="r" defTabSz="182855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124" algn="r" defTabSz="182855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399980" algn="r" defTabSz="182855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2834" algn="r" defTabSz="182855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609860" y="12801605"/>
            <a:ext cx="10974055" cy="444498"/>
          </a:xfrm>
          <a:prstGeom prst="rect">
            <a:avLst/>
          </a:prstGeom>
        </p:spPr>
        <p:txBody>
          <a:bodyPr vert="horz" lIns="0" tIns="0" rIns="0" bIns="0" rtlCol="0" anchor="ctr"/>
          <a:lstStyle>
            <a:lvl1pPr marL="0" marR="0" indent="0" algn="l" defTabSz="1828900"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pPr>
              <a:defRPr/>
            </a:pPr>
            <a:endParaRPr lang="en-US" dirty="0">
              <a:solidFill>
                <a:srgbClr val="000000"/>
              </a:solidFill>
            </a:endParaRPr>
          </a:p>
        </p:txBody>
      </p:sp>
      <p:sp>
        <p:nvSpPr>
          <p:cNvPr id="8" name="Slide Number Placeholder"/>
          <p:cNvSpPr>
            <a:spLocks noGrp="1"/>
          </p:cNvSpPr>
          <p:nvPr>
            <p:ph type="sldNum" sz="quarter" idx="4"/>
          </p:nvPr>
        </p:nvSpPr>
        <p:spPr>
          <a:xfrm>
            <a:off x="18900068" y="12801605"/>
            <a:ext cx="4877253" cy="444498"/>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338375" y="-300736"/>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6807699"/>
      </p:ext>
    </p:extLst>
  </p:cSld>
  <p:clrMap bg1="dk1" tx1="lt1" bg2="dk2" tx2="lt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 id="2147484072" r:id="rId17"/>
    <p:sldLayoutId id="2147484073" r:id="rId18"/>
    <p:sldLayoutId id="2147484074" r:id="rId19"/>
    <p:sldLayoutId id="2147484075" r:id="rId20"/>
    <p:sldLayoutId id="2147484076" r:id="rId21"/>
    <p:sldLayoutId id="2147484077" r:id="rId22"/>
    <p:sldLayoutId id="2147484078" r:id="rId23"/>
    <p:sldLayoutId id="2147484079" r:id="rId24"/>
    <p:sldLayoutId id="2147484080" r:id="rId25"/>
    <p:sldLayoutId id="2147484081" r:id="rId26"/>
    <p:sldLayoutId id="2147484082" r:id="rId27"/>
    <p:sldLayoutId id="2147484083" r:id="rId28"/>
    <p:sldLayoutId id="2147484084" r:id="rId29"/>
    <p:sldLayoutId id="2147484085" r:id="rId30"/>
    <p:sldLayoutId id="2147484086" r:id="rId31"/>
    <p:sldLayoutId id="2147484087" r:id="rId32"/>
    <p:sldLayoutId id="2147484088" r:id="rId33"/>
    <p:sldLayoutId id="2147484089" r:id="rId34"/>
    <p:sldLayoutId id="2147484090" r:id="rId35"/>
    <p:sldLayoutId id="2147484091" r:id="rId36"/>
    <p:sldLayoutId id="2147484092" r:id="rId37"/>
    <p:sldLayoutId id="2147484093" r:id="rId38"/>
    <p:sldLayoutId id="2147484094" r:id="rId39"/>
    <p:sldLayoutId id="2147484095" r:id="rId40"/>
    <p:sldLayoutId id="2147484096" r:id="rId41"/>
    <p:sldLayoutId id="2147484097" r:id="rId42"/>
    <p:sldLayoutId id="2147484098" r:id="rId43"/>
    <p:sldLayoutId id="2147484099" r:id="rId44"/>
    <p:sldLayoutId id="2147484100" r:id="rId45"/>
  </p:sldLayoutIdLst>
  <p:hf hdr="0" ftr="0" dt="0"/>
  <p:txStyles>
    <p:titleStyle>
      <a:lvl1pPr algn="l" rtl="0" eaLnBrk="1" fontAlgn="base" hangingPunct="1">
        <a:lnSpc>
          <a:spcPct val="90000"/>
        </a:lnSpc>
        <a:spcBef>
          <a:spcPct val="0"/>
        </a:spcBef>
        <a:spcAft>
          <a:spcPct val="0"/>
        </a:spcAft>
        <a:defRPr sz="639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18">
          <a:solidFill>
            <a:srgbClr val="191919"/>
          </a:solidFill>
          <a:latin typeface="IBM Plex Sans Light" pitchFamily="34" charset="0"/>
        </a:defRPr>
      </a:lvl2pPr>
      <a:lvl3pPr algn="l" rtl="0" eaLnBrk="1" fontAlgn="base" hangingPunct="1">
        <a:lnSpc>
          <a:spcPct val="90000"/>
        </a:lnSpc>
        <a:spcBef>
          <a:spcPct val="0"/>
        </a:spcBef>
        <a:spcAft>
          <a:spcPct val="0"/>
        </a:spcAft>
        <a:defRPr sz="5918">
          <a:solidFill>
            <a:srgbClr val="191919"/>
          </a:solidFill>
          <a:latin typeface="IBM Plex Sans Light" pitchFamily="34" charset="0"/>
        </a:defRPr>
      </a:lvl3pPr>
      <a:lvl4pPr algn="l" rtl="0" eaLnBrk="1" fontAlgn="base" hangingPunct="1">
        <a:lnSpc>
          <a:spcPct val="90000"/>
        </a:lnSpc>
        <a:spcBef>
          <a:spcPct val="0"/>
        </a:spcBef>
        <a:spcAft>
          <a:spcPct val="0"/>
        </a:spcAft>
        <a:defRPr sz="5918">
          <a:solidFill>
            <a:srgbClr val="191919"/>
          </a:solidFill>
          <a:latin typeface="IBM Plex Sans Light" pitchFamily="34" charset="0"/>
        </a:defRPr>
      </a:lvl4pPr>
      <a:lvl5pPr algn="l" rtl="0" eaLnBrk="1" fontAlgn="base" hangingPunct="1">
        <a:lnSpc>
          <a:spcPct val="90000"/>
        </a:lnSpc>
        <a:spcBef>
          <a:spcPct val="0"/>
        </a:spcBef>
        <a:spcAft>
          <a:spcPct val="0"/>
        </a:spcAft>
        <a:defRPr sz="5918">
          <a:solidFill>
            <a:srgbClr val="191919"/>
          </a:solidFill>
          <a:latin typeface="IBM Plex Sans Light" pitchFamily="34" charset="0"/>
        </a:defRPr>
      </a:lvl5pPr>
      <a:lvl6pPr marL="966630" algn="l" rtl="0" eaLnBrk="1" fontAlgn="base" hangingPunct="1">
        <a:lnSpc>
          <a:spcPct val="90000"/>
        </a:lnSpc>
        <a:spcBef>
          <a:spcPct val="0"/>
        </a:spcBef>
        <a:spcAft>
          <a:spcPct val="0"/>
        </a:spcAft>
        <a:defRPr sz="5918">
          <a:solidFill>
            <a:srgbClr val="191919"/>
          </a:solidFill>
          <a:latin typeface="IBM Plex Sans Light" pitchFamily="34" charset="0"/>
        </a:defRPr>
      </a:lvl6pPr>
      <a:lvl7pPr marL="1933270" algn="l" rtl="0" eaLnBrk="1" fontAlgn="base" hangingPunct="1">
        <a:lnSpc>
          <a:spcPct val="90000"/>
        </a:lnSpc>
        <a:spcBef>
          <a:spcPct val="0"/>
        </a:spcBef>
        <a:spcAft>
          <a:spcPct val="0"/>
        </a:spcAft>
        <a:defRPr sz="5918">
          <a:solidFill>
            <a:srgbClr val="191919"/>
          </a:solidFill>
          <a:latin typeface="IBM Plex Sans Light" pitchFamily="34" charset="0"/>
        </a:defRPr>
      </a:lvl7pPr>
      <a:lvl8pPr marL="2899900" algn="l" rtl="0" eaLnBrk="1" fontAlgn="base" hangingPunct="1">
        <a:lnSpc>
          <a:spcPct val="90000"/>
        </a:lnSpc>
        <a:spcBef>
          <a:spcPct val="0"/>
        </a:spcBef>
        <a:spcAft>
          <a:spcPct val="0"/>
        </a:spcAft>
        <a:defRPr sz="5918">
          <a:solidFill>
            <a:srgbClr val="191919"/>
          </a:solidFill>
          <a:latin typeface="IBM Plex Sans Light" pitchFamily="34" charset="0"/>
        </a:defRPr>
      </a:lvl8pPr>
      <a:lvl9pPr marL="3866532" algn="l" rtl="0" eaLnBrk="1" fontAlgn="base" hangingPunct="1">
        <a:lnSpc>
          <a:spcPct val="90000"/>
        </a:lnSpc>
        <a:spcBef>
          <a:spcPct val="0"/>
        </a:spcBef>
        <a:spcAft>
          <a:spcPct val="0"/>
        </a:spcAft>
        <a:defRPr sz="5918">
          <a:solidFill>
            <a:srgbClr val="191919"/>
          </a:solidFill>
          <a:latin typeface="IBM Plex Sans Light" pitchFamily="34" charset="0"/>
        </a:defRPr>
      </a:lvl9pPr>
    </p:titleStyle>
    <p:bodyStyle>
      <a:lvl1pPr marL="0" indent="0" algn="l" rtl="0" eaLnBrk="1" fontAlgn="base" hangingPunct="1">
        <a:lnSpc>
          <a:spcPct val="100000"/>
        </a:lnSpc>
        <a:spcBef>
          <a:spcPts val="2934"/>
        </a:spcBef>
        <a:spcAft>
          <a:spcPct val="0"/>
        </a:spcAft>
        <a:buClr>
          <a:srgbClr val="001141"/>
        </a:buClr>
        <a:buSzPct val="90000"/>
        <a:buFont typeface="IBM Plex Sans Light" pitchFamily="2" charset="2"/>
        <a:buNone/>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102" indent="-463192"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208" indent="-463192" algn="l" rtl="0" eaLnBrk="1" fontAlgn="base" hangingPunct="1">
        <a:lnSpc>
          <a:spcPct val="100000"/>
        </a:lnSpc>
        <a:spcBef>
          <a:spcPts val="2934"/>
        </a:spcBef>
        <a:spcAft>
          <a:spcPct val="0"/>
        </a:spcAft>
        <a:buClr>
          <a:srgbClr val="001141"/>
        </a:buClr>
        <a:buSzPct val="100000"/>
        <a:buFont typeface="IBM Plex Sans Light" panose="020B0604020202020204" pitchFamily="34" charset="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044" indent="-463192"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1612" indent="-463192" algn="l" rtl="0" eaLnBrk="1" fontAlgn="base" hangingPunct="1">
        <a:lnSpc>
          <a:spcPct val="100000"/>
        </a:lnSpc>
        <a:spcBef>
          <a:spcPts val="2934"/>
        </a:spcBef>
        <a:spcAft>
          <a:spcPct val="0"/>
        </a:spcAft>
        <a:buClr>
          <a:srgbClr val="001141"/>
        </a:buClr>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2306" indent="-345708"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88942" indent="-345708"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5574" indent="-345708"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2212" indent="-345708"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270" rtl="0" eaLnBrk="1" latinLnBrk="0" hangingPunct="1">
        <a:defRPr sz="3808" kern="1200">
          <a:solidFill>
            <a:schemeClr val="tx1"/>
          </a:solidFill>
          <a:latin typeface="+mn-lt"/>
          <a:ea typeface="+mn-ea"/>
          <a:cs typeface="+mn-cs"/>
        </a:defRPr>
      </a:lvl1pPr>
      <a:lvl2pPr marL="966630" algn="l" defTabSz="1933270" rtl="0" eaLnBrk="1" latinLnBrk="0" hangingPunct="1">
        <a:defRPr sz="3808" kern="1200">
          <a:solidFill>
            <a:schemeClr val="tx1"/>
          </a:solidFill>
          <a:latin typeface="+mn-lt"/>
          <a:ea typeface="+mn-ea"/>
          <a:cs typeface="+mn-cs"/>
        </a:defRPr>
      </a:lvl2pPr>
      <a:lvl3pPr marL="1933270" algn="l" defTabSz="1933270" rtl="0" eaLnBrk="1" latinLnBrk="0" hangingPunct="1">
        <a:defRPr sz="3808" kern="1200">
          <a:solidFill>
            <a:schemeClr val="tx1"/>
          </a:solidFill>
          <a:latin typeface="+mn-lt"/>
          <a:ea typeface="+mn-ea"/>
          <a:cs typeface="+mn-cs"/>
        </a:defRPr>
      </a:lvl3pPr>
      <a:lvl4pPr marL="2899900" algn="l" defTabSz="1933270" rtl="0" eaLnBrk="1" latinLnBrk="0" hangingPunct="1">
        <a:defRPr sz="3808" kern="1200">
          <a:solidFill>
            <a:schemeClr val="tx1"/>
          </a:solidFill>
          <a:latin typeface="+mn-lt"/>
          <a:ea typeface="+mn-ea"/>
          <a:cs typeface="+mn-cs"/>
        </a:defRPr>
      </a:lvl4pPr>
      <a:lvl5pPr marL="3866532" algn="l" defTabSz="1933270" rtl="0" eaLnBrk="1" latinLnBrk="0" hangingPunct="1">
        <a:defRPr sz="3808" kern="1200">
          <a:solidFill>
            <a:schemeClr val="tx1"/>
          </a:solidFill>
          <a:latin typeface="+mn-lt"/>
          <a:ea typeface="+mn-ea"/>
          <a:cs typeface="+mn-cs"/>
        </a:defRPr>
      </a:lvl5pPr>
      <a:lvl6pPr marL="4833170" algn="l" defTabSz="1933270" rtl="0" eaLnBrk="1" latinLnBrk="0" hangingPunct="1">
        <a:defRPr sz="3808" kern="1200">
          <a:solidFill>
            <a:schemeClr val="tx1"/>
          </a:solidFill>
          <a:latin typeface="+mn-lt"/>
          <a:ea typeface="+mn-ea"/>
          <a:cs typeface="+mn-cs"/>
        </a:defRPr>
      </a:lvl6pPr>
      <a:lvl7pPr marL="5799798" algn="l" defTabSz="1933270" rtl="0" eaLnBrk="1" latinLnBrk="0" hangingPunct="1">
        <a:defRPr sz="3808" kern="1200">
          <a:solidFill>
            <a:schemeClr val="tx1"/>
          </a:solidFill>
          <a:latin typeface="+mn-lt"/>
          <a:ea typeface="+mn-ea"/>
          <a:cs typeface="+mn-cs"/>
        </a:defRPr>
      </a:lvl7pPr>
      <a:lvl8pPr marL="6766432" algn="l" defTabSz="1933270" rtl="0" eaLnBrk="1" latinLnBrk="0" hangingPunct="1">
        <a:defRPr sz="3808" kern="1200">
          <a:solidFill>
            <a:schemeClr val="tx1"/>
          </a:solidFill>
          <a:latin typeface="+mn-lt"/>
          <a:ea typeface="+mn-ea"/>
          <a:cs typeface="+mn-cs"/>
        </a:defRPr>
      </a:lvl8pPr>
      <a:lvl9pPr marL="7733066" algn="l" defTabSz="1933270"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8">
          <p15:clr>
            <a:srgbClr val="F26B43"/>
          </p15:clr>
        </p15:guide>
        <p15:guide id="2" pos="168">
          <p15:clr>
            <a:srgbClr val="F26B43"/>
          </p15:clr>
        </p15:guide>
        <p15:guide id="6" pos="3672">
          <p15:clr>
            <a:srgbClr val="F26B43"/>
          </p15:clr>
        </p15:guide>
        <p15:guide id="7" pos="3840">
          <p15:clr>
            <a:srgbClr val="F26B43"/>
          </p15:clr>
        </p15:guide>
        <p15:guide id="8" pos="1920">
          <p15:clr>
            <a:srgbClr val="F26B43"/>
          </p15:clr>
        </p15:guide>
        <p15:guide id="9" pos="4008">
          <p15:clr>
            <a:srgbClr val="F26B43"/>
          </p15:clr>
        </p15:guide>
        <p15:guide id="10" pos="1752">
          <p15:clr>
            <a:srgbClr val="F26B43"/>
          </p15:clr>
        </p15:guide>
        <p15:guide id="11" pos="2088">
          <p15:clr>
            <a:srgbClr val="F26B43"/>
          </p15:clr>
        </p15:guide>
        <p15:guide id="12" pos="5928">
          <p15:clr>
            <a:srgbClr val="F26B43"/>
          </p15:clr>
        </p15:guide>
        <p15:guide id="13" pos="5760">
          <p15:clr>
            <a:srgbClr val="F26B43"/>
          </p15:clr>
        </p15:guide>
        <p15:guide id="14" pos="7512">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pos="559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6"/>
            <a:ext cx="7551547"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Software | © 2023 IBM Corporation | Confidential</a:t>
            </a:r>
          </a:p>
        </p:txBody>
      </p:sp>
    </p:spTree>
    <p:extLst>
      <p:ext uri="{BB962C8B-B14F-4D97-AF65-F5344CB8AC3E}">
        <p14:creationId xmlns:p14="http://schemas.microsoft.com/office/powerpoint/2010/main" val="4056736378"/>
      </p:ext>
    </p:extLst>
  </p:cSld>
  <p:clrMap bg1="dk1" tx1="lt1" bg2="dk2" tx2="lt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 id="2147484116" r:id="rId13"/>
    <p:sldLayoutId id="2147484117" r:id="rId14"/>
    <p:sldLayoutId id="2147484118" r:id="rId15"/>
    <p:sldLayoutId id="2147484119" r:id="rId16"/>
    <p:sldLayoutId id="2147484120" r:id="rId17"/>
    <p:sldLayoutId id="2147484121" r:id="rId18"/>
    <p:sldLayoutId id="2147484122" r:id="rId19"/>
    <p:sldLayoutId id="2147484123" r:id="rId20"/>
    <p:sldLayoutId id="2147484124" r:id="rId21"/>
    <p:sldLayoutId id="2147484125" r:id="rId22"/>
    <p:sldLayoutId id="2147484126" r:id="rId23"/>
    <p:sldLayoutId id="2147484127" r:id="rId24"/>
    <p:sldLayoutId id="2147484128" r:id="rId25"/>
    <p:sldLayoutId id="2147484129" r:id="rId26"/>
    <p:sldLayoutId id="2147484130" r:id="rId27"/>
    <p:sldLayoutId id="2147484131" r:id="rId28"/>
    <p:sldLayoutId id="2147484132" r:id="rId29"/>
    <p:sldLayoutId id="2147484133" r:id="rId30"/>
    <p:sldLayoutId id="2147484134" r:id="rId31"/>
    <p:sldLayoutId id="2147484135" r:id="rId32"/>
    <p:sldLayoutId id="2147484136" r:id="rId33"/>
    <p:sldLayoutId id="2147484137" r:id="rId34"/>
    <p:sldLayoutId id="2147484138" r:id="rId35"/>
    <p:sldLayoutId id="2147484139" r:id="rId36"/>
    <p:sldLayoutId id="2147484140" r:id="rId37"/>
    <p:sldLayoutId id="2147484141" r:id="rId38"/>
    <p:sldLayoutId id="2147484142" r:id="rId39"/>
    <p:sldLayoutId id="2147484143" r:id="rId40"/>
    <p:sldLayoutId id="2147484144" r:id="rId41"/>
    <p:sldLayoutId id="2147484145" r:id="rId42"/>
    <p:sldLayoutId id="2147484146" r:id="rId43"/>
    <p:sldLayoutId id="2147484147" r:id="rId44"/>
    <p:sldLayoutId id="2147484148" r:id="rId45"/>
    <p:sldLayoutId id="2147484149" r:id="rId46"/>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4" y="12939015"/>
            <a:ext cx="270907"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6"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455429645"/>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 id="2147484185" r:id="rId35"/>
    <p:sldLayoutId id="2147484186" r:id="rId36"/>
    <p:sldLayoutId id="2147484187" r:id="rId37"/>
    <p:sldLayoutId id="2147484188" r:id="rId38"/>
    <p:sldLayoutId id="2147484189" r:id="rId39"/>
    <p:sldLayoutId id="2147484190" r:id="rId40"/>
    <p:sldLayoutId id="2147484191" r:id="rId41"/>
    <p:sldLayoutId id="2147484192" r:id="rId42"/>
    <p:sldLayoutId id="2147484193" r:id="rId43"/>
    <p:sldLayoutId id="2147484194" r:id="rId44"/>
    <p:sldLayoutId id="2147484195" r:id="rId45"/>
    <p:sldLayoutId id="2147484196" r:id="rId46"/>
  </p:sldLayoutIdLst>
  <p:transition spd="med"/>
  <p:hf sldNum="0" hdr="0" ftr="0" dt="0"/>
  <p:txStyles>
    <p:titleStyle>
      <a:lvl1pPr marL="0" marR="0" indent="0" algn="l" defTabSz="243843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73"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48"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2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95"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30" rtl="0" eaLnBrk="1" latinLnBrk="0" hangingPunct="1">
        <a:lnSpc>
          <a:spcPct val="100000"/>
        </a:lnSpc>
        <a:spcBef>
          <a:spcPts val="0"/>
        </a:spcBef>
        <a:spcAft>
          <a:spcPts val="0"/>
        </a:spcAft>
        <a:buClrTx/>
        <a:buSzTx/>
        <a:buFontTx/>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4" marR="0" indent="-327604" algn="l" defTabSz="2438430"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8" marR="0" indent="-327604" algn="l" defTabSz="2438430"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12" marR="0" indent="-327604" algn="l" defTabSz="2438430"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9" marR="0" indent="0" algn="l" defTabSz="2438430" rtl="0" eaLnBrk="1" latinLnBrk="0" hangingPunct="1">
        <a:lnSpc>
          <a:spcPct val="110000"/>
        </a:lnSpc>
        <a:spcBef>
          <a:spcPts val="2901"/>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84"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60"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32"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805"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90"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86"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82"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79"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7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71"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65" algn="r" defTabSz="1829311"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Arial" panose="020B0604020202020204" pitchFamily="34" charset="0"/>
              </a:defRPr>
            </a:lvl1pPr>
          </a:lstStyle>
          <a:p>
            <a:r>
              <a:rPr lang="en-US" dirty="0"/>
              <a:t>Group Name / DOC ID / Month XX, 2022 / © 2022 IBM Corporation</a:t>
            </a:r>
          </a:p>
        </p:txBody>
      </p:sp>
      <p:sp>
        <p:nvSpPr>
          <p:cNvPr id="8" name="Slide Number Placeholder"/>
          <p:cNvSpPr>
            <a:spLocks noGrp="1"/>
          </p:cNvSpPr>
          <p:nvPr>
            <p:ph type="sldNum" sz="quarter" idx="4"/>
          </p:nvPr>
        </p:nvSpPr>
        <p:spPr>
          <a:xfrm>
            <a:off x="18900063" y="12801601"/>
            <a:ext cx="4877254" cy="444499"/>
          </a:xfrm>
          <a:prstGeom prst="rect">
            <a:avLst/>
          </a:prstGeom>
        </p:spPr>
        <p:txBody>
          <a:bodyPr vert="horz" lIns="0" tIns="0" rIns="0" bIns="0" rtlCol="0" anchor="ctr"/>
          <a:lstStyle>
            <a:lvl1pPr algn="r">
              <a:defRPr sz="1600" b="0" i="0">
                <a:solidFill>
                  <a:schemeClr val="tx1"/>
                </a:solidFill>
                <a:latin typeface="Arial" panose="020B0604020202020204"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2"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48849764"/>
      </p:ext>
    </p:extLst>
  </p:cSld>
  <p:clrMap bg1="dk1" tx1="lt1" bg2="dk2" tx2="lt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 id="2147484210" r:id="rId13"/>
    <p:sldLayoutId id="2147484211" r:id="rId14"/>
    <p:sldLayoutId id="2147484212" r:id="rId15"/>
    <p:sldLayoutId id="2147484213" r:id="rId16"/>
    <p:sldLayoutId id="2147484214" r:id="rId17"/>
    <p:sldLayoutId id="2147484215" r:id="rId18"/>
    <p:sldLayoutId id="2147484216" r:id="rId19"/>
    <p:sldLayoutId id="2147484217" r:id="rId20"/>
    <p:sldLayoutId id="2147484218" r:id="rId21"/>
    <p:sldLayoutId id="2147484219" r:id="rId22"/>
    <p:sldLayoutId id="2147484220" r:id="rId23"/>
    <p:sldLayoutId id="2147484221" r:id="rId24"/>
    <p:sldLayoutId id="2147484222" r:id="rId25"/>
    <p:sldLayoutId id="2147484223" r:id="rId26"/>
    <p:sldLayoutId id="2147484224" r:id="rId27"/>
    <p:sldLayoutId id="2147484225" r:id="rId28"/>
    <p:sldLayoutId id="2147484226" r:id="rId29"/>
    <p:sldLayoutId id="2147484227" r:id="rId30"/>
    <p:sldLayoutId id="2147484228" r:id="rId31"/>
    <p:sldLayoutId id="2147484229" r:id="rId32"/>
    <p:sldLayoutId id="2147484230" r:id="rId33"/>
    <p:sldLayoutId id="2147484231" r:id="rId34"/>
    <p:sldLayoutId id="2147484232" r:id="rId35"/>
    <p:sldLayoutId id="2147484233" r:id="rId36"/>
    <p:sldLayoutId id="2147484234" r:id="rId37"/>
    <p:sldLayoutId id="2147484235" r:id="rId38"/>
    <p:sldLayoutId id="2147484236" r:id="rId39"/>
    <p:sldLayoutId id="2147484237" r:id="rId40"/>
    <p:sldLayoutId id="2147484238" r:id="rId41"/>
    <p:sldLayoutId id="2147484239" r:id="rId42"/>
    <p:sldLayoutId id="2147484240" r:id="rId43"/>
  </p:sldLayoutIdLst>
  <p:hf hdr="0" dt="0"/>
  <p:txStyles>
    <p:titleStyle>
      <a:lvl1pPr algn="l" rtl="0" eaLnBrk="1" fontAlgn="base" hangingPunct="1">
        <a:lnSpc>
          <a:spcPct val="90000"/>
        </a:lnSpc>
        <a:spcBef>
          <a:spcPct val="0"/>
        </a:spcBef>
        <a:spcAft>
          <a:spcPct val="0"/>
        </a:spcAft>
        <a:defRPr sz="64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60"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728"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588"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451"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3"/>
        </a:spcBef>
        <a:spcAft>
          <a:spcPct val="0"/>
        </a:spcAft>
        <a:buClr>
          <a:srgbClr val="001141"/>
        </a:buClr>
        <a:buSzPct val="90000"/>
        <a:buFont typeface="IBM Plex Sans Light" pitchFamily="2" charset="2"/>
        <a:buNone/>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11"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2pPr>
      <a:lvl3pPr marL="914425" indent="-463302" algn="l" rtl="0" eaLnBrk="1" fontAlgn="base" hangingPunct="1">
        <a:lnSpc>
          <a:spcPct val="100000"/>
        </a:lnSpc>
        <a:spcBef>
          <a:spcPts val="2933"/>
        </a:spcBef>
        <a:spcAft>
          <a:spcPct val="0"/>
        </a:spcAft>
        <a:buClr>
          <a:srgbClr val="001141"/>
        </a:buClr>
        <a:buSzPct val="100000"/>
        <a:buFont typeface="IBM Plex Sans Light" panose="020B0604020202020204" pitchFamily="34" charset="0"/>
        <a:buChar char="•"/>
        <a:tabLst/>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76442"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baseline="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142120" indent="-463302" algn="l" rtl="0" eaLnBrk="1" fontAlgn="base" hangingPunct="1">
        <a:lnSpc>
          <a:spcPct val="100000"/>
        </a:lnSpc>
        <a:spcBef>
          <a:spcPts val="2933"/>
        </a:spcBef>
        <a:spcAft>
          <a:spcPct val="0"/>
        </a:spcAft>
        <a:buClr>
          <a:srgbClr val="001141"/>
        </a:buClr>
        <a:buFont typeface="IBM Plex Sans Light" charset="-120"/>
        <a:buChar char="»"/>
        <a:tabLst/>
        <a:defRPr sz="3733" b="0" i="0">
          <a:solidFill>
            <a:schemeClr val="tx1"/>
          </a:solidFill>
          <a:latin typeface="Arial" panose="020B0604020202020204" pitchFamily="34" charset="0"/>
          <a:ea typeface="Arial" panose="020B0604020202020204" pitchFamily="34" charset="0"/>
          <a:cs typeface="Arial" panose="020B0604020202020204" pitchFamily="34" charset="0"/>
        </a:defRPr>
      </a:lvl5pPr>
      <a:lvl6pPr marL="4223309" indent="-345791"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90174" indent="-345791"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7037" indent="-345791"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902" indent="-345791"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728" rtl="0" eaLnBrk="1" latinLnBrk="0" hangingPunct="1">
        <a:defRPr sz="3808" kern="1200">
          <a:solidFill>
            <a:schemeClr val="tx1"/>
          </a:solidFill>
          <a:latin typeface="+mn-lt"/>
          <a:ea typeface="+mn-ea"/>
          <a:cs typeface="+mn-cs"/>
        </a:defRPr>
      </a:lvl1pPr>
      <a:lvl2pPr marL="966860" algn="l" defTabSz="1933728" rtl="0" eaLnBrk="1" latinLnBrk="0" hangingPunct="1">
        <a:defRPr sz="3808" kern="1200">
          <a:solidFill>
            <a:schemeClr val="tx1"/>
          </a:solidFill>
          <a:latin typeface="+mn-lt"/>
          <a:ea typeface="+mn-ea"/>
          <a:cs typeface="+mn-cs"/>
        </a:defRPr>
      </a:lvl2pPr>
      <a:lvl3pPr marL="1933728" algn="l" defTabSz="1933728" rtl="0" eaLnBrk="1" latinLnBrk="0" hangingPunct="1">
        <a:defRPr sz="3808" kern="1200">
          <a:solidFill>
            <a:schemeClr val="tx1"/>
          </a:solidFill>
          <a:latin typeface="+mn-lt"/>
          <a:ea typeface="+mn-ea"/>
          <a:cs typeface="+mn-cs"/>
        </a:defRPr>
      </a:lvl3pPr>
      <a:lvl4pPr marL="2900588" algn="l" defTabSz="1933728" rtl="0" eaLnBrk="1" latinLnBrk="0" hangingPunct="1">
        <a:defRPr sz="3808" kern="1200">
          <a:solidFill>
            <a:schemeClr val="tx1"/>
          </a:solidFill>
          <a:latin typeface="+mn-lt"/>
          <a:ea typeface="+mn-ea"/>
          <a:cs typeface="+mn-cs"/>
        </a:defRPr>
      </a:lvl4pPr>
      <a:lvl5pPr marL="3867451" algn="l" defTabSz="1933728" rtl="0" eaLnBrk="1" latinLnBrk="0" hangingPunct="1">
        <a:defRPr sz="3808" kern="1200">
          <a:solidFill>
            <a:schemeClr val="tx1"/>
          </a:solidFill>
          <a:latin typeface="+mn-lt"/>
          <a:ea typeface="+mn-ea"/>
          <a:cs typeface="+mn-cs"/>
        </a:defRPr>
      </a:lvl5pPr>
      <a:lvl6pPr marL="4834316" algn="l" defTabSz="1933728" rtl="0" eaLnBrk="1" latinLnBrk="0" hangingPunct="1">
        <a:defRPr sz="3808" kern="1200">
          <a:solidFill>
            <a:schemeClr val="tx1"/>
          </a:solidFill>
          <a:latin typeface="+mn-lt"/>
          <a:ea typeface="+mn-ea"/>
          <a:cs typeface="+mn-cs"/>
        </a:defRPr>
      </a:lvl6pPr>
      <a:lvl7pPr marL="5801177" algn="l" defTabSz="1933728" rtl="0" eaLnBrk="1" latinLnBrk="0" hangingPunct="1">
        <a:defRPr sz="3808" kern="1200">
          <a:solidFill>
            <a:schemeClr val="tx1"/>
          </a:solidFill>
          <a:latin typeface="+mn-lt"/>
          <a:ea typeface="+mn-ea"/>
          <a:cs typeface="+mn-cs"/>
        </a:defRPr>
      </a:lvl7pPr>
      <a:lvl8pPr marL="6768039" algn="l" defTabSz="1933728" rtl="0" eaLnBrk="1" latinLnBrk="0" hangingPunct="1">
        <a:defRPr sz="3808" kern="1200">
          <a:solidFill>
            <a:schemeClr val="tx1"/>
          </a:solidFill>
          <a:latin typeface="+mn-lt"/>
          <a:ea typeface="+mn-ea"/>
          <a:cs typeface="+mn-cs"/>
        </a:defRPr>
      </a:lvl8pPr>
      <a:lvl9pPr marL="7734902" algn="l" defTabSz="1933728"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7551548"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Software | © 2023 IBM Corporation | Confidential</a:t>
            </a:r>
          </a:p>
        </p:txBody>
      </p:sp>
    </p:spTree>
    <p:extLst>
      <p:ext uri="{BB962C8B-B14F-4D97-AF65-F5344CB8AC3E}">
        <p14:creationId xmlns:p14="http://schemas.microsoft.com/office/powerpoint/2010/main" val="887516062"/>
      </p:ext>
    </p:extLst>
  </p:cSld>
  <p:clrMap bg1="dk1" tx1="lt1" bg2="dk2" tx2="lt2" accent1="accent1" accent2="accent2" accent3="accent3" accent4="accent4" accent5="accent5" accent6="accent6" hlink="hlink" folHlink="folHlink"/>
  <p:sldLayoutIdLst>
    <p:sldLayoutId id="2147484245" r:id="rId1"/>
    <p:sldLayoutId id="2147484246" r:id="rId2"/>
    <p:sldLayoutId id="2147484247" r:id="rId3"/>
    <p:sldLayoutId id="2147484248" r:id="rId4"/>
    <p:sldLayoutId id="2147484249" r:id="rId5"/>
    <p:sldLayoutId id="2147484250" r:id="rId6"/>
    <p:sldLayoutId id="2147484251" r:id="rId7"/>
    <p:sldLayoutId id="2147484252"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 id="2147484271" r:id="rId27"/>
    <p:sldLayoutId id="2147484272" r:id="rId28"/>
    <p:sldLayoutId id="2147484273" r:id="rId29"/>
    <p:sldLayoutId id="2147484274" r:id="rId30"/>
    <p:sldLayoutId id="2147484275" r:id="rId31"/>
    <p:sldLayoutId id="2147484276" r:id="rId32"/>
    <p:sldLayoutId id="2147484277" r:id="rId33"/>
    <p:sldLayoutId id="2147484278" r:id="rId34"/>
    <p:sldLayoutId id="2147484279" r:id="rId35"/>
    <p:sldLayoutId id="2147484280" r:id="rId36"/>
    <p:sldLayoutId id="2147484281" r:id="rId37"/>
    <p:sldLayoutId id="2147484282" r:id="rId38"/>
    <p:sldLayoutId id="2147484283" r:id="rId39"/>
    <p:sldLayoutId id="2147484284" r:id="rId40"/>
    <p:sldLayoutId id="2147484285" r:id="rId41"/>
    <p:sldLayoutId id="2147484286" r:id="rId42"/>
    <p:sldLayoutId id="2147484287" r:id="rId43"/>
    <p:sldLayoutId id="2147484288" r:id="rId44"/>
    <p:sldLayoutId id="2147484289" r:id="rId45"/>
    <p:sldLayoutId id="2147484290"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Automatic_summarization" TargetMode="External"/><Relationship Id="rId2" Type="http://schemas.openxmlformats.org/officeDocument/2006/relationships/hyperlink" Target="https://aclanthology.org/W04-1013.pdf" TargetMode="External"/><Relationship Id="rId1" Type="http://schemas.openxmlformats.org/officeDocument/2006/relationships/slideLayout" Target="../slideLayouts/slideLayout2055.xml"/><Relationship Id="rId5" Type="http://schemas.openxmlformats.org/officeDocument/2006/relationships/hyperlink" Target="https://en.wikipedia.org/wiki/N-gram" TargetMode="External"/><Relationship Id="rId4" Type="http://schemas.openxmlformats.org/officeDocument/2006/relationships/hyperlink" Target="https://en.wikipedia.org/wiki/Machine_translation"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blog.exsilio.com/all/accuracy-precision-recall-f1-score-interpretation-of-performance-measures" TargetMode="External"/><Relationship Id="rId1" Type="http://schemas.openxmlformats.org/officeDocument/2006/relationships/slideLayout" Target="../slideLayouts/slideLayout2055.xml"/></Relationships>
</file>

<file path=ppt/slides/_rels/slide12.xml.rels><?xml version="1.0" encoding="UTF-8" standalone="yes"?>
<Relationships xmlns="http://schemas.openxmlformats.org/package/2006/relationships"><Relationship Id="rId2" Type="http://schemas.openxmlformats.org/officeDocument/2006/relationships/hyperlink" Target="https://en.wikipedia.org/wiki/Longest_common_subsequence_problem" TargetMode="External"/><Relationship Id="rId1" Type="http://schemas.openxmlformats.org/officeDocument/2006/relationships/slideLayout" Target="../slideLayouts/slideLayout20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5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55.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055.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055.xml"/><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huggingface/evaluate/tree/main/metrics/exact_match" TargetMode="External"/><Relationship Id="rId2" Type="http://schemas.openxmlformats.org/officeDocument/2006/relationships/notesSlide" Target="../notesSlides/notesSlide10.xml"/><Relationship Id="rId1" Type="http://schemas.openxmlformats.org/officeDocument/2006/relationships/slideLayout" Target="../slideLayouts/slideLayout2055.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Jaccard_index" TargetMode="External"/><Relationship Id="rId2" Type="http://schemas.openxmlformats.org/officeDocument/2006/relationships/notesSlide" Target="../notesSlides/notesSlide11.xml"/><Relationship Id="rId1" Type="http://schemas.openxmlformats.org/officeDocument/2006/relationships/slideLayout" Target="../slideLayouts/slideLayout2055.xml"/><Relationship Id="rId5" Type="http://schemas.openxmlformats.org/officeDocument/2006/relationships/image" Target="../media/image59.png"/><Relationship Id="rId4" Type="http://schemas.openxmlformats.org/officeDocument/2006/relationships/hyperlink" Target="https://en.wikipedia.org/wiki/Cosine_similarity"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55.xml"/></Relationships>
</file>

<file path=ppt/slides/_rels/slide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notesSlide" Target="../notesSlides/notesSlide1.xml"/><Relationship Id="rId1" Type="http://schemas.openxmlformats.org/officeDocument/2006/relationships/slideLayout" Target="../slideLayouts/slideLayout1973.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49.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0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0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9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76.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2024.xml"/><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2024.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85.xml"/></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886.xml"/><Relationship Id="rId5" Type="http://schemas.openxmlformats.org/officeDocument/2006/relationships/image" Target="../media/image55.png"/><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87.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huggingface/evaluate/tree/main/metrics/bleu" TargetMode="External"/><Relationship Id="rId1" Type="http://schemas.openxmlformats.org/officeDocument/2006/relationships/slideLayout" Target="../slideLayouts/slideLayout20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ollusk, appliance, dryer&#10;&#10;Description automatically generated">
            <a:extLst>
              <a:ext uri="{FF2B5EF4-FFF2-40B4-BE49-F238E27FC236}">
                <a16:creationId xmlns:a16="http://schemas.microsoft.com/office/drawing/2014/main" id="{F6304EAE-A2FD-9E2C-40D2-AF9FDB787E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26" t="16598" r="28271" b="16598"/>
          <a:stretch/>
        </p:blipFill>
        <p:spPr>
          <a:xfrm>
            <a:off x="9523" y="-36770"/>
            <a:ext cx="24377652" cy="13712428"/>
          </a:xfrm>
          <a:prstGeom prst="rect">
            <a:avLst/>
          </a:prstGeom>
        </p:spPr>
      </p:pic>
      <p:pic>
        <p:nvPicPr>
          <p:cNvPr id="16" name="Picture 15" descr="IBM 8-bar logo in black">
            <a:extLst>
              <a:ext uri="{FF2B5EF4-FFF2-40B4-BE49-F238E27FC236}">
                <a16:creationId xmlns:a16="http://schemas.microsoft.com/office/drawing/2014/main" id="{C9BCC096-3FD3-B639-674B-8CFFC9BA4D6E}"/>
              </a:ext>
            </a:extLst>
          </p:cNvPr>
          <p:cNvPicPr>
            <a:picLocks noChangeAspect="1"/>
          </p:cNvPicPr>
          <p:nvPr/>
        </p:nvPicPr>
        <p:blipFill>
          <a:blip r:embed="rId3"/>
          <a:stretch>
            <a:fillRect/>
          </a:stretch>
        </p:blipFill>
        <p:spPr>
          <a:xfrm>
            <a:off x="22277328" y="12525486"/>
            <a:ext cx="1637874" cy="609440"/>
          </a:xfrm>
          <a:prstGeom prst="rect">
            <a:avLst/>
          </a:prstGeom>
        </p:spPr>
      </p:pic>
      <p:sp>
        <p:nvSpPr>
          <p:cNvPr id="6" name="Title 2">
            <a:extLst>
              <a:ext uri="{FF2B5EF4-FFF2-40B4-BE49-F238E27FC236}">
                <a16:creationId xmlns:a16="http://schemas.microsoft.com/office/drawing/2014/main" id="{F2556500-9C9B-9362-DDC6-E05C97A20A00}"/>
              </a:ext>
            </a:extLst>
          </p:cNvPr>
          <p:cNvSpPr>
            <a:spLocks noGrp="1"/>
          </p:cNvSpPr>
          <p:nvPr>
            <p:ph type="title"/>
          </p:nvPr>
        </p:nvSpPr>
        <p:spPr>
          <a:xfrm>
            <a:off x="579099" y="385734"/>
            <a:ext cx="18351452" cy="4527479"/>
          </a:xfrm>
        </p:spPr>
        <p:txBody>
          <a:bodyPr lIns="0" tIns="0" rIns="0" bIns="0" anchor="t"/>
          <a:lstStyle/>
          <a:p>
            <a:r>
              <a:rPr lang="en-US" sz="7200" kern="0" dirty="0">
                <a:latin typeface="IBM Plex Sans Text" panose="020B0503050203000203" pitchFamily="34" charset="0"/>
              </a:rPr>
              <a:t>IBM watson</a:t>
            </a:r>
            <a:r>
              <a:rPr lang="en-US" sz="7200" dirty="0">
                <a:solidFill>
                  <a:schemeClr val="accent1"/>
                </a:solidFill>
                <a:latin typeface="IBM Plex Sans Text" panose="020B0503050203000203" pitchFamily="34" charset="0"/>
              </a:rPr>
              <a:t>x</a:t>
            </a:r>
            <a:r>
              <a:rPr lang="en-US" sz="7200" kern="0" dirty="0">
                <a:latin typeface="IBM Plex Sans Text" panose="020B0503050203000203" pitchFamily="34" charset="0"/>
              </a:rPr>
              <a:t>.governance – </a:t>
            </a:r>
            <a:br>
              <a:rPr lang="en-US" sz="7200" kern="0" dirty="0">
                <a:latin typeface="IBM Plex Sans Text" panose="020B0503050203000203" pitchFamily="34" charset="0"/>
              </a:rPr>
            </a:br>
            <a:r>
              <a:rPr lang="en-US" sz="7200" dirty="0">
                <a:latin typeface="IBM Plex Sans Text" panose="020B0503050203000203" pitchFamily="34" charset="0"/>
              </a:rPr>
              <a:t>Evaluating LLM</a:t>
            </a:r>
            <a:endParaRPr lang="en-US" sz="7200" kern="0" baseline="30000" dirty="0">
              <a:latin typeface="IBM Plex Sans Text" panose="020B0503050203000203" pitchFamily="34" charset="0"/>
            </a:endParaRPr>
          </a:p>
        </p:txBody>
      </p:sp>
      <p:sp>
        <p:nvSpPr>
          <p:cNvPr id="9" name="TextBox 8">
            <a:extLst>
              <a:ext uri="{FF2B5EF4-FFF2-40B4-BE49-F238E27FC236}">
                <a16:creationId xmlns:a16="http://schemas.microsoft.com/office/drawing/2014/main" id="{873F23C2-7ADF-168E-18FA-690243CA2B82}"/>
              </a:ext>
            </a:extLst>
          </p:cNvPr>
          <p:cNvSpPr txBox="1"/>
          <p:nvPr/>
        </p:nvSpPr>
        <p:spPr>
          <a:xfrm>
            <a:off x="579099" y="8802787"/>
            <a:ext cx="8386481" cy="2749876"/>
          </a:xfrm>
          <a:prstGeom prst="rect">
            <a:avLst/>
          </a:prstGeom>
          <a:ln w="12700">
            <a:miter lim="400000"/>
          </a:ln>
        </p:spPr>
        <p:txBody>
          <a:bodyPr lIns="0" tIns="0" rIns="0" bIns="0"/>
          <a:lstStyle>
            <a:lvl1pPr marR="0" indent="0" defTabSz="2438400">
              <a:lnSpc>
                <a:spcPct val="110000"/>
              </a:lnSpc>
              <a:spcBef>
                <a:spcPts val="0"/>
              </a:spcBef>
              <a:spcAft>
                <a:spcPts val="0"/>
              </a:spcAft>
              <a:buClrTx/>
              <a:buSzTx/>
              <a:buFontTx/>
              <a:buNone/>
              <a:tabLst/>
              <a:defRPr sz="8000" b="0" i="0" u="none" strike="noStrike" cap="none" spc="0" baseline="0">
                <a:solidFill>
                  <a:schemeClr val="tx2"/>
                </a:solidFill>
                <a:uFillTx/>
                <a:latin typeface="IBM Plex Sans Thin" panose="020B0203050203000203" pitchFamily="34" charset="0"/>
                <a:ea typeface="+mj-ea"/>
                <a:cs typeface="+mj-cs"/>
                <a:sym typeface="IBM Plex Sans Light"/>
              </a:defRPr>
            </a:lvl1pPr>
            <a:lvl2pPr marL="0" marR="0" indent="0" defTabSz="243840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defTabSz="243840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defTabSz="243840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defTabSz="243840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defTabSz="243840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defTabSz="243840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defTabSz="243840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defTabSz="243840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Nijesh Kanjinghat</a:t>
            </a:r>
          </a:p>
          <a:p>
            <a:pPr marL="0" marR="0" lvl="0" indent="0" algn="l" defTabSz="2438400" rtl="0" eaLnBrk="1" fontAlgn="auto" latinLnBrk="0" hangingPunct="1">
              <a:lnSpc>
                <a:spcPct val="110000"/>
              </a:lnSpc>
              <a:spcBef>
                <a:spcPts val="0"/>
              </a:spcBef>
              <a:spcAft>
                <a:spcPts val="0"/>
              </a:spcAft>
              <a:buClrTx/>
              <a:buSzTx/>
              <a:buFontTx/>
              <a:buNone/>
              <a:tabLst/>
              <a:defRPr/>
            </a:pPr>
            <a:r>
              <a:rPr lang="en-US" sz="4000" dirty="0">
                <a:solidFill>
                  <a:srgbClr val="000000"/>
                </a:solidFill>
                <a:latin typeface="IBM Plex Sans Light" panose="020B0403050203000203" pitchFamily="34" charset="0"/>
              </a:rPr>
              <a:t>AI Engineer</a:t>
            </a:r>
          </a:p>
          <a:p>
            <a:pPr marL="0" marR="0" lvl="0" indent="0" algn="l" defTabSz="2438400" rtl="0" eaLnBrk="1" fontAlgn="auto" latinLnBrk="0" hangingPunct="1">
              <a:lnSpc>
                <a:spcPct val="110000"/>
              </a:lnSpc>
              <a:spcBef>
                <a:spcPts val="0"/>
              </a:spcBef>
              <a:spcAft>
                <a:spcPts val="0"/>
              </a:spcAft>
              <a:buClrTx/>
              <a:buSzTx/>
              <a:buFontTx/>
              <a:buNone/>
              <a:tabLst/>
              <a:defRPr/>
            </a:pPr>
            <a:r>
              <a:rPr lang="en-US" sz="4000" dirty="0" err="1">
                <a:solidFill>
                  <a:srgbClr val="000000"/>
                </a:solidFill>
                <a:latin typeface="IBM Plex Sans Light" panose="020B0403050203000203" pitchFamily="34" charset="0"/>
              </a:rPr>
              <a:t>watsonx</a:t>
            </a:r>
            <a:r>
              <a:rPr lang="en-US" sz="4000" dirty="0">
                <a:solidFill>
                  <a:srgbClr val="000000"/>
                </a:solidFill>
                <a:latin typeface="IBM Plex Sans Light" panose="020B0403050203000203" pitchFamily="34" charset="0"/>
              </a:rPr>
              <a:t> - APAC</a:t>
            </a:r>
            <a:endParaRPr kumimoji="0" lang="en-US" sz="4000" b="0" i="0" u="none" strike="noStrike" kern="120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p:txBody>
      </p:sp>
    </p:spTree>
    <p:extLst>
      <p:ext uri="{BB962C8B-B14F-4D97-AF65-F5344CB8AC3E}">
        <p14:creationId xmlns:p14="http://schemas.microsoft.com/office/powerpoint/2010/main" val="411578947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6AD92BBB-1922-344D-204A-B1606F9C23BE}"/>
              </a:ext>
            </a:extLst>
          </p:cNvPr>
          <p:cNvSpPr>
            <a:spLocks noGrp="1"/>
          </p:cNvSpPr>
          <p:nvPr>
            <p:ph type="title"/>
          </p:nvPr>
        </p:nvSpPr>
        <p:spPr>
          <a:xfrm>
            <a:off x="579095" y="355196"/>
            <a:ext cx="22352812" cy="778380"/>
          </a:xfrm>
        </p:spPr>
        <p:txBody>
          <a:bodyPr/>
          <a:lstStyle/>
          <a:p>
            <a:r>
              <a:rPr lang="en-US" sz="4000" b="1" dirty="0" err="1">
                <a:solidFill>
                  <a:srgbClr val="000000"/>
                </a:solidFill>
                <a:latin typeface="IBM Plex Sans SmBld" panose="020B0703050203000203" pitchFamily="34" charset="0"/>
              </a:rPr>
              <a:t>watson</a:t>
            </a:r>
            <a:r>
              <a:rPr lang="en-US" sz="4000" b="1" dirty="0" err="1">
                <a:solidFill>
                  <a:srgbClr val="0F62FE"/>
                </a:solidFill>
                <a:latin typeface="IBM Plex Sans SmBld" panose="020B0703050203000203" pitchFamily="34" charset="0"/>
              </a:rPr>
              <a:t>x</a:t>
            </a:r>
            <a:r>
              <a:rPr lang="en-US" sz="4000" b="1" dirty="0" err="1">
                <a:solidFill>
                  <a:srgbClr val="000000"/>
                </a:solidFill>
                <a:latin typeface="IBM Plex Sans SmBld" panose="020B0703050203000203" pitchFamily="34" charset="0"/>
              </a:rPr>
              <a:t>.governance</a:t>
            </a:r>
            <a:r>
              <a:rPr lang="en-US" sz="4000" b="1" dirty="0">
                <a:solidFill>
                  <a:srgbClr val="000000"/>
                </a:solidFill>
                <a:latin typeface="IBM Plex Sans SmBld" panose="020B0703050203000203" pitchFamily="34" charset="0"/>
              </a:rPr>
              <a:t>: </a:t>
            </a:r>
            <a:r>
              <a:rPr lang="en-US" sz="4000" dirty="0">
                <a:latin typeface="IBM Plex Sans Thin" panose="020B0203050203000203" pitchFamily="34" charset="0"/>
              </a:rPr>
              <a:t>Common Metrics used in LLM Evaluation</a:t>
            </a:r>
          </a:p>
        </p:txBody>
      </p:sp>
      <p:sp>
        <p:nvSpPr>
          <p:cNvPr id="41" name="Text Placeholder 40">
            <a:extLst>
              <a:ext uri="{FF2B5EF4-FFF2-40B4-BE49-F238E27FC236}">
                <a16:creationId xmlns:a16="http://schemas.microsoft.com/office/drawing/2014/main" id="{6E131657-308E-9AF7-5E16-10E253E7CB0C}"/>
              </a:ext>
            </a:extLst>
          </p:cNvPr>
          <p:cNvSpPr>
            <a:spLocks noGrp="1"/>
          </p:cNvSpPr>
          <p:nvPr>
            <p:ph type="body" sz="quarter" idx="11"/>
          </p:nvPr>
        </p:nvSpPr>
        <p:spPr>
          <a:xfrm>
            <a:off x="453364" y="1831408"/>
            <a:ext cx="22604274" cy="10687617"/>
          </a:xfrm>
        </p:spPr>
        <p:txBody>
          <a:bodyPr/>
          <a:lstStyle/>
          <a:p>
            <a:pPr>
              <a:lnSpc>
                <a:spcPct val="100000"/>
              </a:lnSpc>
              <a:spcBef>
                <a:spcPts val="1200"/>
              </a:spcBef>
              <a:spcAft>
                <a:spcPts val="400"/>
              </a:spcAft>
            </a:pPr>
            <a:r>
              <a:rPr lang="en-IN" sz="4000" u="sng" dirty="0">
                <a:solidFill>
                  <a:srgbClr val="000000"/>
                </a:solidFill>
                <a:latin typeface="+mn-lt"/>
              </a:rPr>
              <a:t>ROGUE: </a:t>
            </a:r>
          </a:p>
          <a:p>
            <a:pPr marL="457200" indent="-457200">
              <a:lnSpc>
                <a:spcPct val="100000"/>
              </a:lnSpc>
              <a:spcBef>
                <a:spcPts val="1200"/>
              </a:spcBef>
              <a:spcAft>
                <a:spcPts val="400"/>
              </a:spcAft>
              <a:buFont typeface="Arial" panose="020B0604020202020204" pitchFamily="34" charset="0"/>
              <a:buChar char="•"/>
            </a:pPr>
            <a:r>
              <a:rPr lang="en-SG" sz="3200" b="1" i="0" u="sng" dirty="0">
                <a:effectLst/>
                <a:latin typeface="+mn-lt"/>
                <a:hlinkClick r:id="rId2"/>
              </a:rPr>
              <a:t>ROUGE</a:t>
            </a:r>
            <a:r>
              <a:rPr lang="en-SG" sz="3200" b="0" i="0" u="sng" dirty="0">
                <a:effectLst/>
                <a:latin typeface="+mn-lt"/>
                <a:hlinkClick r:id="rId2"/>
              </a:rPr>
              <a:t> (Recall-Oriented Understudy for Gisting Evaluation)</a:t>
            </a:r>
            <a:r>
              <a:rPr lang="en-SG" sz="3200" b="0" i="0" dirty="0">
                <a:solidFill>
                  <a:srgbClr val="242424"/>
                </a:solidFill>
                <a:effectLst/>
                <a:latin typeface="+mn-lt"/>
              </a:rPr>
              <a:t>, </a:t>
            </a:r>
            <a:r>
              <a:rPr lang="en-SG" sz="3200" kern="0" dirty="0">
                <a:effectLst/>
                <a:latin typeface="+mn-lt"/>
                <a:ea typeface="Times New Roman" panose="02020603050405020304" pitchFamily="18" charset="0"/>
              </a:rPr>
              <a:t>set of metrics commonly used in field of natural language generation tasks </a:t>
            </a:r>
            <a:r>
              <a:rPr lang="en-SG" sz="3200" b="0" i="0" dirty="0">
                <a:solidFill>
                  <a:srgbClr val="242424"/>
                </a:solidFill>
                <a:effectLst/>
                <a:latin typeface="+mn-lt"/>
              </a:rPr>
              <a:t>specifically designed for evaluating </a:t>
            </a:r>
            <a:r>
              <a:rPr lang="en-SG" sz="3200" b="0" i="0" u="sng" dirty="0">
                <a:effectLst/>
                <a:latin typeface="+mn-lt"/>
                <a:hlinkClick r:id="rId3"/>
              </a:rPr>
              <a:t>automatic summarization</a:t>
            </a:r>
            <a:r>
              <a:rPr lang="en-SG" sz="3200" b="0" i="0" dirty="0">
                <a:solidFill>
                  <a:srgbClr val="242424"/>
                </a:solidFill>
                <a:effectLst/>
                <a:latin typeface="+mn-lt"/>
              </a:rPr>
              <a:t> and </a:t>
            </a:r>
            <a:r>
              <a:rPr lang="en-SG" sz="3200" b="0" i="0" u="sng" dirty="0">
                <a:effectLst/>
                <a:latin typeface="+mn-lt"/>
                <a:hlinkClick r:id="rId4"/>
              </a:rPr>
              <a:t>machine translation</a:t>
            </a:r>
            <a:r>
              <a:rPr lang="en-SG" sz="3200" b="0" i="0" dirty="0">
                <a:solidFill>
                  <a:srgbClr val="242424"/>
                </a:solidFill>
                <a:effectLst/>
                <a:latin typeface="+mn-lt"/>
              </a:rPr>
              <a:t>. The metrics compare an automatically produced summary or translation against reference (high-quality and human-produced) summaries or translations</a:t>
            </a:r>
          </a:p>
          <a:p>
            <a:pPr marL="457200" indent="-457200">
              <a:lnSpc>
                <a:spcPct val="100000"/>
              </a:lnSpc>
              <a:spcBef>
                <a:spcPts val="1200"/>
              </a:spcBef>
              <a:spcAft>
                <a:spcPts val="400"/>
              </a:spcAft>
              <a:buFont typeface="Arial" panose="020B0604020202020204" pitchFamily="34" charset="0"/>
              <a:buChar char="•"/>
            </a:pPr>
            <a:endParaRPr lang="en-SG" sz="3200" dirty="0">
              <a:solidFill>
                <a:srgbClr val="242424"/>
              </a:solidFill>
              <a:latin typeface="+mn-lt"/>
            </a:endParaRPr>
          </a:p>
          <a:p>
            <a:pPr marL="457200" indent="-457200">
              <a:lnSpc>
                <a:spcPct val="100000"/>
              </a:lnSpc>
              <a:spcBef>
                <a:spcPts val="1200"/>
              </a:spcBef>
              <a:spcAft>
                <a:spcPts val="400"/>
              </a:spcAft>
              <a:buFont typeface="Arial" panose="020B0604020202020204" pitchFamily="34" charset="0"/>
              <a:buChar char="•"/>
            </a:pPr>
            <a:r>
              <a:rPr lang="en-SG" sz="3200" b="0" i="0" dirty="0">
                <a:solidFill>
                  <a:srgbClr val="242424"/>
                </a:solidFill>
                <a:effectLst/>
                <a:latin typeface="+mn-lt"/>
              </a:rPr>
              <a:t>Following set of ROGUE metrics are supported in </a:t>
            </a:r>
            <a:r>
              <a:rPr lang="en-SG" sz="3200" b="0" i="0" dirty="0" err="1">
                <a:solidFill>
                  <a:srgbClr val="242424"/>
                </a:solidFill>
                <a:effectLst/>
                <a:latin typeface="+mn-lt"/>
              </a:rPr>
              <a:t>watsonx.governance</a:t>
            </a:r>
            <a:r>
              <a:rPr lang="en-SG" sz="3200" b="0" i="0" dirty="0">
                <a:solidFill>
                  <a:srgbClr val="242424"/>
                </a:solidFill>
                <a:effectLst/>
                <a:latin typeface="+mn-lt"/>
              </a:rPr>
              <a:t> :</a:t>
            </a:r>
          </a:p>
          <a:p>
            <a:pPr lvl="3">
              <a:buFont typeface="Arial" panose="020B0604020202020204" pitchFamily="34" charset="0"/>
              <a:buChar char="•"/>
            </a:pPr>
            <a:r>
              <a:rPr lang="en-SG" sz="3200" dirty="0">
                <a:effectLst/>
              </a:rPr>
              <a:t>ROUGE - 1</a:t>
            </a:r>
          </a:p>
          <a:p>
            <a:pPr lvl="3">
              <a:buFont typeface="Arial" panose="020B0604020202020204" pitchFamily="34" charset="0"/>
              <a:buChar char="•"/>
            </a:pPr>
            <a:r>
              <a:rPr lang="en-SG" sz="3200" dirty="0">
                <a:effectLst/>
              </a:rPr>
              <a:t>ROUGE - 2</a:t>
            </a:r>
          </a:p>
          <a:p>
            <a:pPr lvl="3">
              <a:buFont typeface="Arial" panose="020B0604020202020204" pitchFamily="34" charset="0"/>
              <a:buChar char="•"/>
            </a:pPr>
            <a:r>
              <a:rPr lang="en-SG" sz="3200" b="1" dirty="0">
                <a:effectLst/>
              </a:rPr>
              <a:t>ROUGE - L</a:t>
            </a:r>
            <a:endParaRPr lang="en-SG" sz="3200" dirty="0">
              <a:effectLst/>
            </a:endParaRPr>
          </a:p>
          <a:p>
            <a:pPr lvl="3">
              <a:buFont typeface="Arial" panose="020B0604020202020204" pitchFamily="34" charset="0"/>
              <a:buChar char="•"/>
            </a:pPr>
            <a:r>
              <a:rPr lang="en-SG" sz="3200" dirty="0">
                <a:effectLst/>
              </a:rPr>
              <a:t>ROUGE - </a:t>
            </a:r>
            <a:r>
              <a:rPr lang="en-SG" sz="3200" dirty="0" err="1">
                <a:effectLst/>
              </a:rPr>
              <a:t>LSum</a:t>
            </a:r>
            <a:endParaRPr lang="en-SG" sz="3200" dirty="0">
              <a:effectLst/>
            </a:endParaRPr>
          </a:p>
          <a:p>
            <a:pPr>
              <a:lnSpc>
                <a:spcPct val="100000"/>
              </a:lnSpc>
              <a:spcBef>
                <a:spcPts val="1200"/>
              </a:spcBef>
              <a:spcAft>
                <a:spcPts val="400"/>
              </a:spcAft>
            </a:pPr>
            <a:endParaRPr lang="en-SG" sz="3200" b="0" i="0" dirty="0">
              <a:solidFill>
                <a:srgbClr val="242424"/>
              </a:solidFill>
              <a:effectLst/>
              <a:latin typeface="+mn-lt"/>
            </a:endParaRPr>
          </a:p>
          <a:p>
            <a:pPr algn="l"/>
            <a:r>
              <a:rPr lang="en-SG" sz="3200" dirty="0">
                <a:solidFill>
                  <a:srgbClr val="242424"/>
                </a:solidFill>
                <a:latin typeface="+mn-lt"/>
              </a:rPr>
              <a:t>So for </a:t>
            </a:r>
            <a:r>
              <a:rPr lang="en-SG" sz="3200" b="1" i="0" dirty="0">
                <a:solidFill>
                  <a:srgbClr val="242424"/>
                </a:solidFill>
                <a:effectLst/>
                <a:latin typeface="+mn-lt"/>
              </a:rPr>
              <a:t>ROUGE-N</a:t>
            </a:r>
            <a:r>
              <a:rPr lang="en-SG" sz="3200" b="0" i="0" dirty="0">
                <a:solidFill>
                  <a:srgbClr val="242424"/>
                </a:solidFill>
                <a:effectLst/>
                <a:latin typeface="+mn-lt"/>
              </a:rPr>
              <a:t> measures the number of matching </a:t>
            </a:r>
            <a:r>
              <a:rPr lang="en-SG" sz="3200" b="0" i="0" u="sng" dirty="0">
                <a:solidFill>
                  <a:srgbClr val="242424"/>
                </a:solidFill>
                <a:effectLst/>
                <a:latin typeface="+mn-lt"/>
                <a:hlinkClick r:id="rId5"/>
              </a:rPr>
              <a:t>n-grams</a:t>
            </a:r>
            <a:r>
              <a:rPr lang="en-SG" sz="3200" b="0" i="0" dirty="0">
                <a:solidFill>
                  <a:srgbClr val="242424"/>
                </a:solidFill>
                <a:effectLst/>
                <a:latin typeface="+mn-lt"/>
              </a:rPr>
              <a:t> between the model-generated text and a human-produced reference.</a:t>
            </a:r>
          </a:p>
          <a:p>
            <a:endParaRPr lang="en-SG" sz="3200" b="0" i="0" dirty="0">
              <a:solidFill>
                <a:srgbClr val="242424"/>
              </a:solidFill>
              <a:effectLst/>
              <a:latin typeface="+mn-lt"/>
            </a:endParaRPr>
          </a:p>
        </p:txBody>
      </p:sp>
    </p:spTree>
    <p:extLst>
      <p:ext uri="{BB962C8B-B14F-4D97-AF65-F5344CB8AC3E}">
        <p14:creationId xmlns:p14="http://schemas.microsoft.com/office/powerpoint/2010/main" val="123125831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6AD92BBB-1922-344D-204A-B1606F9C23BE}"/>
              </a:ext>
            </a:extLst>
          </p:cNvPr>
          <p:cNvSpPr>
            <a:spLocks noGrp="1"/>
          </p:cNvSpPr>
          <p:nvPr>
            <p:ph type="title"/>
          </p:nvPr>
        </p:nvSpPr>
        <p:spPr>
          <a:xfrm>
            <a:off x="579095" y="355196"/>
            <a:ext cx="22352812" cy="778380"/>
          </a:xfrm>
        </p:spPr>
        <p:txBody>
          <a:bodyPr/>
          <a:lstStyle/>
          <a:p>
            <a:r>
              <a:rPr lang="en-US" sz="4000" b="1" dirty="0" err="1">
                <a:solidFill>
                  <a:srgbClr val="000000"/>
                </a:solidFill>
                <a:latin typeface="IBM Plex Sans SmBld" panose="020B0703050203000203" pitchFamily="34" charset="0"/>
              </a:rPr>
              <a:t>watson</a:t>
            </a:r>
            <a:r>
              <a:rPr lang="en-US" sz="4000" b="1" dirty="0" err="1">
                <a:solidFill>
                  <a:srgbClr val="0F62FE"/>
                </a:solidFill>
                <a:latin typeface="IBM Plex Sans SmBld" panose="020B0703050203000203" pitchFamily="34" charset="0"/>
              </a:rPr>
              <a:t>x</a:t>
            </a:r>
            <a:r>
              <a:rPr lang="en-US" sz="4000" b="1" dirty="0" err="1">
                <a:solidFill>
                  <a:srgbClr val="000000"/>
                </a:solidFill>
                <a:latin typeface="IBM Plex Sans SmBld" panose="020B0703050203000203" pitchFamily="34" charset="0"/>
              </a:rPr>
              <a:t>.governance</a:t>
            </a:r>
            <a:r>
              <a:rPr lang="en-US" sz="4000" b="1" dirty="0">
                <a:solidFill>
                  <a:srgbClr val="000000"/>
                </a:solidFill>
                <a:latin typeface="IBM Plex Sans SmBld" panose="020B0703050203000203" pitchFamily="34" charset="0"/>
              </a:rPr>
              <a:t>: </a:t>
            </a:r>
            <a:r>
              <a:rPr lang="en-US" sz="4000" dirty="0">
                <a:latin typeface="IBM Plex Sans Thin" panose="020B0203050203000203" pitchFamily="34" charset="0"/>
              </a:rPr>
              <a:t>Common Metrics used in LLM Evaluation</a:t>
            </a:r>
          </a:p>
        </p:txBody>
      </p:sp>
      <p:sp>
        <p:nvSpPr>
          <p:cNvPr id="41" name="Text Placeholder 40">
            <a:extLst>
              <a:ext uri="{FF2B5EF4-FFF2-40B4-BE49-F238E27FC236}">
                <a16:creationId xmlns:a16="http://schemas.microsoft.com/office/drawing/2014/main" id="{6E131657-308E-9AF7-5E16-10E253E7CB0C}"/>
              </a:ext>
            </a:extLst>
          </p:cNvPr>
          <p:cNvSpPr>
            <a:spLocks noGrp="1"/>
          </p:cNvSpPr>
          <p:nvPr>
            <p:ph type="body" sz="quarter" idx="11"/>
          </p:nvPr>
        </p:nvSpPr>
        <p:spPr>
          <a:xfrm>
            <a:off x="460358" y="1133576"/>
            <a:ext cx="22604274" cy="10687617"/>
          </a:xfrm>
        </p:spPr>
        <p:txBody>
          <a:bodyPr/>
          <a:lstStyle/>
          <a:p>
            <a:pPr algn="l"/>
            <a:r>
              <a:rPr lang="en-SG" sz="3200" b="0" i="0" dirty="0">
                <a:solidFill>
                  <a:srgbClr val="242424"/>
                </a:solidFill>
                <a:effectLst/>
                <a:latin typeface="+mn-lt"/>
              </a:rPr>
              <a:t>As an example :</a:t>
            </a:r>
          </a:p>
          <a:p>
            <a:pPr algn="l"/>
            <a:r>
              <a:rPr lang="en-SG" sz="3200" b="0" i="0" dirty="0">
                <a:solidFill>
                  <a:srgbClr val="242424"/>
                </a:solidFill>
                <a:effectLst/>
                <a:latin typeface="+mn-lt"/>
              </a:rPr>
              <a:t>Consider the reference </a:t>
            </a:r>
            <a:r>
              <a:rPr lang="en-SG" sz="3200" b="0" i="1" dirty="0">
                <a:solidFill>
                  <a:srgbClr val="242424"/>
                </a:solidFill>
                <a:effectLst/>
                <a:latin typeface="+mn-lt"/>
              </a:rPr>
              <a:t>R</a:t>
            </a:r>
            <a:r>
              <a:rPr lang="en-SG" sz="3200" b="0" i="0" dirty="0">
                <a:solidFill>
                  <a:srgbClr val="242424"/>
                </a:solidFill>
                <a:effectLst/>
                <a:latin typeface="+mn-lt"/>
              </a:rPr>
              <a:t> and the candidate summary </a:t>
            </a:r>
            <a:r>
              <a:rPr lang="en-SG" sz="3200" b="0" i="1" dirty="0">
                <a:solidFill>
                  <a:srgbClr val="242424"/>
                </a:solidFill>
                <a:effectLst/>
                <a:latin typeface="+mn-lt"/>
              </a:rPr>
              <a:t>C</a:t>
            </a:r>
            <a:r>
              <a:rPr lang="en-SG" sz="3200" b="0" i="0" dirty="0">
                <a:solidFill>
                  <a:srgbClr val="242424"/>
                </a:solidFill>
                <a:effectLst/>
                <a:latin typeface="+mn-lt"/>
              </a:rPr>
              <a:t>:</a:t>
            </a:r>
          </a:p>
          <a:p>
            <a:pPr algn="l">
              <a:buFont typeface="Arial" panose="020B0604020202020204" pitchFamily="34" charset="0"/>
              <a:buChar char="•"/>
            </a:pPr>
            <a:r>
              <a:rPr lang="en-SG" sz="3200" b="0" i="1" dirty="0">
                <a:solidFill>
                  <a:srgbClr val="242424"/>
                </a:solidFill>
                <a:effectLst/>
                <a:latin typeface="+mn-lt"/>
              </a:rPr>
              <a:t>R</a:t>
            </a:r>
            <a:r>
              <a:rPr lang="en-SG" sz="3200" b="0" i="0" dirty="0">
                <a:solidFill>
                  <a:srgbClr val="242424"/>
                </a:solidFill>
                <a:effectLst/>
                <a:latin typeface="+mn-lt"/>
              </a:rPr>
              <a:t>: The cat is on the bed.</a:t>
            </a:r>
          </a:p>
          <a:p>
            <a:pPr algn="l">
              <a:buFont typeface="Arial" panose="020B0604020202020204" pitchFamily="34" charset="0"/>
              <a:buChar char="•"/>
            </a:pPr>
            <a:r>
              <a:rPr lang="en-SG" sz="3200" b="0" i="1" dirty="0">
                <a:solidFill>
                  <a:srgbClr val="242424"/>
                </a:solidFill>
                <a:effectLst/>
                <a:latin typeface="+mn-lt"/>
              </a:rPr>
              <a:t>C</a:t>
            </a:r>
            <a:r>
              <a:rPr lang="en-SG" sz="3200" b="0" i="0" dirty="0">
                <a:solidFill>
                  <a:srgbClr val="242424"/>
                </a:solidFill>
                <a:effectLst/>
                <a:latin typeface="+mn-lt"/>
              </a:rPr>
              <a:t>: The cat and the kitten.</a:t>
            </a:r>
          </a:p>
          <a:p>
            <a:pPr algn="l">
              <a:buFont typeface="Arial" panose="020B0604020202020204" pitchFamily="34" charset="0"/>
              <a:buChar char="•"/>
            </a:pPr>
            <a:endParaRPr lang="en-SG" sz="3200" b="0" i="0" dirty="0">
              <a:solidFill>
                <a:srgbClr val="242424"/>
              </a:solidFill>
              <a:effectLst/>
              <a:latin typeface="+mn-lt"/>
            </a:endParaRPr>
          </a:p>
          <a:p>
            <a:pPr algn="l"/>
            <a:r>
              <a:rPr lang="en-SG" sz="3200" b="1" i="0" dirty="0">
                <a:solidFill>
                  <a:srgbClr val="242424"/>
                </a:solidFill>
                <a:effectLst/>
                <a:latin typeface="+mn-lt"/>
              </a:rPr>
              <a:t>ROUGE-1</a:t>
            </a:r>
          </a:p>
          <a:p>
            <a:pPr algn="l"/>
            <a:r>
              <a:rPr lang="en-SG" sz="3200" b="0" i="0" dirty="0">
                <a:solidFill>
                  <a:srgbClr val="242424"/>
                </a:solidFill>
                <a:effectLst/>
                <a:latin typeface="+mn-lt"/>
              </a:rPr>
              <a:t>Using </a:t>
            </a:r>
            <a:r>
              <a:rPr lang="en-SG" sz="3200" b="0" i="1" dirty="0">
                <a:solidFill>
                  <a:srgbClr val="242424"/>
                </a:solidFill>
                <a:effectLst/>
                <a:latin typeface="+mn-lt"/>
              </a:rPr>
              <a:t>R</a:t>
            </a:r>
            <a:r>
              <a:rPr lang="en-SG" sz="3200" b="0" i="0" dirty="0">
                <a:solidFill>
                  <a:srgbClr val="242424"/>
                </a:solidFill>
                <a:effectLst/>
                <a:latin typeface="+mn-lt"/>
              </a:rPr>
              <a:t> and </a:t>
            </a:r>
            <a:r>
              <a:rPr lang="en-SG" sz="3200" b="0" i="1" dirty="0">
                <a:solidFill>
                  <a:srgbClr val="242424"/>
                </a:solidFill>
                <a:effectLst/>
                <a:latin typeface="+mn-lt"/>
              </a:rPr>
              <a:t>C</a:t>
            </a:r>
            <a:r>
              <a:rPr lang="en-SG" sz="3200" b="0" i="0" dirty="0">
                <a:solidFill>
                  <a:srgbClr val="242424"/>
                </a:solidFill>
                <a:effectLst/>
                <a:latin typeface="+mn-lt"/>
              </a:rPr>
              <a:t>, we are going to compute the </a:t>
            </a:r>
            <a:r>
              <a:rPr lang="en-SG" sz="3200" b="0" i="0" u="sng" dirty="0">
                <a:solidFill>
                  <a:srgbClr val="242424"/>
                </a:solidFill>
                <a:effectLst/>
                <a:latin typeface="+mn-lt"/>
                <a:hlinkClick r:id="rId2"/>
              </a:rPr>
              <a:t>precision, recall, and F1-score</a:t>
            </a:r>
            <a:r>
              <a:rPr lang="en-SG" sz="3200" b="0" i="0" dirty="0">
                <a:solidFill>
                  <a:srgbClr val="242424"/>
                </a:solidFill>
                <a:effectLst/>
                <a:latin typeface="+mn-lt"/>
              </a:rPr>
              <a:t> of the matching n-grams. Let’s start computing ROUGE-1 by considering 1-grams only.</a:t>
            </a:r>
          </a:p>
          <a:p>
            <a:pPr algn="l"/>
            <a:r>
              <a:rPr lang="en-SG" sz="3200" b="0" i="0" dirty="0">
                <a:solidFill>
                  <a:srgbClr val="242424"/>
                </a:solidFill>
                <a:effectLst/>
                <a:latin typeface="+mn-lt"/>
              </a:rPr>
              <a:t>ROUGE-1 precision can be computed as the ratio of the number of unigrams in </a:t>
            </a:r>
            <a:r>
              <a:rPr lang="en-SG" sz="3200" b="0" i="1" dirty="0">
                <a:solidFill>
                  <a:srgbClr val="242424"/>
                </a:solidFill>
                <a:effectLst/>
                <a:latin typeface="+mn-lt"/>
              </a:rPr>
              <a:t>C</a:t>
            </a:r>
            <a:r>
              <a:rPr lang="en-SG" sz="3200" b="0" i="0" dirty="0">
                <a:solidFill>
                  <a:srgbClr val="242424"/>
                </a:solidFill>
                <a:effectLst/>
                <a:latin typeface="+mn-lt"/>
              </a:rPr>
              <a:t> that appear also in </a:t>
            </a:r>
            <a:r>
              <a:rPr lang="en-SG" sz="3200" b="0" i="1" dirty="0">
                <a:solidFill>
                  <a:srgbClr val="242424"/>
                </a:solidFill>
                <a:effectLst/>
                <a:latin typeface="+mn-lt"/>
              </a:rPr>
              <a:t>R</a:t>
            </a:r>
            <a:r>
              <a:rPr lang="en-SG" sz="3200" b="0" i="0" dirty="0">
                <a:solidFill>
                  <a:srgbClr val="242424"/>
                </a:solidFill>
                <a:effectLst/>
                <a:latin typeface="+mn-lt"/>
              </a:rPr>
              <a:t> (that are the words “the”, “cat”, and “the”), over the number of unigrams in </a:t>
            </a:r>
            <a:r>
              <a:rPr lang="en-SG" sz="3200" b="0" i="1" dirty="0">
                <a:solidFill>
                  <a:srgbClr val="242424"/>
                </a:solidFill>
                <a:effectLst/>
                <a:latin typeface="+mn-lt"/>
              </a:rPr>
              <a:t>C</a:t>
            </a:r>
            <a:r>
              <a:rPr lang="en-SG" sz="3200" b="0" i="0" dirty="0">
                <a:solidFill>
                  <a:srgbClr val="242424"/>
                </a:solidFill>
                <a:effectLst/>
                <a:latin typeface="+mn-lt"/>
              </a:rPr>
              <a:t>.</a:t>
            </a:r>
          </a:p>
          <a:p>
            <a:r>
              <a:rPr lang="en-SG" sz="3200" b="0" i="0" dirty="0">
                <a:solidFill>
                  <a:srgbClr val="6B6B6B"/>
                </a:solidFill>
                <a:effectLst/>
                <a:latin typeface="+mn-lt"/>
              </a:rPr>
              <a:t>ROUGE-1 precision = 3/5 = 0.6</a:t>
            </a:r>
          </a:p>
          <a:p>
            <a:endParaRPr lang="en-SG" sz="3200" b="0" i="0" dirty="0">
              <a:solidFill>
                <a:srgbClr val="6B6B6B"/>
              </a:solidFill>
              <a:effectLst/>
              <a:latin typeface="+mn-lt"/>
            </a:endParaRPr>
          </a:p>
          <a:p>
            <a:pPr algn="l"/>
            <a:r>
              <a:rPr lang="en-SG" sz="3200" b="0" i="0" dirty="0">
                <a:solidFill>
                  <a:srgbClr val="242424"/>
                </a:solidFill>
                <a:effectLst/>
                <a:latin typeface="+mn-lt"/>
              </a:rPr>
              <a:t>ROUGE-1 recall can be computed as the ratio of the number of unigrams in </a:t>
            </a:r>
            <a:r>
              <a:rPr lang="en-SG" sz="3200" b="0" i="1" dirty="0">
                <a:solidFill>
                  <a:srgbClr val="242424"/>
                </a:solidFill>
                <a:effectLst/>
                <a:latin typeface="+mn-lt"/>
              </a:rPr>
              <a:t>R</a:t>
            </a:r>
            <a:r>
              <a:rPr lang="en-SG" sz="3200" b="0" i="0" dirty="0">
                <a:solidFill>
                  <a:srgbClr val="242424"/>
                </a:solidFill>
                <a:effectLst/>
                <a:latin typeface="+mn-lt"/>
              </a:rPr>
              <a:t> that appear also in </a:t>
            </a:r>
            <a:r>
              <a:rPr lang="en-SG" sz="3200" b="0" i="1" dirty="0">
                <a:solidFill>
                  <a:srgbClr val="242424"/>
                </a:solidFill>
                <a:effectLst/>
                <a:latin typeface="+mn-lt"/>
              </a:rPr>
              <a:t>C</a:t>
            </a:r>
            <a:r>
              <a:rPr lang="en-SG" sz="3200" b="0" i="0" dirty="0">
                <a:solidFill>
                  <a:srgbClr val="242424"/>
                </a:solidFill>
                <a:effectLst/>
                <a:latin typeface="+mn-lt"/>
              </a:rPr>
              <a:t> (that are the words “the”, “cat”, and “the”), over the number of unigrams in </a:t>
            </a:r>
            <a:r>
              <a:rPr lang="en-SG" sz="3200" b="0" i="1" dirty="0">
                <a:solidFill>
                  <a:srgbClr val="242424"/>
                </a:solidFill>
                <a:effectLst/>
                <a:latin typeface="+mn-lt"/>
              </a:rPr>
              <a:t>R</a:t>
            </a:r>
            <a:r>
              <a:rPr lang="en-SG" sz="3200" b="0" i="0" dirty="0">
                <a:solidFill>
                  <a:srgbClr val="242424"/>
                </a:solidFill>
                <a:effectLst/>
                <a:latin typeface="+mn-lt"/>
              </a:rPr>
              <a:t>.</a:t>
            </a:r>
          </a:p>
          <a:p>
            <a:r>
              <a:rPr lang="en-SG" sz="3200" b="0" i="0" dirty="0">
                <a:solidFill>
                  <a:srgbClr val="6B6B6B"/>
                </a:solidFill>
                <a:effectLst/>
                <a:latin typeface="+mn-lt"/>
              </a:rPr>
              <a:t>ROUGE-1 recall = 3/6 = 0.5</a:t>
            </a:r>
          </a:p>
          <a:p>
            <a:endParaRPr lang="en-SG" sz="3200" b="0" i="0" dirty="0">
              <a:solidFill>
                <a:srgbClr val="6B6B6B"/>
              </a:solidFill>
              <a:effectLst/>
              <a:latin typeface="+mn-lt"/>
            </a:endParaRPr>
          </a:p>
          <a:p>
            <a:pPr algn="l"/>
            <a:r>
              <a:rPr lang="en-SG" sz="3200" b="0" i="0" dirty="0">
                <a:solidFill>
                  <a:srgbClr val="242424"/>
                </a:solidFill>
                <a:effectLst/>
                <a:latin typeface="+mn-lt"/>
              </a:rPr>
              <a:t>Then, ROUGE-1 F1-score can be directly obtained from the ROUGE-1 precision and recall using the standard F1-score formula.</a:t>
            </a:r>
          </a:p>
          <a:p>
            <a:r>
              <a:rPr lang="en-SG" sz="3200" b="0" i="0" dirty="0">
                <a:solidFill>
                  <a:srgbClr val="6B6B6B"/>
                </a:solidFill>
                <a:effectLst/>
                <a:latin typeface="+mn-lt"/>
              </a:rPr>
              <a:t>ROUGE-1 F1-score = 2 * (precision * recall) / (precision + recall) = 0.54</a:t>
            </a:r>
          </a:p>
          <a:p>
            <a:pPr>
              <a:lnSpc>
                <a:spcPct val="100000"/>
              </a:lnSpc>
              <a:spcBef>
                <a:spcPts val="1200"/>
              </a:spcBef>
              <a:spcAft>
                <a:spcPts val="400"/>
              </a:spcAft>
            </a:pPr>
            <a:endParaRPr lang="en-IN" sz="3200" dirty="0">
              <a:solidFill>
                <a:srgbClr val="000000"/>
              </a:solidFill>
              <a:latin typeface="+mn-lt"/>
            </a:endParaRPr>
          </a:p>
        </p:txBody>
      </p:sp>
    </p:spTree>
    <p:extLst>
      <p:ext uri="{BB962C8B-B14F-4D97-AF65-F5344CB8AC3E}">
        <p14:creationId xmlns:p14="http://schemas.microsoft.com/office/powerpoint/2010/main" val="225324898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6AD92BBB-1922-344D-204A-B1606F9C23BE}"/>
              </a:ext>
            </a:extLst>
          </p:cNvPr>
          <p:cNvSpPr>
            <a:spLocks noGrp="1"/>
          </p:cNvSpPr>
          <p:nvPr>
            <p:ph type="title"/>
          </p:nvPr>
        </p:nvSpPr>
        <p:spPr>
          <a:xfrm>
            <a:off x="579095" y="355196"/>
            <a:ext cx="22352812" cy="778380"/>
          </a:xfrm>
        </p:spPr>
        <p:txBody>
          <a:bodyPr/>
          <a:lstStyle/>
          <a:p>
            <a:r>
              <a:rPr lang="en-US" sz="4000" b="1" dirty="0" err="1">
                <a:solidFill>
                  <a:srgbClr val="000000"/>
                </a:solidFill>
                <a:latin typeface="IBM Plex Sans SmBld" panose="020B0703050203000203" pitchFamily="34" charset="0"/>
              </a:rPr>
              <a:t>watson</a:t>
            </a:r>
            <a:r>
              <a:rPr lang="en-US" sz="4000" b="1" dirty="0" err="1">
                <a:solidFill>
                  <a:srgbClr val="0F62FE"/>
                </a:solidFill>
                <a:latin typeface="IBM Plex Sans SmBld" panose="020B0703050203000203" pitchFamily="34" charset="0"/>
              </a:rPr>
              <a:t>x</a:t>
            </a:r>
            <a:r>
              <a:rPr lang="en-US" sz="4000" b="1" dirty="0" err="1">
                <a:solidFill>
                  <a:srgbClr val="000000"/>
                </a:solidFill>
                <a:latin typeface="IBM Plex Sans SmBld" panose="020B0703050203000203" pitchFamily="34" charset="0"/>
              </a:rPr>
              <a:t>.governance</a:t>
            </a:r>
            <a:r>
              <a:rPr lang="en-US" sz="4000" b="1" dirty="0">
                <a:solidFill>
                  <a:srgbClr val="000000"/>
                </a:solidFill>
                <a:latin typeface="IBM Plex Sans SmBld" panose="020B0703050203000203" pitchFamily="34" charset="0"/>
              </a:rPr>
              <a:t>: </a:t>
            </a:r>
            <a:r>
              <a:rPr lang="en-US" sz="4000" dirty="0">
                <a:latin typeface="IBM Plex Sans Thin" panose="020B0203050203000203" pitchFamily="34" charset="0"/>
              </a:rPr>
              <a:t>Common Metrics used in LLM Evaluation</a:t>
            </a:r>
          </a:p>
        </p:txBody>
      </p:sp>
      <p:sp>
        <p:nvSpPr>
          <p:cNvPr id="41" name="Text Placeholder 40">
            <a:extLst>
              <a:ext uri="{FF2B5EF4-FFF2-40B4-BE49-F238E27FC236}">
                <a16:creationId xmlns:a16="http://schemas.microsoft.com/office/drawing/2014/main" id="{6E131657-308E-9AF7-5E16-10E253E7CB0C}"/>
              </a:ext>
            </a:extLst>
          </p:cNvPr>
          <p:cNvSpPr>
            <a:spLocks noGrp="1"/>
          </p:cNvSpPr>
          <p:nvPr>
            <p:ph type="body" sz="quarter" idx="11"/>
          </p:nvPr>
        </p:nvSpPr>
        <p:spPr>
          <a:xfrm>
            <a:off x="579095" y="1807345"/>
            <a:ext cx="22604274" cy="10687617"/>
          </a:xfrm>
        </p:spPr>
        <p:txBody>
          <a:bodyPr/>
          <a:lstStyle/>
          <a:p>
            <a:pPr>
              <a:lnSpc>
                <a:spcPct val="100000"/>
              </a:lnSpc>
              <a:spcBef>
                <a:spcPts val="1200"/>
              </a:spcBef>
              <a:spcAft>
                <a:spcPts val="400"/>
              </a:spcAft>
            </a:pPr>
            <a:r>
              <a:rPr lang="en-IN" sz="3200" dirty="0">
                <a:solidFill>
                  <a:srgbClr val="000000"/>
                </a:solidFill>
                <a:latin typeface="+mn-lt"/>
              </a:rPr>
              <a:t>ROUGE-2: The same computation can be used by using bi-grams.</a:t>
            </a:r>
          </a:p>
          <a:p>
            <a:pPr>
              <a:lnSpc>
                <a:spcPct val="100000"/>
              </a:lnSpc>
              <a:spcBef>
                <a:spcPts val="1200"/>
              </a:spcBef>
              <a:spcAft>
                <a:spcPts val="400"/>
              </a:spcAft>
            </a:pPr>
            <a:endParaRPr lang="en-IN" sz="3200" dirty="0">
              <a:solidFill>
                <a:srgbClr val="000000"/>
              </a:solidFill>
              <a:latin typeface="+mn-lt"/>
            </a:endParaRPr>
          </a:p>
          <a:p>
            <a:pPr>
              <a:lnSpc>
                <a:spcPct val="100000"/>
              </a:lnSpc>
              <a:spcBef>
                <a:spcPts val="1200"/>
              </a:spcBef>
              <a:spcAft>
                <a:spcPts val="400"/>
              </a:spcAft>
            </a:pPr>
            <a:r>
              <a:rPr lang="en-SG" sz="3200" b="1" i="0" u="sng" dirty="0">
                <a:solidFill>
                  <a:srgbClr val="242424"/>
                </a:solidFill>
                <a:effectLst/>
                <a:latin typeface="+mn-lt"/>
              </a:rPr>
              <a:t>ROUGE-L</a:t>
            </a:r>
            <a:r>
              <a:rPr lang="en-SG" sz="3200" b="0" i="0" u="sng" dirty="0">
                <a:solidFill>
                  <a:srgbClr val="242424"/>
                </a:solidFill>
                <a:effectLst/>
                <a:latin typeface="+mn-lt"/>
              </a:rPr>
              <a:t> :</a:t>
            </a:r>
          </a:p>
          <a:p>
            <a:pPr>
              <a:lnSpc>
                <a:spcPct val="100000"/>
              </a:lnSpc>
              <a:spcBef>
                <a:spcPts val="1200"/>
              </a:spcBef>
              <a:spcAft>
                <a:spcPts val="400"/>
              </a:spcAft>
            </a:pPr>
            <a:r>
              <a:rPr lang="en-SG" sz="3200" dirty="0">
                <a:latin typeface="+mn-lt"/>
              </a:rPr>
              <a:t>Its </a:t>
            </a:r>
            <a:r>
              <a:rPr lang="en-SG" sz="3200" b="0" i="0" dirty="0">
                <a:effectLst/>
                <a:latin typeface="+mn-lt"/>
              </a:rPr>
              <a:t>based on the </a:t>
            </a:r>
            <a:r>
              <a:rPr lang="en-SG" sz="3200" b="0" i="0" u="sng" dirty="0">
                <a:effectLst/>
                <a:latin typeface="+mn-lt"/>
                <a:hlinkClick r:id="rId2">
                  <a:extLst>
                    <a:ext uri="{A12FA001-AC4F-418D-AE19-62706E023703}">
                      <ahyp:hlinkClr xmlns:ahyp="http://schemas.microsoft.com/office/drawing/2018/hyperlinkcolor" val="tx"/>
                    </a:ext>
                  </a:extLst>
                </a:hlinkClick>
              </a:rPr>
              <a:t>longest common subsequence (LCS)</a:t>
            </a:r>
            <a:r>
              <a:rPr lang="en-SG" sz="3200" b="0" i="0" dirty="0">
                <a:effectLst/>
                <a:latin typeface="+mn-lt"/>
              </a:rPr>
              <a:t> between our model output and reference, i.e. the longest sequence of words (not necessarily consecutive, but still in order) that is shared between both. A longer shared sequence should indicate more similarity between the two sequences.</a:t>
            </a:r>
          </a:p>
          <a:p>
            <a:pPr algn="l"/>
            <a:r>
              <a:rPr lang="en-SG" sz="3200" dirty="0">
                <a:latin typeface="+mn-lt"/>
              </a:rPr>
              <a:t>So from the above example : </a:t>
            </a:r>
            <a:r>
              <a:rPr lang="en-SG" sz="3200" b="0" i="0" dirty="0">
                <a:effectLst/>
                <a:latin typeface="+mn-lt"/>
              </a:rPr>
              <a:t>The LCS is the 3-gram “the cat the” (remember that the words are not necessarily consecutive), which appears in both </a:t>
            </a:r>
            <a:r>
              <a:rPr lang="en-SG" sz="3200" b="0" i="1" dirty="0">
                <a:effectLst/>
                <a:latin typeface="+mn-lt"/>
              </a:rPr>
              <a:t>R</a:t>
            </a:r>
            <a:r>
              <a:rPr lang="en-SG" sz="3200" b="0" i="0" dirty="0">
                <a:effectLst/>
                <a:latin typeface="+mn-lt"/>
              </a:rPr>
              <a:t> and </a:t>
            </a:r>
            <a:r>
              <a:rPr lang="en-SG" sz="3200" b="0" i="1" dirty="0">
                <a:effectLst/>
                <a:latin typeface="+mn-lt"/>
              </a:rPr>
              <a:t>C</a:t>
            </a:r>
            <a:r>
              <a:rPr lang="en-SG" sz="3200" b="0" i="0" dirty="0">
                <a:effectLst/>
                <a:latin typeface="+mn-lt"/>
              </a:rPr>
              <a:t>.</a:t>
            </a:r>
          </a:p>
          <a:p>
            <a:pPr lvl="2"/>
            <a:r>
              <a:rPr lang="en-SG" sz="3200" b="0" i="0" dirty="0">
                <a:effectLst/>
                <a:latin typeface="+mn-lt"/>
              </a:rPr>
              <a:t>ROUGE-L precision = 3/5 = 0.6</a:t>
            </a:r>
          </a:p>
          <a:p>
            <a:pPr lvl="2"/>
            <a:r>
              <a:rPr lang="en-SG" sz="3200" dirty="0">
                <a:latin typeface="+mn-lt"/>
              </a:rPr>
              <a:t>And </a:t>
            </a:r>
            <a:r>
              <a:rPr lang="en-SG" sz="3200" b="0" i="0" dirty="0">
                <a:effectLst/>
                <a:latin typeface="+mn-lt"/>
              </a:rPr>
              <a:t>ROUGE-L recall = 3/6 = 0.5</a:t>
            </a:r>
          </a:p>
          <a:p>
            <a:pPr marL="255932" lvl="2" indent="0">
              <a:buNone/>
            </a:pPr>
            <a:endParaRPr lang="en-SG" sz="3200" b="0" i="0" dirty="0">
              <a:effectLst/>
              <a:latin typeface="+mn-lt"/>
            </a:endParaRPr>
          </a:p>
          <a:p>
            <a:pPr marL="255932" lvl="2" indent="0">
              <a:buNone/>
            </a:pPr>
            <a:r>
              <a:rPr lang="en-SG" sz="3200" b="0" i="0" dirty="0">
                <a:effectLst/>
                <a:latin typeface="+mn-lt"/>
              </a:rPr>
              <a:t>Therefore, the F1-score is:</a:t>
            </a:r>
          </a:p>
          <a:p>
            <a:pPr lvl="2"/>
            <a:r>
              <a:rPr lang="en-SG" sz="3200" b="0" i="0" dirty="0">
                <a:effectLst/>
                <a:latin typeface="+mn-lt"/>
              </a:rPr>
              <a:t>ROUGE-L F1-score = 2 * (precision * recall) / (precision + recall) = 0.55</a:t>
            </a:r>
          </a:p>
          <a:p>
            <a:pPr marL="255932" lvl="2" indent="0">
              <a:buNone/>
            </a:pPr>
            <a:endParaRPr lang="en-SG" sz="3200" dirty="0">
              <a:solidFill>
                <a:srgbClr val="242424"/>
              </a:solidFill>
              <a:latin typeface="+mn-lt"/>
            </a:endParaRPr>
          </a:p>
        </p:txBody>
      </p:sp>
    </p:spTree>
    <p:extLst>
      <p:ext uri="{BB962C8B-B14F-4D97-AF65-F5344CB8AC3E}">
        <p14:creationId xmlns:p14="http://schemas.microsoft.com/office/powerpoint/2010/main" val="331895345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6AD92BBB-1922-344D-204A-B1606F9C23BE}"/>
              </a:ext>
            </a:extLst>
          </p:cNvPr>
          <p:cNvSpPr>
            <a:spLocks noGrp="1"/>
          </p:cNvSpPr>
          <p:nvPr>
            <p:ph type="title"/>
          </p:nvPr>
        </p:nvSpPr>
        <p:spPr>
          <a:xfrm>
            <a:off x="579095" y="355196"/>
            <a:ext cx="22352812" cy="778380"/>
          </a:xfrm>
        </p:spPr>
        <p:txBody>
          <a:bodyPr/>
          <a:lstStyle/>
          <a:p>
            <a:r>
              <a:rPr lang="en-US" sz="4000" b="1" dirty="0" err="1">
                <a:solidFill>
                  <a:srgbClr val="000000"/>
                </a:solidFill>
                <a:latin typeface="IBM Plex Sans SmBld" panose="020B0703050203000203" pitchFamily="34" charset="0"/>
              </a:rPr>
              <a:t>watson</a:t>
            </a:r>
            <a:r>
              <a:rPr lang="en-US" sz="4000" b="1" dirty="0" err="1">
                <a:solidFill>
                  <a:srgbClr val="0F62FE"/>
                </a:solidFill>
                <a:latin typeface="IBM Plex Sans SmBld" panose="020B0703050203000203" pitchFamily="34" charset="0"/>
              </a:rPr>
              <a:t>x</a:t>
            </a:r>
            <a:r>
              <a:rPr lang="en-US" sz="4000" b="1" dirty="0" err="1">
                <a:solidFill>
                  <a:srgbClr val="000000"/>
                </a:solidFill>
                <a:latin typeface="IBM Plex Sans SmBld" panose="020B0703050203000203" pitchFamily="34" charset="0"/>
              </a:rPr>
              <a:t>.governance</a:t>
            </a:r>
            <a:r>
              <a:rPr lang="en-US" sz="4000" b="1" dirty="0">
                <a:solidFill>
                  <a:srgbClr val="000000"/>
                </a:solidFill>
                <a:latin typeface="IBM Plex Sans SmBld" panose="020B0703050203000203" pitchFamily="34" charset="0"/>
              </a:rPr>
              <a:t>: </a:t>
            </a:r>
            <a:r>
              <a:rPr lang="en-US" sz="4000" dirty="0">
                <a:latin typeface="IBM Plex Sans Thin" panose="020B0203050203000203" pitchFamily="34" charset="0"/>
              </a:rPr>
              <a:t>Common Metrics used in LLM Evaluation</a:t>
            </a:r>
          </a:p>
        </p:txBody>
      </p:sp>
      <p:sp>
        <p:nvSpPr>
          <p:cNvPr id="41" name="Text Placeholder 40">
            <a:extLst>
              <a:ext uri="{FF2B5EF4-FFF2-40B4-BE49-F238E27FC236}">
                <a16:creationId xmlns:a16="http://schemas.microsoft.com/office/drawing/2014/main" id="{6E131657-308E-9AF7-5E16-10E253E7CB0C}"/>
              </a:ext>
            </a:extLst>
          </p:cNvPr>
          <p:cNvSpPr>
            <a:spLocks noGrp="1"/>
          </p:cNvSpPr>
          <p:nvPr>
            <p:ph type="body" sz="quarter" idx="11"/>
          </p:nvPr>
        </p:nvSpPr>
        <p:spPr>
          <a:xfrm>
            <a:off x="453364" y="1514191"/>
            <a:ext cx="22604274" cy="10687617"/>
          </a:xfrm>
        </p:spPr>
        <p:txBody>
          <a:bodyPr/>
          <a:lstStyle/>
          <a:p>
            <a:pPr marL="255932" lvl="2" indent="0">
              <a:buNone/>
            </a:pPr>
            <a:r>
              <a:rPr lang="en-SG" sz="3200" b="1" i="0" u="sng" dirty="0">
                <a:solidFill>
                  <a:srgbClr val="242424"/>
                </a:solidFill>
                <a:effectLst/>
                <a:latin typeface="+mn-lt"/>
              </a:rPr>
              <a:t>ROGUE-L-SUM: </a:t>
            </a:r>
            <a:endParaRPr lang="en-SG" sz="2000" b="0" i="0" dirty="0">
              <a:solidFill>
                <a:srgbClr val="171717"/>
              </a:solidFill>
              <a:effectLst/>
              <a:latin typeface="+mn-lt"/>
            </a:endParaRPr>
          </a:p>
          <a:p>
            <a:pPr marL="255932" lvl="2" indent="0">
              <a:buNone/>
            </a:pPr>
            <a:endParaRPr lang="en-SG" sz="2000" dirty="0">
              <a:solidFill>
                <a:srgbClr val="171717"/>
              </a:solidFill>
              <a:latin typeface="+mn-lt"/>
            </a:endParaRPr>
          </a:p>
          <a:p>
            <a:pPr lvl="2"/>
            <a:r>
              <a:rPr lang="en-SG" sz="3200" b="0" i="0" dirty="0">
                <a:solidFill>
                  <a:srgbClr val="171717"/>
                </a:solidFill>
                <a:effectLst/>
                <a:latin typeface="+mn-lt"/>
              </a:rPr>
              <a:t>The ROUGE-</a:t>
            </a:r>
            <a:r>
              <a:rPr lang="en-SG" sz="3200" b="0" i="0" dirty="0" err="1">
                <a:solidFill>
                  <a:srgbClr val="171717"/>
                </a:solidFill>
                <a:effectLst/>
                <a:latin typeface="+mn-lt"/>
              </a:rPr>
              <a:t>Lsum</a:t>
            </a:r>
            <a:r>
              <a:rPr lang="en-SG" sz="3200" b="0" i="0" dirty="0">
                <a:solidFill>
                  <a:srgbClr val="171717"/>
                </a:solidFill>
                <a:effectLst/>
                <a:latin typeface="+mn-lt"/>
              </a:rPr>
              <a:t> is related to the ROUGE-L metric but applies a slightly different calculation method. It applies the ROUGE-L calculation method at the sentence level and then aggregates all the results for the final score. </a:t>
            </a:r>
          </a:p>
          <a:p>
            <a:pPr lvl="2"/>
            <a:endParaRPr lang="en-SG" sz="3200" dirty="0">
              <a:solidFill>
                <a:srgbClr val="171717"/>
              </a:solidFill>
              <a:latin typeface="+mn-lt"/>
            </a:endParaRPr>
          </a:p>
          <a:p>
            <a:pPr lvl="2"/>
            <a:r>
              <a:rPr lang="en-SG" sz="3200" b="0" i="0" dirty="0">
                <a:solidFill>
                  <a:srgbClr val="171717"/>
                </a:solidFill>
                <a:effectLst/>
                <a:latin typeface="+mn-lt"/>
              </a:rPr>
              <a:t>This metric is seen as more suitable for tasks where sentence level extraction is valuable such as extractive summarization tasks.</a:t>
            </a:r>
            <a:br>
              <a:rPr lang="en-SG" sz="3200" dirty="0">
                <a:latin typeface="+mn-lt"/>
              </a:rPr>
            </a:br>
            <a:endParaRPr lang="en-SG" sz="3200" dirty="0">
              <a:latin typeface="+mn-lt"/>
            </a:endParaRPr>
          </a:p>
          <a:p>
            <a:pPr lvl="2"/>
            <a:r>
              <a:rPr lang="en-SG" sz="3200" b="0" i="0" dirty="0">
                <a:solidFill>
                  <a:srgbClr val="171717"/>
                </a:solidFill>
                <a:effectLst/>
                <a:latin typeface="+mn-lt"/>
              </a:rPr>
              <a:t>In simpler terms, whereas ROUGE-L looks at the summary as a whole, ROUGE-</a:t>
            </a:r>
            <a:r>
              <a:rPr lang="en-SG" sz="3200" b="0" i="0" dirty="0" err="1">
                <a:solidFill>
                  <a:srgbClr val="171717"/>
                </a:solidFill>
                <a:effectLst/>
                <a:latin typeface="+mn-lt"/>
              </a:rPr>
              <a:t>Lsum</a:t>
            </a:r>
            <a:r>
              <a:rPr lang="en-SG" sz="3200" b="0" i="0" dirty="0">
                <a:solidFill>
                  <a:srgbClr val="171717"/>
                </a:solidFill>
                <a:effectLst/>
                <a:latin typeface="+mn-lt"/>
              </a:rPr>
              <a:t> considers sentence-level information, potentially providing more granularity in some use cases.</a:t>
            </a:r>
          </a:p>
          <a:p>
            <a:pPr marL="255932" lvl="2" indent="0">
              <a:buNone/>
            </a:pPr>
            <a:endParaRPr lang="en-SG" sz="3200" b="0" i="0" dirty="0">
              <a:solidFill>
                <a:srgbClr val="171717"/>
              </a:solidFill>
              <a:effectLst/>
              <a:latin typeface="+mn-lt"/>
            </a:endParaRPr>
          </a:p>
          <a:p>
            <a:pPr lvl="2"/>
            <a:r>
              <a:rPr lang="en-SG" sz="3200" b="0" i="0" dirty="0">
                <a:solidFill>
                  <a:srgbClr val="171717"/>
                </a:solidFill>
                <a:effectLst/>
                <a:latin typeface="+mn-lt"/>
              </a:rPr>
              <a:t>ROUGE-L*</a:t>
            </a:r>
            <a:r>
              <a:rPr lang="en-SG" sz="3200" b="0" i="1" dirty="0">
                <a:solidFill>
                  <a:srgbClr val="171717"/>
                </a:solidFill>
                <a:effectLst/>
                <a:latin typeface="+mn-lt"/>
              </a:rPr>
              <a:t>sum</a:t>
            </a:r>
            <a:r>
              <a:rPr lang="en-SG" sz="3200" b="0" i="0" dirty="0">
                <a:solidFill>
                  <a:srgbClr val="171717"/>
                </a:solidFill>
                <a:effectLst/>
                <a:latin typeface="+mn-lt"/>
              </a:rPr>
              <a:t>* splits the text into sentences based on newlines and computes the LCS for each pair of sentences. It then takes the union of all LCS scores. This is appropriate when the candidate and reference summaries contain multiple sentences.</a:t>
            </a:r>
          </a:p>
          <a:p>
            <a:pPr lvl="2"/>
            <a:r>
              <a:rPr lang="en-SG" sz="3200" b="0" i="0" dirty="0">
                <a:solidFill>
                  <a:srgbClr val="171717"/>
                </a:solidFill>
                <a:effectLst/>
                <a:latin typeface="+mn-lt"/>
              </a:rPr>
              <a:t>ROUGE-</a:t>
            </a:r>
            <a:r>
              <a:rPr lang="en-SG" sz="3200" b="0" i="0" dirty="0" err="1">
                <a:solidFill>
                  <a:srgbClr val="171717"/>
                </a:solidFill>
                <a:effectLst/>
                <a:latin typeface="+mn-lt"/>
              </a:rPr>
              <a:t>Lsum</a:t>
            </a:r>
            <a:r>
              <a:rPr lang="en-SG" sz="3200" b="0" i="0" dirty="0">
                <a:solidFill>
                  <a:srgbClr val="171717"/>
                </a:solidFill>
                <a:effectLst/>
                <a:latin typeface="+mn-lt"/>
              </a:rPr>
              <a:t> penalizes differences in sentence structure more since it computes the LCS for each pair of sentences.</a:t>
            </a:r>
          </a:p>
          <a:p>
            <a:pPr lvl="2"/>
            <a:endParaRPr lang="en-SG" sz="3200" b="1" i="0" u="sng" dirty="0">
              <a:solidFill>
                <a:srgbClr val="242424"/>
              </a:solidFill>
              <a:effectLst/>
              <a:latin typeface="+mn-lt"/>
            </a:endParaRPr>
          </a:p>
          <a:p>
            <a:br>
              <a:rPr lang="en-SG" sz="2000" dirty="0">
                <a:latin typeface="+mn-lt"/>
              </a:rPr>
            </a:br>
            <a:endParaRPr lang="en-IN" sz="3200" dirty="0">
              <a:solidFill>
                <a:srgbClr val="000000"/>
              </a:solidFill>
              <a:latin typeface="+mn-lt"/>
            </a:endParaRPr>
          </a:p>
          <a:p>
            <a:pPr marL="255932" lvl="2" indent="0">
              <a:buNone/>
            </a:pPr>
            <a:endParaRPr lang="en-SG" sz="3200" dirty="0">
              <a:solidFill>
                <a:srgbClr val="242424"/>
              </a:solidFill>
              <a:latin typeface="+mn-lt"/>
            </a:endParaRPr>
          </a:p>
        </p:txBody>
      </p:sp>
    </p:spTree>
    <p:extLst>
      <p:ext uri="{BB962C8B-B14F-4D97-AF65-F5344CB8AC3E}">
        <p14:creationId xmlns:p14="http://schemas.microsoft.com/office/powerpoint/2010/main" val="224257448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6AD92BBB-1922-344D-204A-B1606F9C23BE}"/>
              </a:ext>
            </a:extLst>
          </p:cNvPr>
          <p:cNvSpPr>
            <a:spLocks noGrp="1"/>
          </p:cNvSpPr>
          <p:nvPr>
            <p:ph type="title"/>
          </p:nvPr>
        </p:nvSpPr>
        <p:spPr>
          <a:xfrm>
            <a:off x="579095" y="355196"/>
            <a:ext cx="22352812" cy="778380"/>
          </a:xfrm>
        </p:spPr>
        <p:txBody>
          <a:bodyPr/>
          <a:lstStyle/>
          <a:p>
            <a:r>
              <a:rPr lang="en-US" sz="4000" b="1" dirty="0" err="1">
                <a:solidFill>
                  <a:srgbClr val="000000"/>
                </a:solidFill>
                <a:latin typeface="IBM Plex Sans SmBld" panose="020B0703050203000203" pitchFamily="34" charset="0"/>
              </a:rPr>
              <a:t>watson</a:t>
            </a:r>
            <a:r>
              <a:rPr lang="en-US" sz="4000" b="1" dirty="0" err="1">
                <a:solidFill>
                  <a:srgbClr val="0F62FE"/>
                </a:solidFill>
                <a:latin typeface="IBM Plex Sans SmBld" panose="020B0703050203000203" pitchFamily="34" charset="0"/>
              </a:rPr>
              <a:t>x</a:t>
            </a:r>
            <a:r>
              <a:rPr lang="en-US" sz="4000" b="1" dirty="0" err="1">
                <a:solidFill>
                  <a:srgbClr val="000000"/>
                </a:solidFill>
                <a:latin typeface="IBM Plex Sans SmBld" panose="020B0703050203000203" pitchFamily="34" charset="0"/>
              </a:rPr>
              <a:t>.governance</a:t>
            </a:r>
            <a:r>
              <a:rPr lang="en-US" sz="4000" b="1" dirty="0">
                <a:solidFill>
                  <a:srgbClr val="000000"/>
                </a:solidFill>
                <a:latin typeface="IBM Plex Sans SmBld" panose="020B0703050203000203" pitchFamily="34" charset="0"/>
              </a:rPr>
              <a:t>: </a:t>
            </a:r>
            <a:r>
              <a:rPr lang="en-US" sz="4000" dirty="0">
                <a:latin typeface="IBM Plex Sans Thin" panose="020B0203050203000203" pitchFamily="34" charset="0"/>
              </a:rPr>
              <a:t>Common Metrics used in LLM Evaluation</a:t>
            </a:r>
          </a:p>
        </p:txBody>
      </p:sp>
      <p:sp>
        <p:nvSpPr>
          <p:cNvPr id="41" name="Text Placeholder 40">
            <a:extLst>
              <a:ext uri="{FF2B5EF4-FFF2-40B4-BE49-F238E27FC236}">
                <a16:creationId xmlns:a16="http://schemas.microsoft.com/office/drawing/2014/main" id="{6E131657-308E-9AF7-5E16-10E253E7CB0C}"/>
              </a:ext>
            </a:extLst>
          </p:cNvPr>
          <p:cNvSpPr>
            <a:spLocks noGrp="1"/>
          </p:cNvSpPr>
          <p:nvPr>
            <p:ph type="body" sz="quarter" idx="11"/>
          </p:nvPr>
        </p:nvSpPr>
        <p:spPr>
          <a:xfrm>
            <a:off x="579095" y="1634319"/>
            <a:ext cx="22478544" cy="9098995"/>
          </a:xfrm>
        </p:spPr>
        <p:txBody>
          <a:bodyPr/>
          <a:lstStyle/>
          <a:p>
            <a:pPr marL="255932" lvl="2" indent="0">
              <a:buNone/>
            </a:pPr>
            <a:r>
              <a:rPr lang="en-SG" sz="3600" b="1" i="0" u="sng" dirty="0">
                <a:solidFill>
                  <a:srgbClr val="242424"/>
                </a:solidFill>
                <a:effectLst/>
                <a:latin typeface="+mn-lt"/>
              </a:rPr>
              <a:t>SARI</a:t>
            </a:r>
          </a:p>
          <a:p>
            <a:endParaRPr lang="en-SG" sz="3200" b="1" u="sng" dirty="0">
              <a:solidFill>
                <a:srgbClr val="242424"/>
              </a:solidFill>
              <a:latin typeface="+mn-lt"/>
            </a:endParaRPr>
          </a:p>
          <a:p>
            <a:pPr marL="0" lvl="1" indent="0">
              <a:buNone/>
            </a:pPr>
            <a:r>
              <a:rPr lang="en-SG" sz="3200" dirty="0">
                <a:effectLst/>
                <a:latin typeface="+mn-lt"/>
              </a:rPr>
              <a:t>SARI stands for "</a:t>
            </a:r>
            <a:r>
              <a:rPr lang="en-SG" sz="3200" b="1" dirty="0">
                <a:effectLst/>
                <a:latin typeface="+mn-lt"/>
              </a:rPr>
              <a:t>System output Against References and against the Input sentence</a:t>
            </a:r>
            <a:r>
              <a:rPr lang="en-SG" sz="3200" dirty="0">
                <a:effectLst/>
                <a:latin typeface="+mn-lt"/>
              </a:rPr>
              <a:t>.”, which is an evaluation metric used to assess the quality of text simplification systems, with the following key features:</a:t>
            </a:r>
          </a:p>
          <a:p>
            <a:pPr marL="998882" lvl="2" indent="-285750">
              <a:buFont typeface="Arial" panose="020B0604020202020204" pitchFamily="34" charset="0"/>
              <a:buChar char="•"/>
            </a:pPr>
            <a:r>
              <a:rPr lang="en-SG" sz="3200" dirty="0">
                <a:effectLst/>
                <a:latin typeface="+mn-lt"/>
              </a:rPr>
              <a:t>Simplicity: SARI measures how simple the generated output is compared to the input sentence. It considers how much the output has been changed and simplified from the original input text.</a:t>
            </a:r>
          </a:p>
          <a:p>
            <a:pPr marL="998882" lvl="2" indent="-285750">
              <a:buFont typeface="Arial" panose="020B0604020202020204" pitchFamily="34" charset="0"/>
              <a:buChar char="•"/>
            </a:pPr>
            <a:r>
              <a:rPr lang="en-SG" sz="3200" dirty="0">
                <a:effectLst/>
                <a:latin typeface="+mn-lt"/>
              </a:rPr>
              <a:t>Fluency: SARI evaluates the fluency and grammaticality of the system output. It rewards sentences that are well-formed and natural-sounding.</a:t>
            </a:r>
          </a:p>
          <a:p>
            <a:pPr marL="998882" lvl="2" indent="-285750">
              <a:buFont typeface="Arial" panose="020B0604020202020204" pitchFamily="34" charset="0"/>
              <a:buChar char="•"/>
            </a:pPr>
            <a:r>
              <a:rPr lang="en-SG" sz="3200" dirty="0">
                <a:effectLst/>
                <a:latin typeface="+mn-lt"/>
              </a:rPr>
              <a:t>Adequacy: SARI assesses whether the key information present in the reference sentences is retained in the system output. It aims to ensure that important information is not lost during the simplification process.</a:t>
            </a:r>
          </a:p>
          <a:p>
            <a:pPr marL="255932" lvl="2" indent="0">
              <a:buNone/>
            </a:pPr>
            <a:endParaRPr lang="en-SG" sz="2000" b="0" i="0" dirty="0">
              <a:solidFill>
                <a:srgbClr val="171717"/>
              </a:solidFill>
              <a:effectLst/>
              <a:latin typeface="+mn-lt"/>
            </a:endParaRPr>
          </a:p>
          <a:p>
            <a:pPr>
              <a:buFont typeface="Arial" panose="020B0604020202020204" pitchFamily="34" charset="0"/>
              <a:buChar char="•"/>
            </a:pPr>
            <a:r>
              <a:rPr lang="en-SG" sz="3200" dirty="0">
                <a:solidFill>
                  <a:srgbClr val="1F2328"/>
                </a:solidFill>
                <a:effectLst/>
                <a:latin typeface="+mn-lt"/>
              </a:rPr>
              <a:t>The metric compares the predicted simplified sentences against the reference and the source sentences. It explicitly measures the goodness of words that are added, deleted and kept by the system.</a:t>
            </a:r>
          </a:p>
          <a:p>
            <a:endParaRPr lang="en-SG" sz="3200" dirty="0">
              <a:effectLst/>
              <a:latin typeface="+mn-lt"/>
            </a:endParaRPr>
          </a:p>
          <a:p>
            <a:pPr>
              <a:buFont typeface="Arial" panose="020B0604020202020204" pitchFamily="34" charset="0"/>
              <a:buChar char="•"/>
            </a:pPr>
            <a:r>
              <a:rPr lang="en-SG" sz="3200" dirty="0">
                <a:solidFill>
                  <a:srgbClr val="1F2328"/>
                </a:solidFill>
                <a:effectLst/>
                <a:latin typeface="+mn-lt"/>
              </a:rPr>
              <a:t>The range of values for the SARI score is between 0 and 100 -- the higher the value, the better the performance of the model being evaluated, with a SARI of 100 being a perfect score.</a:t>
            </a:r>
            <a:endParaRPr lang="en-SG" sz="3200" dirty="0">
              <a:effectLst/>
              <a:latin typeface="+mn-lt"/>
            </a:endParaRPr>
          </a:p>
          <a:p>
            <a:pPr algn="l"/>
            <a:endParaRPr lang="en-SG" sz="1800" b="0" i="0" dirty="0">
              <a:solidFill>
                <a:srgbClr val="1F2937"/>
              </a:solidFill>
              <a:effectLst/>
              <a:latin typeface="+mn-lt"/>
            </a:endParaRPr>
          </a:p>
          <a:p>
            <a:endParaRPr lang="en-IN" sz="3200" dirty="0">
              <a:solidFill>
                <a:srgbClr val="000000"/>
              </a:solidFill>
              <a:latin typeface="+mn-lt"/>
            </a:endParaRPr>
          </a:p>
          <a:p>
            <a:pPr marL="255932" lvl="2" indent="0">
              <a:buNone/>
            </a:pPr>
            <a:endParaRPr lang="en-SG" sz="3200" dirty="0">
              <a:solidFill>
                <a:srgbClr val="242424"/>
              </a:solidFill>
              <a:latin typeface="+mn-lt"/>
            </a:endParaRPr>
          </a:p>
        </p:txBody>
      </p:sp>
    </p:spTree>
    <p:extLst>
      <p:ext uri="{BB962C8B-B14F-4D97-AF65-F5344CB8AC3E}">
        <p14:creationId xmlns:p14="http://schemas.microsoft.com/office/powerpoint/2010/main" val="20631351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6AD92BBB-1922-344D-204A-B1606F9C23BE}"/>
              </a:ext>
            </a:extLst>
          </p:cNvPr>
          <p:cNvSpPr>
            <a:spLocks noGrp="1"/>
          </p:cNvSpPr>
          <p:nvPr>
            <p:ph type="title"/>
          </p:nvPr>
        </p:nvSpPr>
        <p:spPr>
          <a:xfrm>
            <a:off x="579095" y="355196"/>
            <a:ext cx="22352812" cy="778380"/>
          </a:xfrm>
        </p:spPr>
        <p:txBody>
          <a:bodyPr/>
          <a:lstStyle/>
          <a:p>
            <a:r>
              <a:rPr lang="en-US" sz="4000" b="1" dirty="0" err="1">
                <a:solidFill>
                  <a:srgbClr val="000000"/>
                </a:solidFill>
                <a:latin typeface="IBM Plex Sans SmBld" panose="020B0703050203000203" pitchFamily="34" charset="0"/>
              </a:rPr>
              <a:t>watson</a:t>
            </a:r>
            <a:r>
              <a:rPr lang="en-US" sz="4000" b="1" dirty="0" err="1">
                <a:solidFill>
                  <a:srgbClr val="0F62FE"/>
                </a:solidFill>
                <a:latin typeface="IBM Plex Sans SmBld" panose="020B0703050203000203" pitchFamily="34" charset="0"/>
              </a:rPr>
              <a:t>x</a:t>
            </a:r>
            <a:r>
              <a:rPr lang="en-US" sz="4000" b="1" dirty="0" err="1">
                <a:solidFill>
                  <a:srgbClr val="000000"/>
                </a:solidFill>
                <a:latin typeface="IBM Plex Sans SmBld" panose="020B0703050203000203" pitchFamily="34" charset="0"/>
              </a:rPr>
              <a:t>.governance</a:t>
            </a:r>
            <a:r>
              <a:rPr lang="en-US" sz="4000" b="1" dirty="0">
                <a:solidFill>
                  <a:srgbClr val="000000"/>
                </a:solidFill>
                <a:latin typeface="IBM Plex Sans SmBld" panose="020B0703050203000203" pitchFamily="34" charset="0"/>
              </a:rPr>
              <a:t>: </a:t>
            </a:r>
            <a:r>
              <a:rPr lang="en-US" sz="4000" dirty="0">
                <a:latin typeface="IBM Plex Sans Thin" panose="020B0203050203000203" pitchFamily="34" charset="0"/>
              </a:rPr>
              <a:t>Common Metrics used in LLM Evaluation</a:t>
            </a:r>
          </a:p>
        </p:txBody>
      </p:sp>
      <p:sp>
        <p:nvSpPr>
          <p:cNvPr id="41" name="Text Placeholder 40">
            <a:extLst>
              <a:ext uri="{FF2B5EF4-FFF2-40B4-BE49-F238E27FC236}">
                <a16:creationId xmlns:a16="http://schemas.microsoft.com/office/drawing/2014/main" id="{6E131657-308E-9AF7-5E16-10E253E7CB0C}"/>
              </a:ext>
            </a:extLst>
          </p:cNvPr>
          <p:cNvSpPr>
            <a:spLocks noGrp="1"/>
          </p:cNvSpPr>
          <p:nvPr>
            <p:ph type="body" sz="quarter" idx="11"/>
          </p:nvPr>
        </p:nvSpPr>
        <p:spPr>
          <a:xfrm>
            <a:off x="579095" y="1634319"/>
            <a:ext cx="22478544" cy="9098995"/>
          </a:xfrm>
        </p:spPr>
        <p:txBody>
          <a:bodyPr/>
          <a:lstStyle/>
          <a:p>
            <a:pPr marL="255932" lvl="2" indent="0">
              <a:buNone/>
            </a:pPr>
            <a:r>
              <a:rPr lang="en-SG" sz="3600" b="1" i="0" u="sng" dirty="0">
                <a:solidFill>
                  <a:srgbClr val="242424"/>
                </a:solidFill>
                <a:effectLst/>
                <a:latin typeface="+mn-lt"/>
              </a:rPr>
              <a:t>BLEU:</a:t>
            </a:r>
          </a:p>
          <a:p>
            <a:pPr marL="255932" lvl="2" indent="0">
              <a:buNone/>
            </a:pPr>
            <a:endParaRPr lang="en-SG" sz="3200" b="1" u="sng" dirty="0">
              <a:solidFill>
                <a:srgbClr val="242424"/>
              </a:solidFill>
              <a:latin typeface="+mn-lt"/>
            </a:endParaRPr>
          </a:p>
          <a:p>
            <a:pPr lvl="2"/>
            <a:r>
              <a:rPr lang="en-SG" sz="3200" b="0" i="0" dirty="0">
                <a:solidFill>
                  <a:srgbClr val="242424"/>
                </a:solidFill>
                <a:effectLst/>
                <a:latin typeface="+mn-lt"/>
              </a:rPr>
              <a:t>BLEU is a metric for the automatic evaluation of machine-translation output. It is based on the n-gram precision of the candidate translation against a set of reference translations.</a:t>
            </a:r>
            <a:endParaRPr lang="en-SG" sz="3200" b="1" i="0" u="sng" dirty="0">
              <a:solidFill>
                <a:srgbClr val="242424"/>
              </a:solidFill>
              <a:effectLst/>
              <a:latin typeface="+mn-lt"/>
            </a:endParaRPr>
          </a:p>
          <a:p>
            <a:pPr marL="457200" indent="-457200" algn="l">
              <a:buFont typeface="Arial" panose="020B0604020202020204" pitchFamily="34" charset="0"/>
              <a:buChar char="•"/>
            </a:pPr>
            <a:endParaRPr lang="en-SG" sz="3200" b="0" i="0" dirty="0">
              <a:solidFill>
                <a:srgbClr val="1F2937"/>
              </a:solidFill>
              <a:effectLst/>
              <a:latin typeface="+mn-lt"/>
            </a:endParaRPr>
          </a:p>
          <a:p>
            <a:pPr lvl="2"/>
            <a:r>
              <a:rPr lang="en-SG" sz="3200" b="0" i="0" dirty="0">
                <a:effectLst/>
                <a:latin typeface="+mn-lt"/>
              </a:rPr>
              <a:t>The BLEU score is a metric for evaluating a machine’s translated text against one or more human-translated references. It measures the precision of the generated text – how many words are correct and in the correct order. While it’s widely used in machine translation, it also helps in assessing the language fluency and coherence of LLMs .</a:t>
            </a:r>
          </a:p>
          <a:p>
            <a:pPr marL="255932" lvl="2" indent="0">
              <a:buNone/>
            </a:pPr>
            <a:endParaRPr lang="en-SG" sz="3200" b="0" i="0" dirty="0">
              <a:effectLst/>
              <a:latin typeface="+mn-lt"/>
            </a:endParaRPr>
          </a:p>
          <a:p>
            <a:pPr lvl="2"/>
            <a:r>
              <a:rPr lang="en-SG" sz="3200" dirty="0">
                <a:solidFill>
                  <a:srgbClr val="1F2328"/>
                </a:solidFill>
                <a:effectLst/>
                <a:latin typeface="+mn-lt"/>
              </a:rPr>
              <a:t>BLEU's output is always a number between 0 and 1. This value indicates how similar the candidate text is to the reference texts, with values closer to 1 representing more similar texts. Few human translations will attain a score of 1, since this would indicate that the candidate is identical to one of the reference translations. For this reason, it is not necessary to attain a score of 1. Because there are more opportunities to match, adding additional reference translations will increase the BLEU score</a:t>
            </a:r>
          </a:p>
          <a:p>
            <a:pPr lvl="2"/>
            <a:r>
              <a:rPr lang="en-SG" sz="3200" dirty="0">
                <a:solidFill>
                  <a:srgbClr val="1F2328"/>
                </a:solidFill>
                <a:latin typeface="+mn-lt"/>
              </a:rPr>
              <a:t>Concept of Brevity penalty penalises sentences that are too short by discouraging the model to input more words to increase the score.</a:t>
            </a:r>
            <a:endParaRPr lang="en-SG" sz="3200" dirty="0">
              <a:solidFill>
                <a:srgbClr val="242424"/>
              </a:solidFill>
              <a:latin typeface="+mn-lt"/>
            </a:endParaRPr>
          </a:p>
        </p:txBody>
      </p:sp>
      <p:pic>
        <p:nvPicPr>
          <p:cNvPr id="3" name="Picture 2">
            <a:extLst>
              <a:ext uri="{FF2B5EF4-FFF2-40B4-BE49-F238E27FC236}">
                <a16:creationId xmlns:a16="http://schemas.microsoft.com/office/drawing/2014/main" id="{9F916428-5211-DFE7-C31C-A1844E750A13}"/>
              </a:ext>
            </a:extLst>
          </p:cNvPr>
          <p:cNvPicPr>
            <a:picLocks noChangeAspect="1"/>
          </p:cNvPicPr>
          <p:nvPr/>
        </p:nvPicPr>
        <p:blipFill>
          <a:blip r:embed="rId3"/>
          <a:stretch>
            <a:fillRect/>
          </a:stretch>
        </p:blipFill>
        <p:spPr>
          <a:xfrm>
            <a:off x="1329536" y="10325092"/>
            <a:ext cx="19968840" cy="1817929"/>
          </a:xfrm>
          <a:prstGeom prst="rect">
            <a:avLst/>
          </a:prstGeom>
        </p:spPr>
      </p:pic>
    </p:spTree>
    <p:extLst>
      <p:ext uri="{BB962C8B-B14F-4D97-AF65-F5344CB8AC3E}">
        <p14:creationId xmlns:p14="http://schemas.microsoft.com/office/powerpoint/2010/main" val="258377785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6AD92BBB-1922-344D-204A-B1606F9C23BE}"/>
              </a:ext>
            </a:extLst>
          </p:cNvPr>
          <p:cNvSpPr>
            <a:spLocks noGrp="1"/>
          </p:cNvSpPr>
          <p:nvPr>
            <p:ph type="title"/>
          </p:nvPr>
        </p:nvSpPr>
        <p:spPr>
          <a:xfrm>
            <a:off x="579095" y="355196"/>
            <a:ext cx="22352812" cy="778380"/>
          </a:xfrm>
        </p:spPr>
        <p:txBody>
          <a:bodyPr/>
          <a:lstStyle/>
          <a:p>
            <a:r>
              <a:rPr lang="en-US" sz="4000" b="1" dirty="0" err="1">
                <a:solidFill>
                  <a:srgbClr val="000000"/>
                </a:solidFill>
                <a:latin typeface="IBM Plex Sans SmBld" panose="020B0703050203000203" pitchFamily="34" charset="0"/>
              </a:rPr>
              <a:t>watson</a:t>
            </a:r>
            <a:r>
              <a:rPr lang="en-US" sz="4000" b="1" dirty="0" err="1">
                <a:solidFill>
                  <a:srgbClr val="0F62FE"/>
                </a:solidFill>
                <a:latin typeface="IBM Plex Sans SmBld" panose="020B0703050203000203" pitchFamily="34" charset="0"/>
              </a:rPr>
              <a:t>x</a:t>
            </a:r>
            <a:r>
              <a:rPr lang="en-US" sz="4000" b="1" dirty="0" err="1">
                <a:solidFill>
                  <a:srgbClr val="000000"/>
                </a:solidFill>
                <a:latin typeface="IBM Plex Sans SmBld" panose="020B0703050203000203" pitchFamily="34" charset="0"/>
              </a:rPr>
              <a:t>.governance</a:t>
            </a:r>
            <a:r>
              <a:rPr lang="en-US" sz="4000" b="1" dirty="0">
                <a:solidFill>
                  <a:srgbClr val="000000"/>
                </a:solidFill>
                <a:latin typeface="IBM Plex Sans SmBld" panose="020B0703050203000203" pitchFamily="34" charset="0"/>
              </a:rPr>
              <a:t>: </a:t>
            </a:r>
            <a:r>
              <a:rPr lang="en-US" sz="4000" dirty="0">
                <a:latin typeface="IBM Plex Sans Thin" panose="020B0203050203000203" pitchFamily="34" charset="0"/>
              </a:rPr>
              <a:t>Common Metrics used in LLM Evaluation</a:t>
            </a:r>
          </a:p>
        </p:txBody>
      </p:sp>
      <p:sp>
        <p:nvSpPr>
          <p:cNvPr id="41" name="Text Placeholder 40">
            <a:extLst>
              <a:ext uri="{FF2B5EF4-FFF2-40B4-BE49-F238E27FC236}">
                <a16:creationId xmlns:a16="http://schemas.microsoft.com/office/drawing/2014/main" id="{6E131657-308E-9AF7-5E16-10E253E7CB0C}"/>
              </a:ext>
            </a:extLst>
          </p:cNvPr>
          <p:cNvSpPr>
            <a:spLocks noGrp="1"/>
          </p:cNvSpPr>
          <p:nvPr>
            <p:ph type="body" sz="quarter" idx="11"/>
          </p:nvPr>
        </p:nvSpPr>
        <p:spPr>
          <a:xfrm>
            <a:off x="563277" y="1133576"/>
            <a:ext cx="23260619" cy="11907510"/>
          </a:xfrm>
        </p:spPr>
        <p:txBody>
          <a:bodyPr/>
          <a:lstStyle/>
          <a:p>
            <a:pPr marL="255932" lvl="2" indent="0">
              <a:buNone/>
            </a:pPr>
            <a:r>
              <a:rPr lang="en-SG" sz="3600" b="1" i="0" u="sng" dirty="0">
                <a:effectLst/>
                <a:latin typeface="+mn-lt"/>
              </a:rPr>
              <a:t>METEOR</a:t>
            </a:r>
          </a:p>
          <a:p>
            <a:pPr marL="255932" lvl="2" indent="0">
              <a:lnSpc>
                <a:spcPct val="100000"/>
              </a:lnSpc>
              <a:buNone/>
            </a:pPr>
            <a:endParaRPr lang="en-SG" sz="3600" b="1" i="0" u="sng" dirty="0">
              <a:effectLst/>
              <a:latin typeface="+mn-lt"/>
            </a:endParaRPr>
          </a:p>
          <a:p>
            <a:pPr marL="457200" indent="-457200" algn="l">
              <a:lnSpc>
                <a:spcPct val="100000"/>
              </a:lnSpc>
              <a:buFont typeface="Arial" panose="020B0604020202020204" pitchFamily="34" charset="0"/>
              <a:buChar char="•"/>
            </a:pPr>
            <a:r>
              <a:rPr lang="en-SG" sz="3200" b="0" i="0" dirty="0">
                <a:effectLst/>
                <a:latin typeface="+mn-lt"/>
              </a:rPr>
              <a:t>METEOR (Metric for Evaluation of Translation with Explicit </a:t>
            </a:r>
            <a:r>
              <a:rPr lang="en-SG" sz="3200" b="0" i="0" dirty="0" err="1">
                <a:effectLst/>
                <a:latin typeface="+mn-lt"/>
              </a:rPr>
              <a:t>ORdering</a:t>
            </a:r>
            <a:r>
              <a:rPr lang="en-SG" sz="3200" b="0" i="0" dirty="0">
                <a:effectLst/>
                <a:latin typeface="+mn-lt"/>
              </a:rPr>
              <a:t>) is a machine translation evaluation metric, which is calculated based on the harmonic mean of precision and recall, with recall weighted more than precision.</a:t>
            </a:r>
          </a:p>
          <a:p>
            <a:pPr marL="457200" indent="-457200" algn="l">
              <a:lnSpc>
                <a:spcPct val="100000"/>
              </a:lnSpc>
              <a:buFont typeface="Arial" panose="020B0604020202020204" pitchFamily="34" charset="0"/>
              <a:buChar char="•"/>
            </a:pPr>
            <a:endParaRPr lang="en-SG" sz="3200" b="0" i="0" dirty="0">
              <a:effectLst/>
              <a:latin typeface="+mn-lt"/>
            </a:endParaRPr>
          </a:p>
          <a:p>
            <a:pPr marL="457200" indent="-457200" algn="l">
              <a:lnSpc>
                <a:spcPct val="100000"/>
              </a:lnSpc>
              <a:buFont typeface="Arial" panose="020B0604020202020204" pitchFamily="34" charset="0"/>
              <a:buChar char="•"/>
            </a:pPr>
            <a:r>
              <a:rPr lang="en-SG" sz="3200" dirty="0">
                <a:latin typeface="+mn-lt"/>
              </a:rPr>
              <a:t>B</a:t>
            </a:r>
            <a:r>
              <a:rPr lang="en-SG" sz="3200" b="0" i="0" dirty="0">
                <a:effectLst/>
                <a:latin typeface="+mn-lt"/>
              </a:rPr>
              <a:t>ased on a generalized concept of unigram matching between the machine-produced translation and human-produced reference translations. Unigrams can be matched based on their surface forms, stemmed forms, and meanings..</a:t>
            </a:r>
          </a:p>
          <a:p>
            <a:pPr marL="457200" indent="-457200">
              <a:lnSpc>
                <a:spcPct val="100000"/>
              </a:lnSpc>
              <a:buFont typeface="Arial" panose="020B0604020202020204" pitchFamily="34" charset="0"/>
              <a:buChar char="•"/>
            </a:pPr>
            <a:endParaRPr lang="en-SG" sz="3200" dirty="0">
              <a:effectLst/>
              <a:latin typeface="+mn-lt"/>
            </a:endParaRPr>
          </a:p>
          <a:p>
            <a:pPr marL="457200" indent="-457200">
              <a:lnSpc>
                <a:spcPct val="100000"/>
              </a:lnSpc>
              <a:buFont typeface="Arial" panose="020B0604020202020204" pitchFamily="34" charset="0"/>
              <a:buChar char="•"/>
            </a:pPr>
            <a:r>
              <a:rPr lang="en-SG" sz="3200" dirty="0">
                <a:effectLst/>
                <a:latin typeface="+mn-lt"/>
              </a:rPr>
              <a:t>METEOR takes into account both the precision of word matching and the recall of paraphrased and synonym-matched words, providing a more comprehensive evaluation of translation quality.</a:t>
            </a:r>
          </a:p>
          <a:p>
            <a:pPr marL="457200" indent="-457200">
              <a:lnSpc>
                <a:spcPct val="100000"/>
              </a:lnSpc>
              <a:buFont typeface="Arial" panose="020B0604020202020204" pitchFamily="34" charset="0"/>
              <a:buChar char="•"/>
            </a:pPr>
            <a:endParaRPr lang="en-SG" sz="3200" dirty="0">
              <a:effectLst/>
              <a:latin typeface="+mn-lt"/>
            </a:endParaRPr>
          </a:p>
          <a:p>
            <a:pPr marL="457200" indent="-457200">
              <a:lnSpc>
                <a:spcPct val="100000"/>
              </a:lnSpc>
              <a:buFont typeface="Arial" panose="020B0604020202020204" pitchFamily="34" charset="0"/>
              <a:buChar char="•"/>
            </a:pPr>
            <a:r>
              <a:rPr lang="en-SG" sz="3200" dirty="0">
                <a:effectLst/>
                <a:latin typeface="+mn-lt"/>
              </a:rPr>
              <a:t>To call out the different, ROUGE focuses on measuring the overlap of n-grams (unigrams, bigrams, etc.) between the generated summary and the reference summary to quantify the quality of summarization.</a:t>
            </a:r>
          </a:p>
          <a:p>
            <a:pPr marL="457200" indent="-457200">
              <a:lnSpc>
                <a:spcPct val="100000"/>
              </a:lnSpc>
              <a:buFont typeface="Arial" panose="020B0604020202020204" pitchFamily="34" charset="0"/>
              <a:buChar char="•"/>
            </a:pPr>
            <a:endParaRPr lang="en-SG" sz="3200" dirty="0">
              <a:effectLst/>
              <a:latin typeface="+mn-lt"/>
            </a:endParaRPr>
          </a:p>
          <a:p>
            <a:pPr marL="457200" indent="-457200">
              <a:lnSpc>
                <a:spcPct val="100000"/>
              </a:lnSpc>
              <a:buFont typeface="Arial" panose="020B0604020202020204" pitchFamily="34" charset="0"/>
              <a:buChar char="•"/>
            </a:pPr>
            <a:r>
              <a:rPr lang="en-SG" sz="3200" dirty="0">
                <a:effectLst/>
                <a:latin typeface="+mn-lt"/>
              </a:rPr>
              <a:t>Because of evaluation with n-grams, ROUGE provides multiple metrics like ROUGE-n, ROUGE-L, ROUGE-</a:t>
            </a:r>
            <a:r>
              <a:rPr lang="en-SG" sz="3200" dirty="0" err="1">
                <a:effectLst/>
                <a:latin typeface="+mn-lt"/>
              </a:rPr>
              <a:t>Lsum</a:t>
            </a:r>
            <a:r>
              <a:rPr lang="en-SG" sz="3200" dirty="0">
                <a:effectLst/>
                <a:latin typeface="+mn-lt"/>
              </a:rPr>
              <a:t>. Whereas METEOR provides a single score representing the quality of the machine-generated translation, making it easier to compare different translation systems.</a:t>
            </a:r>
          </a:p>
          <a:p>
            <a:pPr marL="457200" indent="-457200">
              <a:lnSpc>
                <a:spcPct val="100000"/>
              </a:lnSpc>
              <a:buFont typeface="Arial" panose="020B0604020202020204" pitchFamily="34" charset="0"/>
              <a:buChar char="•"/>
            </a:pPr>
            <a:endParaRPr lang="en-SG" sz="3200" b="0" i="0" dirty="0">
              <a:latin typeface="+mn-lt"/>
            </a:endParaRPr>
          </a:p>
          <a:p>
            <a:pPr marL="457200" indent="-457200">
              <a:lnSpc>
                <a:spcPct val="100000"/>
              </a:lnSpc>
              <a:buFont typeface="Arial" panose="020B0604020202020204" pitchFamily="34" charset="0"/>
              <a:buChar char="•"/>
            </a:pPr>
            <a:r>
              <a:rPr lang="en-SG" sz="3200" b="0" i="0" dirty="0">
                <a:effectLst/>
                <a:latin typeface="+mn-lt"/>
              </a:rPr>
              <a:t>The chunk penalty gives a penalty based on the number of chunks in candidate that map to chunks in target or the reference. In an ideal case, if the candidate and the reference are the same, all words in candidate map to all words in reference consecutively and we just have one chunk. But in reality, we have more chunks in a less than ideal match</a:t>
            </a:r>
            <a:endParaRPr lang="en-SG" sz="3200" dirty="0">
              <a:effectLst/>
              <a:latin typeface="+mn-lt"/>
            </a:endParaRPr>
          </a:p>
          <a:p>
            <a:pPr algn="l"/>
            <a:endParaRPr lang="en-SG" sz="1800" b="0" i="0" dirty="0">
              <a:effectLst/>
              <a:latin typeface="+mn-lt"/>
            </a:endParaRPr>
          </a:p>
          <a:p>
            <a:endParaRPr lang="en-IN" sz="3200" dirty="0">
              <a:latin typeface="+mn-lt"/>
            </a:endParaRPr>
          </a:p>
          <a:p>
            <a:pPr marL="255932" lvl="2" indent="0">
              <a:buNone/>
            </a:pPr>
            <a:endParaRPr lang="en-SG" sz="3200" dirty="0">
              <a:latin typeface="+mn-lt"/>
            </a:endParaRPr>
          </a:p>
        </p:txBody>
      </p:sp>
      <p:pic>
        <p:nvPicPr>
          <p:cNvPr id="3" name="Picture 2" descr="A math equation with black text&#10;&#10;Description automatically generated">
            <a:extLst>
              <a:ext uri="{FF2B5EF4-FFF2-40B4-BE49-F238E27FC236}">
                <a16:creationId xmlns:a16="http://schemas.microsoft.com/office/drawing/2014/main" id="{9A193022-8419-8E45-6804-96A40F75954D}"/>
              </a:ext>
            </a:extLst>
          </p:cNvPr>
          <p:cNvPicPr>
            <a:picLocks noChangeAspect="1"/>
          </p:cNvPicPr>
          <p:nvPr/>
        </p:nvPicPr>
        <p:blipFill>
          <a:blip r:embed="rId3"/>
          <a:stretch>
            <a:fillRect/>
          </a:stretch>
        </p:blipFill>
        <p:spPr>
          <a:xfrm>
            <a:off x="20118387" y="11118478"/>
            <a:ext cx="3511387" cy="2242326"/>
          </a:xfrm>
          <a:prstGeom prst="rect">
            <a:avLst/>
          </a:prstGeom>
        </p:spPr>
      </p:pic>
      <p:pic>
        <p:nvPicPr>
          <p:cNvPr id="5" name="Picture 4" descr="A black text on a white background&#10;&#10;Description automatically generated">
            <a:extLst>
              <a:ext uri="{FF2B5EF4-FFF2-40B4-BE49-F238E27FC236}">
                <a16:creationId xmlns:a16="http://schemas.microsoft.com/office/drawing/2014/main" id="{524251B7-9D74-6BB3-CE26-9743A536D1D1}"/>
              </a:ext>
            </a:extLst>
          </p:cNvPr>
          <p:cNvPicPr>
            <a:picLocks noChangeAspect="1"/>
          </p:cNvPicPr>
          <p:nvPr/>
        </p:nvPicPr>
        <p:blipFill>
          <a:blip r:embed="rId4"/>
          <a:stretch>
            <a:fillRect/>
          </a:stretch>
        </p:blipFill>
        <p:spPr>
          <a:xfrm>
            <a:off x="18207037" y="1132669"/>
            <a:ext cx="3822700" cy="1003300"/>
          </a:xfrm>
          <a:prstGeom prst="rect">
            <a:avLst/>
          </a:prstGeom>
        </p:spPr>
      </p:pic>
      <p:cxnSp>
        <p:nvCxnSpPr>
          <p:cNvPr id="12" name="Straight Arrow Connector 11">
            <a:extLst>
              <a:ext uri="{FF2B5EF4-FFF2-40B4-BE49-F238E27FC236}">
                <a16:creationId xmlns:a16="http://schemas.microsoft.com/office/drawing/2014/main" id="{BF643293-7827-1782-8648-9E1DA62DD06F}"/>
              </a:ext>
            </a:extLst>
          </p:cNvPr>
          <p:cNvCxnSpPr>
            <a:cxnSpLocks/>
          </p:cNvCxnSpPr>
          <p:nvPr/>
        </p:nvCxnSpPr>
        <p:spPr bwMode="auto">
          <a:xfrm>
            <a:off x="14761029" y="11560629"/>
            <a:ext cx="5163236" cy="679012"/>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345D2422-151D-42B5-B569-C6E56241676E}"/>
              </a:ext>
            </a:extLst>
          </p:cNvPr>
          <p:cNvSpPr/>
          <p:nvPr/>
        </p:nvSpPr>
        <p:spPr>
          <a:xfrm>
            <a:off x="19924265" y="10966078"/>
            <a:ext cx="3240535" cy="2749922"/>
          </a:xfrm>
          <a:prstGeom prst="ellipse">
            <a:avLst/>
          </a:prstGeom>
          <a:solidFill>
            <a:srgbClr val="000000">
              <a:alpha val="5000"/>
            </a:srgbClr>
          </a:solidFill>
          <a:ln w="18000">
            <a:solidFill>
              <a:srgbClr val="000000"/>
            </a:solidFill>
          </a:ln>
        </p:spPr>
        <p:style>
          <a:lnRef idx="2">
            <a:schemeClr val="accent6"/>
          </a:lnRef>
          <a:fillRef idx="1">
            <a:schemeClr val="lt1"/>
          </a:fillRef>
          <a:effectRef idx="0">
            <a:schemeClr val="accent6"/>
          </a:effectRef>
          <a:fontRef idx="minor">
            <a:schemeClr val="dk1"/>
          </a:fontRef>
        </p:style>
        <p:txBody>
          <a:bodyPr wrap="square" lIns="0" tIns="0" rIns="0" bIns="0" rtlCol="0" anchor="ctr" anchorCtr="1">
            <a:noAutofit/>
          </a:bodyPr>
          <a:lstStyle/>
          <a:p>
            <a:pPr marL="444465" indent="-446749" algn="l" defTabSz="2438400">
              <a:spcBef>
                <a:spcPts val="2900"/>
              </a:spcBef>
              <a:buSzPct val="100000"/>
              <a:buFontTx/>
              <a:buChar char="–"/>
              <a:defRPr kern="0" dirty="0" smtClean="0">
                <a:solidFill>
                  <a:srgbClr val="000000"/>
                </a:solidFill>
                <a:ea typeface="+mj-ea"/>
                <a:cs typeface="+mj-cs"/>
                <a:sym typeface="IBM Plex Sans Light"/>
              </a:defRPr>
            </a:pPr>
            <a:endParaRPr lang="ja-JP" alt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108021716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6AD92BBB-1922-344D-204A-B1606F9C23BE}"/>
              </a:ext>
            </a:extLst>
          </p:cNvPr>
          <p:cNvSpPr>
            <a:spLocks noGrp="1"/>
          </p:cNvSpPr>
          <p:nvPr>
            <p:ph type="title"/>
          </p:nvPr>
        </p:nvSpPr>
        <p:spPr>
          <a:xfrm>
            <a:off x="579095" y="355196"/>
            <a:ext cx="22352812" cy="778380"/>
          </a:xfrm>
        </p:spPr>
        <p:txBody>
          <a:bodyPr/>
          <a:lstStyle/>
          <a:p>
            <a:r>
              <a:rPr lang="en-US" sz="4000" b="1" dirty="0" err="1">
                <a:solidFill>
                  <a:srgbClr val="000000"/>
                </a:solidFill>
                <a:latin typeface="IBM Plex Sans SmBld" panose="020B0703050203000203" pitchFamily="34" charset="0"/>
              </a:rPr>
              <a:t>watson</a:t>
            </a:r>
            <a:r>
              <a:rPr lang="en-US" sz="4000" b="1" dirty="0" err="1">
                <a:solidFill>
                  <a:srgbClr val="0F62FE"/>
                </a:solidFill>
                <a:latin typeface="IBM Plex Sans SmBld" panose="020B0703050203000203" pitchFamily="34" charset="0"/>
              </a:rPr>
              <a:t>x</a:t>
            </a:r>
            <a:r>
              <a:rPr lang="en-US" sz="4000" b="1" dirty="0" err="1">
                <a:solidFill>
                  <a:srgbClr val="000000"/>
                </a:solidFill>
                <a:latin typeface="IBM Plex Sans SmBld" panose="020B0703050203000203" pitchFamily="34" charset="0"/>
              </a:rPr>
              <a:t>.governance</a:t>
            </a:r>
            <a:r>
              <a:rPr lang="en-US" sz="4000" b="1" dirty="0">
                <a:solidFill>
                  <a:srgbClr val="000000"/>
                </a:solidFill>
                <a:latin typeface="IBM Plex Sans SmBld" panose="020B0703050203000203" pitchFamily="34" charset="0"/>
              </a:rPr>
              <a:t>: </a:t>
            </a:r>
            <a:r>
              <a:rPr lang="en-US" sz="4000" dirty="0">
                <a:latin typeface="IBM Plex Sans Thin" panose="020B0203050203000203" pitchFamily="34" charset="0"/>
              </a:rPr>
              <a:t>Common Metrics used in LLM Evaluation</a:t>
            </a:r>
          </a:p>
        </p:txBody>
      </p:sp>
      <p:sp>
        <p:nvSpPr>
          <p:cNvPr id="41" name="Text Placeholder 40">
            <a:extLst>
              <a:ext uri="{FF2B5EF4-FFF2-40B4-BE49-F238E27FC236}">
                <a16:creationId xmlns:a16="http://schemas.microsoft.com/office/drawing/2014/main" id="{6E131657-308E-9AF7-5E16-10E253E7CB0C}"/>
              </a:ext>
            </a:extLst>
          </p:cNvPr>
          <p:cNvSpPr>
            <a:spLocks noGrp="1"/>
          </p:cNvSpPr>
          <p:nvPr>
            <p:ph type="body" sz="quarter" idx="11"/>
          </p:nvPr>
        </p:nvSpPr>
        <p:spPr>
          <a:xfrm>
            <a:off x="563277" y="1133576"/>
            <a:ext cx="23260619" cy="11907510"/>
          </a:xfrm>
        </p:spPr>
        <p:txBody>
          <a:bodyPr/>
          <a:lstStyle/>
          <a:p>
            <a:pPr marL="255932" lvl="2" indent="0">
              <a:buNone/>
            </a:pPr>
            <a:r>
              <a:rPr lang="en-SG" sz="3600" b="1" i="0" u="sng" dirty="0">
                <a:solidFill>
                  <a:srgbClr val="242424"/>
                </a:solidFill>
                <a:effectLst/>
                <a:latin typeface="+mn-lt"/>
              </a:rPr>
              <a:t>Exact Match</a:t>
            </a:r>
          </a:p>
          <a:p>
            <a:pPr marL="255932" lvl="2" indent="0">
              <a:lnSpc>
                <a:spcPct val="100000"/>
              </a:lnSpc>
              <a:buNone/>
            </a:pPr>
            <a:endParaRPr lang="en-SG" sz="3600" b="1" i="0" u="sng" dirty="0">
              <a:solidFill>
                <a:srgbClr val="242424"/>
              </a:solidFill>
              <a:effectLst/>
              <a:latin typeface="+mn-lt"/>
            </a:endParaRPr>
          </a:p>
          <a:p>
            <a:pPr marL="457200" indent="-457200">
              <a:buFont typeface="Arial" panose="020B0604020202020204" pitchFamily="34" charset="0"/>
              <a:buChar char="•"/>
            </a:pPr>
            <a:endParaRPr lang="en-SG" sz="3200" dirty="0">
              <a:effectLst/>
              <a:latin typeface="+mn-lt"/>
            </a:endParaRPr>
          </a:p>
          <a:p>
            <a:pPr marL="457200" indent="-457200">
              <a:buFont typeface="Arial" panose="020B0604020202020204" pitchFamily="34" charset="0"/>
              <a:buChar char="•"/>
            </a:pPr>
            <a:r>
              <a:rPr lang="en-SG" sz="3200" dirty="0">
                <a:effectLst/>
                <a:latin typeface="+mn-lt"/>
                <a:hlinkClick r:id="rId3"/>
              </a:rPr>
              <a:t>exact_match</a:t>
            </a:r>
            <a:r>
              <a:rPr lang="en-SG" sz="3200" dirty="0">
                <a:effectLst/>
                <a:latin typeface="+mn-lt"/>
              </a:rPr>
              <a:t> is another summarization or content generation evaluation metric, which matches exactly the prediction output and ground truth output (of course considering punctuation, case, numerical in the sentences - to ignore or not)</a:t>
            </a:r>
          </a:p>
          <a:p>
            <a:pPr marL="457200" indent="-457200">
              <a:buFont typeface="Arial" panose="020B0604020202020204" pitchFamily="34" charset="0"/>
              <a:buChar char="•"/>
            </a:pPr>
            <a:r>
              <a:rPr lang="en-SG" sz="3200" dirty="0">
                <a:effectLst/>
                <a:latin typeface="+mn-lt"/>
              </a:rPr>
              <a:t>This metric outputs a dictionary with one value: the average exact match score.3</a:t>
            </a:r>
          </a:p>
          <a:p>
            <a:pPr marL="457200" indent="-457200">
              <a:buFont typeface="Arial" panose="020B0604020202020204" pitchFamily="34" charset="0"/>
              <a:buChar char="•"/>
            </a:pPr>
            <a:r>
              <a:rPr lang="en-SG" sz="3200" dirty="0">
                <a:latin typeface="+mn-lt"/>
              </a:rPr>
              <a:t>Used for </a:t>
            </a:r>
            <a:r>
              <a:rPr lang="en-SG" sz="3200" dirty="0" err="1">
                <a:latin typeface="+mn-lt"/>
              </a:rPr>
              <a:t>usecases</a:t>
            </a:r>
            <a:r>
              <a:rPr lang="en-SG" sz="3200" dirty="0">
                <a:latin typeface="+mn-lt"/>
              </a:rPr>
              <a:t> like </a:t>
            </a:r>
            <a:r>
              <a:rPr lang="en-SG" sz="3200" dirty="0">
                <a:effectLst/>
                <a:latin typeface="+mn-lt"/>
              </a:rPr>
              <a:t>Question Answering. Match the answer exactly with the machine generated outcome, fact </a:t>
            </a:r>
            <a:r>
              <a:rPr lang="en-SG" sz="3200" dirty="0">
                <a:latin typeface="+mn-lt"/>
              </a:rPr>
              <a:t>v</a:t>
            </a:r>
            <a:r>
              <a:rPr lang="en-SG" sz="3200" dirty="0">
                <a:effectLst/>
                <a:latin typeface="+mn-lt"/>
              </a:rPr>
              <a:t>erification and </a:t>
            </a:r>
            <a:r>
              <a:rPr lang="en-SG" sz="3200" dirty="0">
                <a:latin typeface="+mn-lt"/>
              </a:rPr>
              <a:t>i</a:t>
            </a:r>
            <a:r>
              <a:rPr lang="en-SG" sz="3200" dirty="0">
                <a:effectLst/>
                <a:latin typeface="+mn-lt"/>
              </a:rPr>
              <a:t>nformation </a:t>
            </a:r>
            <a:r>
              <a:rPr lang="en-SG" sz="3200" dirty="0">
                <a:latin typeface="+mn-lt"/>
              </a:rPr>
              <a:t>e</a:t>
            </a:r>
            <a:r>
              <a:rPr lang="en-SG" sz="3200" dirty="0">
                <a:effectLst/>
                <a:latin typeface="+mn-lt"/>
              </a:rPr>
              <a:t>xtraction</a:t>
            </a:r>
          </a:p>
          <a:p>
            <a:pPr marL="457200" indent="-457200">
              <a:buFont typeface="Arial" panose="020B0604020202020204" pitchFamily="34" charset="0"/>
              <a:buChar char="•"/>
            </a:pPr>
            <a:r>
              <a:rPr lang="en-SG" sz="3200" dirty="0">
                <a:effectLst/>
                <a:latin typeface="+mn-lt"/>
              </a:rPr>
              <a:t>The exact match metric is often included in other metrics, such as </a:t>
            </a:r>
            <a:r>
              <a:rPr lang="en-SG" sz="3200" dirty="0" err="1">
                <a:effectLst/>
                <a:latin typeface="+mn-lt"/>
              </a:rPr>
              <a:t>SQuAD</a:t>
            </a:r>
            <a:r>
              <a:rPr lang="en-SG" sz="3200" dirty="0">
                <a:effectLst/>
                <a:latin typeface="+mn-lt"/>
              </a:rPr>
              <a:t>. For example, the original </a:t>
            </a:r>
            <a:r>
              <a:rPr lang="en-SG" sz="3200" dirty="0" err="1">
                <a:effectLst/>
                <a:latin typeface="+mn-lt"/>
              </a:rPr>
              <a:t>SQuAD</a:t>
            </a:r>
            <a:r>
              <a:rPr lang="en-SG" sz="3200" dirty="0">
                <a:effectLst/>
                <a:latin typeface="+mn-lt"/>
              </a:rPr>
              <a:t> paper reported an Exact Match score of 40.0%.</a:t>
            </a:r>
          </a:p>
          <a:p>
            <a:endParaRPr lang="en-SG" sz="3200" dirty="0">
              <a:effectLst/>
              <a:latin typeface="+mn-lt"/>
            </a:endParaRPr>
          </a:p>
          <a:p>
            <a:pPr algn="l"/>
            <a:endParaRPr lang="en-SG" sz="1800" b="0" i="0" dirty="0">
              <a:solidFill>
                <a:srgbClr val="1F2937"/>
              </a:solidFill>
              <a:effectLst/>
              <a:latin typeface="+mn-lt"/>
            </a:endParaRPr>
          </a:p>
          <a:p>
            <a:pPr algn="l"/>
            <a:r>
              <a:rPr lang="en-SG" sz="4000" b="1" i="0" u="sng" dirty="0">
                <a:solidFill>
                  <a:srgbClr val="1F2937"/>
                </a:solidFill>
                <a:effectLst/>
                <a:latin typeface="+mn-lt"/>
              </a:rPr>
              <a:t>Label Skew :</a:t>
            </a:r>
          </a:p>
          <a:p>
            <a:pPr marL="457200" indent="-457200">
              <a:buFont typeface="Arial" panose="020B0604020202020204" pitchFamily="34" charset="0"/>
              <a:buChar char="•"/>
            </a:pPr>
            <a:r>
              <a:rPr lang="en-SG" sz="3200" dirty="0">
                <a:effectLst/>
                <a:latin typeface="+mn-lt"/>
              </a:rPr>
              <a:t>Measures the fraction of each label represented in the dataset. </a:t>
            </a:r>
          </a:p>
          <a:p>
            <a:pPr marL="457200" indent="-457200">
              <a:buFont typeface="Arial" panose="020B0604020202020204" pitchFamily="34" charset="0"/>
              <a:buChar char="•"/>
            </a:pPr>
            <a:r>
              <a:rPr lang="en-SG" sz="3200" dirty="0">
                <a:effectLst/>
                <a:latin typeface="+mn-lt"/>
              </a:rPr>
              <a:t>Calculating the distribution of labels in a dataset allows to see how balanced the labels in your dataset are, which can help choosing a relevant metric (e.g. accuracy when the dataset is balanced, versus F1 score when there is an imbalance).</a:t>
            </a:r>
          </a:p>
          <a:p>
            <a:pPr marL="457200" indent="-457200">
              <a:buFont typeface="Arial" panose="020B0604020202020204" pitchFamily="34" charset="0"/>
              <a:buChar char="•"/>
            </a:pPr>
            <a:r>
              <a:rPr lang="en-SG" sz="3200" dirty="0">
                <a:effectLst/>
                <a:latin typeface="+mn-lt"/>
              </a:rPr>
              <a:t>Measure performance of a traditional or large language model.</a:t>
            </a:r>
          </a:p>
          <a:p>
            <a:endParaRPr lang="en-SG" sz="3200" dirty="0">
              <a:effectLst/>
              <a:latin typeface="+mn-lt"/>
            </a:endParaRPr>
          </a:p>
          <a:p>
            <a:pPr algn="l"/>
            <a:endParaRPr lang="en-SG" sz="4000" b="1" i="0" u="sng" dirty="0">
              <a:solidFill>
                <a:srgbClr val="1F2937"/>
              </a:solidFill>
              <a:effectLst/>
              <a:latin typeface="+mn-lt"/>
            </a:endParaRPr>
          </a:p>
          <a:p>
            <a:endParaRPr lang="en-IN" sz="3200" dirty="0">
              <a:solidFill>
                <a:srgbClr val="000000"/>
              </a:solidFill>
              <a:latin typeface="+mn-lt"/>
            </a:endParaRPr>
          </a:p>
          <a:p>
            <a:pPr marL="255932" lvl="2" indent="0">
              <a:buNone/>
            </a:pPr>
            <a:endParaRPr lang="en-SG" sz="3200" dirty="0">
              <a:solidFill>
                <a:srgbClr val="242424"/>
              </a:solidFill>
              <a:latin typeface="+mn-lt"/>
            </a:endParaRPr>
          </a:p>
        </p:txBody>
      </p:sp>
    </p:spTree>
    <p:extLst>
      <p:ext uri="{BB962C8B-B14F-4D97-AF65-F5344CB8AC3E}">
        <p14:creationId xmlns:p14="http://schemas.microsoft.com/office/powerpoint/2010/main" val="214815227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6AD92BBB-1922-344D-204A-B1606F9C23BE}"/>
              </a:ext>
            </a:extLst>
          </p:cNvPr>
          <p:cNvSpPr>
            <a:spLocks noGrp="1"/>
          </p:cNvSpPr>
          <p:nvPr>
            <p:ph type="title"/>
          </p:nvPr>
        </p:nvSpPr>
        <p:spPr>
          <a:xfrm>
            <a:off x="579095" y="355196"/>
            <a:ext cx="22352812" cy="778380"/>
          </a:xfrm>
        </p:spPr>
        <p:txBody>
          <a:bodyPr/>
          <a:lstStyle/>
          <a:p>
            <a:r>
              <a:rPr lang="en-US" sz="4000" b="1" dirty="0" err="1">
                <a:solidFill>
                  <a:srgbClr val="000000"/>
                </a:solidFill>
                <a:latin typeface="IBM Plex Sans SmBld" panose="020B0703050203000203" pitchFamily="34" charset="0"/>
              </a:rPr>
              <a:t>watson</a:t>
            </a:r>
            <a:r>
              <a:rPr lang="en-US" sz="4000" b="1" dirty="0" err="1">
                <a:solidFill>
                  <a:srgbClr val="0F62FE"/>
                </a:solidFill>
                <a:latin typeface="IBM Plex Sans SmBld" panose="020B0703050203000203" pitchFamily="34" charset="0"/>
              </a:rPr>
              <a:t>x</a:t>
            </a:r>
            <a:r>
              <a:rPr lang="en-US" sz="4000" b="1" dirty="0" err="1">
                <a:solidFill>
                  <a:srgbClr val="000000"/>
                </a:solidFill>
                <a:latin typeface="IBM Plex Sans SmBld" panose="020B0703050203000203" pitchFamily="34" charset="0"/>
              </a:rPr>
              <a:t>.governance</a:t>
            </a:r>
            <a:r>
              <a:rPr lang="en-US" sz="4000" b="1" dirty="0">
                <a:solidFill>
                  <a:srgbClr val="000000"/>
                </a:solidFill>
                <a:latin typeface="IBM Plex Sans SmBld" panose="020B0703050203000203" pitchFamily="34" charset="0"/>
              </a:rPr>
              <a:t>: </a:t>
            </a:r>
            <a:r>
              <a:rPr lang="en-US" sz="4000" dirty="0">
                <a:latin typeface="IBM Plex Sans Thin" panose="020B0203050203000203" pitchFamily="34" charset="0"/>
              </a:rPr>
              <a:t>Common Metrics used in LLM Evaluation</a:t>
            </a:r>
          </a:p>
        </p:txBody>
      </p:sp>
      <p:sp>
        <p:nvSpPr>
          <p:cNvPr id="41" name="Text Placeholder 40">
            <a:extLst>
              <a:ext uri="{FF2B5EF4-FFF2-40B4-BE49-F238E27FC236}">
                <a16:creationId xmlns:a16="http://schemas.microsoft.com/office/drawing/2014/main" id="{6E131657-308E-9AF7-5E16-10E253E7CB0C}"/>
              </a:ext>
            </a:extLst>
          </p:cNvPr>
          <p:cNvSpPr>
            <a:spLocks noGrp="1"/>
          </p:cNvSpPr>
          <p:nvPr>
            <p:ph type="body" sz="quarter" idx="11"/>
          </p:nvPr>
        </p:nvSpPr>
        <p:spPr>
          <a:xfrm>
            <a:off x="407552" y="1133576"/>
            <a:ext cx="23260619" cy="11907510"/>
          </a:xfrm>
        </p:spPr>
        <p:txBody>
          <a:bodyPr/>
          <a:lstStyle/>
          <a:p>
            <a:pPr marL="255932" lvl="2" indent="0">
              <a:buNone/>
            </a:pPr>
            <a:r>
              <a:rPr lang="en-SG" sz="3600" b="1" i="0" u="sng" dirty="0">
                <a:solidFill>
                  <a:srgbClr val="242424"/>
                </a:solidFill>
                <a:effectLst/>
                <a:latin typeface="+mn-lt"/>
              </a:rPr>
              <a:t>Sentence Similarity</a:t>
            </a:r>
          </a:p>
          <a:p>
            <a:pPr marL="255932" lvl="2" indent="0">
              <a:buNone/>
            </a:pPr>
            <a:endParaRPr lang="en-SG" sz="3200" i="0" u="sng" dirty="0">
              <a:solidFill>
                <a:srgbClr val="242424"/>
              </a:solidFill>
              <a:effectLst/>
              <a:latin typeface="+mn-lt"/>
            </a:endParaRPr>
          </a:p>
          <a:p>
            <a:pPr lvl="2"/>
            <a:r>
              <a:rPr lang="en-SG" sz="3200" i="0" u="sng" dirty="0">
                <a:effectLst/>
                <a:latin typeface="+mn-lt"/>
                <a:hlinkClick r:id="rId3"/>
              </a:rPr>
              <a:t>Jaccard similarity</a:t>
            </a:r>
            <a:r>
              <a:rPr lang="en-SG" sz="3200" i="0" dirty="0">
                <a:solidFill>
                  <a:srgbClr val="242424"/>
                </a:solidFill>
                <a:effectLst/>
                <a:latin typeface="+mn-lt"/>
              </a:rPr>
              <a:t> or intersection over union is defined as size of intersection divided by size of union of two sets.</a:t>
            </a:r>
          </a:p>
          <a:p>
            <a:pPr lvl="2"/>
            <a:r>
              <a:rPr lang="en-SG" sz="3200" b="0" i="0" dirty="0">
                <a:solidFill>
                  <a:srgbClr val="242424"/>
                </a:solidFill>
                <a:effectLst/>
                <a:latin typeface="+mn-lt"/>
              </a:rPr>
              <a:t>Let’s take example of two sentences:</a:t>
            </a:r>
          </a:p>
          <a:p>
            <a:pPr lvl="2"/>
            <a:r>
              <a:rPr lang="en-SG" sz="3200" b="1" i="0" dirty="0">
                <a:solidFill>
                  <a:srgbClr val="242424"/>
                </a:solidFill>
                <a:effectLst/>
                <a:latin typeface="+mn-lt"/>
              </a:rPr>
              <a:t>Sentence 1: </a:t>
            </a:r>
            <a:r>
              <a:rPr lang="en-SG" sz="3200" b="0" i="0" dirty="0">
                <a:solidFill>
                  <a:srgbClr val="242424"/>
                </a:solidFill>
                <a:effectLst/>
                <a:latin typeface="+mn-lt"/>
              </a:rPr>
              <a:t>AI is our friend and it has been friendly</a:t>
            </a:r>
            <a:br>
              <a:rPr lang="en-SG" sz="3200" b="0" i="0" dirty="0">
                <a:solidFill>
                  <a:srgbClr val="242424"/>
                </a:solidFill>
                <a:effectLst/>
                <a:latin typeface="+mn-lt"/>
              </a:rPr>
            </a:br>
            <a:r>
              <a:rPr lang="en-SG" sz="3200" b="1" i="0" dirty="0">
                <a:solidFill>
                  <a:srgbClr val="242424"/>
                </a:solidFill>
                <a:effectLst/>
                <a:latin typeface="+mn-lt"/>
              </a:rPr>
              <a:t>Sentence 2: </a:t>
            </a:r>
            <a:r>
              <a:rPr lang="en-SG" sz="3200" b="0" i="0" dirty="0">
                <a:solidFill>
                  <a:srgbClr val="242424"/>
                </a:solidFill>
                <a:effectLst/>
                <a:latin typeface="+mn-lt"/>
              </a:rPr>
              <a:t>AI and humans have always been friendly</a:t>
            </a:r>
          </a:p>
          <a:p>
            <a:pPr lvl="2"/>
            <a:r>
              <a:rPr lang="en-SG" sz="3200" b="0" i="0" dirty="0">
                <a:solidFill>
                  <a:srgbClr val="242424"/>
                </a:solidFill>
                <a:effectLst/>
                <a:latin typeface="+mn-lt"/>
              </a:rPr>
              <a:t>In order to calculate similarity using Jaccard similarity, we will first perform </a:t>
            </a:r>
            <a:r>
              <a:rPr lang="en-SG" sz="3200" b="1" i="0" dirty="0">
                <a:solidFill>
                  <a:srgbClr val="242424"/>
                </a:solidFill>
                <a:effectLst/>
                <a:latin typeface="+mn-lt"/>
              </a:rPr>
              <a:t>lemmatization </a:t>
            </a:r>
            <a:r>
              <a:rPr lang="en-SG" sz="3200" b="0" i="0" dirty="0">
                <a:solidFill>
                  <a:srgbClr val="242424"/>
                </a:solidFill>
                <a:effectLst/>
                <a:latin typeface="+mn-lt"/>
              </a:rPr>
              <a:t>to reduce words to the same root word. In our case, “friend” and “friendly” will both become “friend”, “has” and “have” will both become “has”.</a:t>
            </a:r>
          </a:p>
          <a:p>
            <a:pPr lvl="2"/>
            <a:r>
              <a:rPr lang="en-SG" sz="3200" b="0" i="0" dirty="0">
                <a:solidFill>
                  <a:srgbClr val="242424"/>
                </a:solidFill>
                <a:effectLst/>
                <a:latin typeface="+mn-lt"/>
              </a:rPr>
              <a:t>For the above two sentences, we get Jaccard similarity of </a:t>
            </a:r>
            <a:r>
              <a:rPr lang="en-SG" sz="3200" b="1" i="0" dirty="0">
                <a:solidFill>
                  <a:srgbClr val="242424"/>
                </a:solidFill>
                <a:effectLst/>
                <a:latin typeface="+mn-lt"/>
              </a:rPr>
              <a:t>5/(5+3+2) = 0.5</a:t>
            </a:r>
            <a:endParaRPr lang="en-SG" sz="3200" i="0" u="sng" dirty="0">
              <a:solidFill>
                <a:srgbClr val="242424"/>
              </a:solidFill>
              <a:effectLst/>
              <a:latin typeface="+mn-lt"/>
            </a:endParaRPr>
          </a:p>
          <a:p>
            <a:endParaRPr lang="en-SG" sz="3200" u="sng" dirty="0">
              <a:solidFill>
                <a:srgbClr val="242424"/>
              </a:solidFill>
              <a:latin typeface="+mn-lt"/>
              <a:hlinkClick r:id="rId4"/>
            </a:endParaRPr>
          </a:p>
          <a:p>
            <a:r>
              <a:rPr lang="en-SG" sz="3200" b="0" i="0" u="sng" dirty="0">
                <a:latin typeface="+mn-lt"/>
                <a:hlinkClick r:id="rId4"/>
              </a:rPr>
              <a:t>C</a:t>
            </a:r>
            <a:r>
              <a:rPr lang="en-SG" sz="3200" b="0" i="0" u="sng" dirty="0">
                <a:effectLst/>
                <a:latin typeface="+mn-lt"/>
                <a:hlinkClick r:id="rId4"/>
              </a:rPr>
              <a:t>osine similarity</a:t>
            </a:r>
            <a:r>
              <a:rPr lang="en-SG" sz="3200" b="0" i="0" dirty="0">
                <a:solidFill>
                  <a:srgbClr val="242424"/>
                </a:solidFill>
                <a:effectLst/>
                <a:latin typeface="+mn-lt"/>
              </a:rPr>
              <a:t> calculates similarity by measuring </a:t>
            </a:r>
            <a:r>
              <a:rPr lang="en-SG" sz="3200" b="1" i="0" dirty="0">
                <a:solidFill>
                  <a:srgbClr val="242424"/>
                </a:solidFill>
                <a:effectLst/>
                <a:latin typeface="+mn-lt"/>
              </a:rPr>
              <a:t>the cosine of angle between two vectors</a:t>
            </a:r>
            <a:endParaRPr lang="en-SG" sz="3200" dirty="0">
              <a:effectLst/>
              <a:latin typeface="+mn-lt"/>
            </a:endParaRPr>
          </a:p>
          <a:p>
            <a:pPr algn="l"/>
            <a:endParaRPr lang="en-SG" sz="4000" b="1" i="0" u="sng" dirty="0">
              <a:solidFill>
                <a:srgbClr val="1F2937"/>
              </a:solidFill>
              <a:effectLst/>
              <a:latin typeface="+mn-lt"/>
            </a:endParaRPr>
          </a:p>
          <a:p>
            <a:endParaRPr lang="en-IN" sz="3200" dirty="0">
              <a:solidFill>
                <a:srgbClr val="000000"/>
              </a:solidFill>
              <a:latin typeface="+mn-lt"/>
            </a:endParaRPr>
          </a:p>
          <a:p>
            <a:pPr marL="255932" lvl="2" indent="0">
              <a:buNone/>
            </a:pPr>
            <a:endParaRPr lang="en-SG" sz="3200" dirty="0">
              <a:solidFill>
                <a:srgbClr val="242424"/>
              </a:solidFill>
              <a:latin typeface="+mn-lt"/>
            </a:endParaRPr>
          </a:p>
        </p:txBody>
      </p:sp>
      <p:pic>
        <p:nvPicPr>
          <p:cNvPr id="3" name="Picture 2" descr="A black and white math equation&#10;&#10;Description automatically generated with medium confidence">
            <a:extLst>
              <a:ext uri="{FF2B5EF4-FFF2-40B4-BE49-F238E27FC236}">
                <a16:creationId xmlns:a16="http://schemas.microsoft.com/office/drawing/2014/main" id="{38E7713A-8107-F2C2-D918-041A8F310485}"/>
              </a:ext>
            </a:extLst>
          </p:cNvPr>
          <p:cNvPicPr>
            <a:picLocks noChangeAspect="1"/>
          </p:cNvPicPr>
          <p:nvPr/>
        </p:nvPicPr>
        <p:blipFill>
          <a:blip r:embed="rId5"/>
          <a:stretch>
            <a:fillRect/>
          </a:stretch>
        </p:blipFill>
        <p:spPr>
          <a:xfrm>
            <a:off x="1061035" y="7087331"/>
            <a:ext cx="6527800" cy="1739900"/>
          </a:xfrm>
          <a:prstGeom prst="rect">
            <a:avLst/>
          </a:prstGeom>
        </p:spPr>
      </p:pic>
      <p:sp>
        <p:nvSpPr>
          <p:cNvPr id="5" name="TextBox 4">
            <a:extLst>
              <a:ext uri="{FF2B5EF4-FFF2-40B4-BE49-F238E27FC236}">
                <a16:creationId xmlns:a16="http://schemas.microsoft.com/office/drawing/2014/main" id="{AC2C5CC5-B9E2-1CB5-16CF-983203F1FB2C}"/>
              </a:ext>
            </a:extLst>
          </p:cNvPr>
          <p:cNvSpPr txBox="1"/>
          <p:nvPr/>
        </p:nvSpPr>
        <p:spPr>
          <a:xfrm>
            <a:off x="407552" y="8699242"/>
            <a:ext cx="23572070" cy="501675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l"/>
            <a:r>
              <a:rPr lang="en-SG" sz="3200" b="1" i="0" u="sng" dirty="0">
                <a:solidFill>
                  <a:srgbClr val="242424"/>
                </a:solidFill>
                <a:effectLst/>
              </a:rPr>
              <a:t>Differences between Jaccard Similarity and Cosine Similarity:</a:t>
            </a:r>
          </a:p>
          <a:p>
            <a:pPr algn="l"/>
            <a:endParaRPr lang="en-SG" sz="3200" b="1" i="0" u="sng" dirty="0">
              <a:solidFill>
                <a:srgbClr val="242424"/>
              </a:solidFill>
              <a:effectLst/>
            </a:endParaRPr>
          </a:p>
          <a:p>
            <a:pPr marL="457200" indent="-457200" algn="l">
              <a:buFont typeface="Arial" panose="020B0604020202020204" pitchFamily="34" charset="0"/>
              <a:buChar char="•"/>
            </a:pPr>
            <a:r>
              <a:rPr lang="en-SG" sz="3200" b="0" i="0" dirty="0">
                <a:solidFill>
                  <a:srgbClr val="242424"/>
                </a:solidFill>
                <a:effectLst/>
              </a:rPr>
              <a:t>Jaccard similarity takes only </a:t>
            </a:r>
            <a:r>
              <a:rPr lang="en-SG" sz="3200" b="1" i="0" dirty="0">
                <a:solidFill>
                  <a:srgbClr val="242424"/>
                </a:solidFill>
                <a:effectLst/>
              </a:rPr>
              <a:t>unique set of words</a:t>
            </a:r>
            <a:r>
              <a:rPr lang="en-SG" sz="3200" b="0" i="0" dirty="0">
                <a:solidFill>
                  <a:srgbClr val="242424"/>
                </a:solidFill>
                <a:effectLst/>
              </a:rPr>
              <a:t> for each sentence / document while cosine similarity takes </a:t>
            </a:r>
            <a:r>
              <a:rPr lang="en-SG" sz="3200" b="1" i="0" dirty="0">
                <a:solidFill>
                  <a:srgbClr val="242424"/>
                </a:solidFill>
                <a:effectLst/>
              </a:rPr>
              <a:t>total length of the vectors</a:t>
            </a:r>
            <a:r>
              <a:rPr lang="en-SG" sz="3200" b="0" i="0" dirty="0">
                <a:solidFill>
                  <a:srgbClr val="242424"/>
                </a:solidFill>
                <a:effectLst/>
              </a:rPr>
              <a:t>. (these vectors could be made from bag of words term frequency or </a:t>
            </a:r>
            <a:r>
              <a:rPr lang="en-SG" sz="3200" b="0" i="0" dirty="0" err="1">
                <a:solidFill>
                  <a:srgbClr val="242424"/>
                </a:solidFill>
                <a:effectLst/>
              </a:rPr>
              <a:t>tf-idf</a:t>
            </a:r>
            <a:r>
              <a:rPr lang="en-SG" sz="3200" b="0" i="0" dirty="0">
                <a:solidFill>
                  <a:srgbClr val="242424"/>
                </a:solidFill>
                <a:effectLst/>
              </a:rPr>
              <a:t>)</a:t>
            </a:r>
          </a:p>
          <a:p>
            <a:pPr marL="457200" indent="-457200" algn="l">
              <a:buFont typeface="Arial" panose="020B0604020202020204" pitchFamily="34" charset="0"/>
              <a:buChar char="•"/>
            </a:pPr>
            <a:r>
              <a:rPr lang="en-SG" sz="3200" b="0" i="0" dirty="0">
                <a:solidFill>
                  <a:srgbClr val="242424"/>
                </a:solidFill>
                <a:effectLst/>
              </a:rPr>
              <a:t>This means that if you repeat the word “friend” in Sentence 1 several times, cosine similarity </a:t>
            </a:r>
            <a:r>
              <a:rPr lang="en-SG" sz="3200" b="1" i="0" dirty="0">
                <a:solidFill>
                  <a:srgbClr val="242424"/>
                </a:solidFill>
                <a:effectLst/>
              </a:rPr>
              <a:t>changes</a:t>
            </a:r>
            <a:r>
              <a:rPr lang="en-SG" sz="3200" b="0" i="0" dirty="0">
                <a:solidFill>
                  <a:srgbClr val="242424"/>
                </a:solidFill>
                <a:effectLst/>
              </a:rPr>
              <a:t> but Jaccard similarity does not. For ex, if the word “friend” is repeated in the first sentence 50 times, cosine similarity drops to 0.4 but Jaccard similarity remains at 0.5.</a:t>
            </a:r>
          </a:p>
          <a:p>
            <a:pPr marL="457200" indent="-457200" algn="l">
              <a:buFont typeface="Arial" panose="020B0604020202020204" pitchFamily="34" charset="0"/>
              <a:buChar char="•"/>
            </a:pPr>
            <a:r>
              <a:rPr lang="en-SG" sz="3200" b="0" i="0" dirty="0">
                <a:solidFill>
                  <a:srgbClr val="242424"/>
                </a:solidFill>
                <a:effectLst/>
              </a:rPr>
              <a:t>Jaccard similarity is good for cases where duplication does not matter, cosine similarity is good for cases where duplication matters while </a:t>
            </a:r>
            <a:r>
              <a:rPr lang="en-SG" sz="3200" b="0" i="0" dirty="0" err="1">
                <a:solidFill>
                  <a:srgbClr val="242424"/>
                </a:solidFill>
                <a:effectLst/>
              </a:rPr>
              <a:t>analyzing</a:t>
            </a:r>
            <a:r>
              <a:rPr lang="en-SG" sz="3200" b="0" i="0" dirty="0">
                <a:solidFill>
                  <a:srgbClr val="242424"/>
                </a:solidFill>
                <a:effectLst/>
              </a:rPr>
              <a:t> text similarity. For two product descriptions, it will be better to use Jaccard similarity as repetition of a word does not reduce their similarity.</a:t>
            </a:r>
          </a:p>
        </p:txBody>
      </p:sp>
    </p:spTree>
    <p:extLst>
      <p:ext uri="{BB962C8B-B14F-4D97-AF65-F5344CB8AC3E}">
        <p14:creationId xmlns:p14="http://schemas.microsoft.com/office/powerpoint/2010/main" val="325550181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6AD92BBB-1922-344D-204A-B1606F9C23BE}"/>
              </a:ext>
            </a:extLst>
          </p:cNvPr>
          <p:cNvSpPr>
            <a:spLocks noGrp="1"/>
          </p:cNvSpPr>
          <p:nvPr>
            <p:ph type="title"/>
          </p:nvPr>
        </p:nvSpPr>
        <p:spPr>
          <a:xfrm>
            <a:off x="579095" y="355196"/>
            <a:ext cx="22352812" cy="778380"/>
          </a:xfrm>
        </p:spPr>
        <p:txBody>
          <a:bodyPr/>
          <a:lstStyle/>
          <a:p>
            <a:r>
              <a:rPr lang="en-US" sz="4000" b="1" dirty="0" err="1">
                <a:solidFill>
                  <a:srgbClr val="000000"/>
                </a:solidFill>
                <a:latin typeface="IBM Plex Sans SmBld" panose="020B0703050203000203" pitchFamily="34" charset="0"/>
              </a:rPr>
              <a:t>watson</a:t>
            </a:r>
            <a:r>
              <a:rPr lang="en-US" sz="4000" b="1" dirty="0" err="1">
                <a:solidFill>
                  <a:srgbClr val="0F62FE"/>
                </a:solidFill>
                <a:latin typeface="IBM Plex Sans SmBld" panose="020B0703050203000203" pitchFamily="34" charset="0"/>
              </a:rPr>
              <a:t>x</a:t>
            </a:r>
            <a:r>
              <a:rPr lang="en-US" sz="4000" b="1" dirty="0" err="1">
                <a:solidFill>
                  <a:srgbClr val="000000"/>
                </a:solidFill>
                <a:latin typeface="IBM Plex Sans SmBld" panose="020B0703050203000203" pitchFamily="34" charset="0"/>
              </a:rPr>
              <a:t>.governance</a:t>
            </a:r>
            <a:r>
              <a:rPr lang="en-US" sz="4000" b="1" dirty="0">
                <a:solidFill>
                  <a:srgbClr val="000000"/>
                </a:solidFill>
                <a:latin typeface="IBM Plex Sans SmBld" panose="020B0703050203000203" pitchFamily="34" charset="0"/>
              </a:rPr>
              <a:t>: </a:t>
            </a:r>
            <a:r>
              <a:rPr lang="en-US" sz="4000" dirty="0">
                <a:latin typeface="IBM Plex Sans Thin" panose="020B0203050203000203" pitchFamily="34" charset="0"/>
              </a:rPr>
              <a:t>Common Metrics used in LLM Evaluation</a:t>
            </a:r>
          </a:p>
        </p:txBody>
      </p:sp>
      <p:sp>
        <p:nvSpPr>
          <p:cNvPr id="41" name="Text Placeholder 40">
            <a:extLst>
              <a:ext uri="{FF2B5EF4-FFF2-40B4-BE49-F238E27FC236}">
                <a16:creationId xmlns:a16="http://schemas.microsoft.com/office/drawing/2014/main" id="{6E131657-308E-9AF7-5E16-10E253E7CB0C}"/>
              </a:ext>
            </a:extLst>
          </p:cNvPr>
          <p:cNvSpPr>
            <a:spLocks noGrp="1"/>
          </p:cNvSpPr>
          <p:nvPr>
            <p:ph type="body" sz="quarter" idx="11"/>
          </p:nvPr>
        </p:nvSpPr>
        <p:spPr>
          <a:xfrm>
            <a:off x="563277" y="1133576"/>
            <a:ext cx="23427691" cy="12227228"/>
          </a:xfrm>
        </p:spPr>
        <p:txBody>
          <a:bodyPr/>
          <a:lstStyle/>
          <a:p>
            <a:pPr marL="255932" lvl="2" indent="0">
              <a:lnSpc>
                <a:spcPct val="100000"/>
              </a:lnSpc>
              <a:buNone/>
            </a:pPr>
            <a:endParaRPr lang="en-SG" sz="3600" i="0" dirty="0">
              <a:solidFill>
                <a:srgbClr val="242424"/>
              </a:solidFill>
              <a:effectLst/>
              <a:latin typeface="+mn-lt"/>
            </a:endParaRPr>
          </a:p>
          <a:p>
            <a:r>
              <a:rPr lang="en-SG" sz="3200" b="1" u="sng" dirty="0">
                <a:effectLst/>
                <a:latin typeface="+mn-lt"/>
              </a:rPr>
              <a:t>HAP/Toxicity:</a:t>
            </a:r>
          </a:p>
          <a:p>
            <a:endParaRPr lang="en-SG" sz="3200" b="1" u="sng" dirty="0">
              <a:effectLst/>
              <a:latin typeface="+mn-lt"/>
            </a:endParaRPr>
          </a:p>
          <a:p>
            <a:pPr marL="457200" indent="-457200">
              <a:buFont typeface="Arial" panose="020B0604020202020204" pitchFamily="34" charset="0"/>
              <a:buChar char="•"/>
            </a:pPr>
            <a:r>
              <a:rPr lang="en-SG" sz="3200" dirty="0">
                <a:effectLst/>
                <a:latin typeface="+mn-lt"/>
              </a:rPr>
              <a:t>Hate-Abuse-Profanity detection</a:t>
            </a:r>
          </a:p>
          <a:p>
            <a:pPr marL="457200" indent="-457200">
              <a:buFont typeface="Arial" panose="020B0604020202020204" pitchFamily="34" charset="0"/>
              <a:buChar char="•"/>
            </a:pPr>
            <a:r>
              <a:rPr lang="en-SG" sz="3200" dirty="0">
                <a:effectLst/>
                <a:latin typeface="+mn-lt"/>
              </a:rPr>
              <a:t>Measure if there is any toxic content in the input data provided to the model, and also any toxic content in the model generated output.</a:t>
            </a:r>
          </a:p>
          <a:p>
            <a:pPr marL="457200" indent="-457200">
              <a:buFont typeface="Arial" panose="020B0604020202020204" pitchFamily="34" charset="0"/>
              <a:buChar char="•"/>
            </a:pPr>
            <a:r>
              <a:rPr lang="en-SG" sz="3200" dirty="0">
                <a:latin typeface="+mn-lt"/>
              </a:rPr>
              <a:t>Computed using the IBM’s </a:t>
            </a:r>
            <a:r>
              <a:rPr lang="en-SG" sz="3200" dirty="0">
                <a:effectLst/>
                <a:latin typeface="+mn-lt"/>
              </a:rPr>
              <a:t>Watson NLP toolkit 4.2.</a:t>
            </a:r>
          </a:p>
          <a:p>
            <a:endParaRPr lang="en-SG" sz="3200" dirty="0">
              <a:effectLst/>
              <a:latin typeface="+mn-lt"/>
            </a:endParaRPr>
          </a:p>
          <a:p>
            <a:r>
              <a:rPr lang="en-SG" sz="3200" b="1" u="sng" dirty="0">
                <a:latin typeface="+mn-lt"/>
              </a:rPr>
              <a:t>PII :</a:t>
            </a:r>
          </a:p>
          <a:p>
            <a:r>
              <a:rPr lang="en-SG" sz="3200" dirty="0">
                <a:latin typeface="+mn-lt"/>
              </a:rPr>
              <a:t>Detection of </a:t>
            </a:r>
            <a:r>
              <a:rPr lang="en-SG" sz="3200" dirty="0">
                <a:effectLst/>
                <a:latin typeface="+mn-lt"/>
              </a:rPr>
              <a:t>Personal Identifiable Information detection using </a:t>
            </a:r>
            <a:r>
              <a:rPr lang="en-SG" sz="3200" dirty="0">
                <a:latin typeface="+mn-lt"/>
              </a:rPr>
              <a:t>IBM’s </a:t>
            </a:r>
            <a:r>
              <a:rPr lang="en-SG" sz="3200" dirty="0">
                <a:effectLst/>
                <a:latin typeface="+mn-lt"/>
              </a:rPr>
              <a:t>Watson NLP toolkit 4.2.</a:t>
            </a:r>
          </a:p>
          <a:p>
            <a:endParaRPr lang="en-SG" sz="3200" dirty="0">
              <a:latin typeface="+mn-lt"/>
            </a:endParaRPr>
          </a:p>
          <a:p>
            <a:pPr>
              <a:buFont typeface="Arial" panose="020B0604020202020204" pitchFamily="34" charset="0"/>
              <a:buChar char="•"/>
            </a:pPr>
            <a:r>
              <a:rPr lang="en-SG" sz="3200" dirty="0">
                <a:effectLst/>
                <a:latin typeface="+mn-lt"/>
              </a:rPr>
              <a:t>Data Privacy - GDPR, HIPAA, etc standards</a:t>
            </a:r>
          </a:p>
          <a:p>
            <a:pPr>
              <a:buFont typeface="Arial" panose="020B0604020202020204" pitchFamily="34" charset="0"/>
              <a:buChar char="•"/>
            </a:pPr>
            <a:r>
              <a:rPr lang="en-SG" sz="3200" dirty="0">
                <a:effectLst/>
                <a:latin typeface="+mn-lt"/>
              </a:rPr>
              <a:t>Data Security - detecting and redacting PII</a:t>
            </a:r>
          </a:p>
          <a:p>
            <a:pPr>
              <a:buFont typeface="Arial" panose="020B0604020202020204" pitchFamily="34" charset="0"/>
              <a:buChar char="•"/>
            </a:pPr>
            <a:endParaRPr lang="en-SG" sz="3200" b="1" i="0" u="sng" dirty="0">
              <a:solidFill>
                <a:srgbClr val="242424"/>
              </a:solidFill>
              <a:latin typeface="+mn-lt"/>
            </a:endParaRPr>
          </a:p>
          <a:p>
            <a:r>
              <a:rPr lang="en-SG" sz="3600" b="1" i="0" u="sng" dirty="0">
                <a:solidFill>
                  <a:srgbClr val="242424"/>
                </a:solidFill>
                <a:effectLst/>
                <a:latin typeface="+mn-lt"/>
              </a:rPr>
              <a:t>Mathews Correlation Coefficient:</a:t>
            </a:r>
          </a:p>
          <a:p>
            <a:pPr marL="255932" lvl="2" indent="0">
              <a:buNone/>
            </a:pPr>
            <a:endParaRPr lang="en-SG" sz="3200" b="1" u="sng" dirty="0">
              <a:solidFill>
                <a:srgbClr val="242424"/>
              </a:solidFill>
              <a:latin typeface="+mn-lt"/>
            </a:endParaRPr>
          </a:p>
          <a:p>
            <a:pPr marL="457200" indent="-457200">
              <a:buFont typeface="Arial" panose="020B0604020202020204" pitchFamily="34" charset="0"/>
              <a:buChar char="•"/>
            </a:pPr>
            <a:r>
              <a:rPr lang="en-SG" sz="3200" dirty="0">
                <a:effectLst/>
                <a:latin typeface="+mn-lt"/>
              </a:rPr>
              <a:t>MCC is a single metric that provides a balanced measure of classification performance, taking into account true positives, true negatives, false positives, and false negatives.</a:t>
            </a:r>
          </a:p>
          <a:p>
            <a:pPr marL="457200" indent="-457200">
              <a:buFont typeface="Arial" panose="020B0604020202020204" pitchFamily="34" charset="0"/>
              <a:buChar char="•"/>
            </a:pPr>
            <a:r>
              <a:rPr lang="en-SG" sz="3200" dirty="0">
                <a:effectLst/>
                <a:latin typeface="+mn-lt"/>
              </a:rPr>
              <a:t>It ranges from -1 to +1, where +1 indicates perfect prediction, 0 indicates random prediction, and -1 indicates total disagreement between the predicted and true labels.</a:t>
            </a:r>
          </a:p>
          <a:p>
            <a:pPr marL="457200" indent="-457200">
              <a:buFont typeface="Arial" panose="020B0604020202020204" pitchFamily="34" charset="0"/>
              <a:buChar char="•"/>
            </a:pPr>
            <a:r>
              <a:rPr lang="en-SG" sz="3200" dirty="0">
                <a:effectLst/>
                <a:latin typeface="+mn-lt"/>
              </a:rPr>
              <a:t>It is particularly useful when dealing with imbalanced datasets, as it considers all prediction types and provides an overall evaluation of classifier performance.</a:t>
            </a:r>
            <a:endParaRPr lang="en-SG" sz="3600" b="1" i="0" u="sng" dirty="0">
              <a:solidFill>
                <a:srgbClr val="242424"/>
              </a:solidFill>
              <a:effectLst/>
              <a:latin typeface="+mn-lt"/>
            </a:endParaRPr>
          </a:p>
          <a:p>
            <a:endParaRPr lang="en-SG" sz="3200" dirty="0">
              <a:effectLst/>
              <a:latin typeface="+mn-lt"/>
            </a:endParaRPr>
          </a:p>
          <a:p>
            <a:endParaRPr lang="en-SG" sz="3200" dirty="0">
              <a:effectLst/>
              <a:latin typeface="+mn-lt"/>
            </a:endParaRPr>
          </a:p>
          <a:p>
            <a:endParaRPr lang="en-SG" sz="1800" dirty="0">
              <a:effectLst/>
            </a:endParaRPr>
          </a:p>
          <a:p>
            <a:endParaRPr lang="en-SG" sz="3200" dirty="0">
              <a:effectLst/>
              <a:latin typeface="+mn-lt"/>
            </a:endParaRPr>
          </a:p>
          <a:p>
            <a:pPr algn="l"/>
            <a:endParaRPr lang="en-SG" sz="4000" b="1" i="0" u="sng" dirty="0">
              <a:solidFill>
                <a:srgbClr val="1F2937"/>
              </a:solidFill>
              <a:effectLst/>
              <a:latin typeface="+mn-lt"/>
            </a:endParaRPr>
          </a:p>
          <a:p>
            <a:endParaRPr lang="en-IN" sz="3200" dirty="0">
              <a:solidFill>
                <a:srgbClr val="000000"/>
              </a:solidFill>
              <a:latin typeface="+mn-lt"/>
            </a:endParaRPr>
          </a:p>
          <a:p>
            <a:pPr marL="255932" lvl="2" indent="0">
              <a:buNone/>
            </a:pPr>
            <a:endParaRPr lang="en-SG" sz="3200" dirty="0">
              <a:solidFill>
                <a:srgbClr val="242424"/>
              </a:solidFill>
              <a:latin typeface="+mn-lt"/>
            </a:endParaRPr>
          </a:p>
        </p:txBody>
      </p:sp>
    </p:spTree>
    <p:extLst>
      <p:ext uri="{BB962C8B-B14F-4D97-AF65-F5344CB8AC3E}">
        <p14:creationId xmlns:p14="http://schemas.microsoft.com/office/powerpoint/2010/main" val="384591245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F8824776-6C29-6D7C-B4FA-BA577669BA17}"/>
              </a:ext>
            </a:extLst>
          </p:cNvPr>
          <p:cNvGrpSpPr/>
          <p:nvPr/>
        </p:nvGrpSpPr>
        <p:grpSpPr>
          <a:xfrm>
            <a:off x="4393006" y="3098313"/>
            <a:ext cx="15601162" cy="8745929"/>
            <a:chOff x="275977" y="1348674"/>
            <a:chExt cx="8245075" cy="4662985"/>
          </a:xfrm>
        </p:grpSpPr>
        <p:sp>
          <p:nvSpPr>
            <p:cNvPr id="79" name="TextBox 78">
              <a:extLst>
                <a:ext uri="{FF2B5EF4-FFF2-40B4-BE49-F238E27FC236}">
                  <a16:creationId xmlns:a16="http://schemas.microsoft.com/office/drawing/2014/main" id="{6CBE893E-A904-DCD0-B085-571412772052}"/>
                </a:ext>
              </a:extLst>
            </p:cNvPr>
            <p:cNvSpPr txBox="1">
              <a:spLocks noChangeAspect="1"/>
            </p:cNvSpPr>
            <p:nvPr/>
          </p:nvSpPr>
          <p:spPr>
            <a:xfrm>
              <a:off x="818923" y="4995043"/>
              <a:ext cx="1645718" cy="443055"/>
            </a:xfrm>
            <a:prstGeom prst="rect">
              <a:avLst/>
            </a:prstGeom>
            <a:noFill/>
          </p:spPr>
          <p:txBody>
            <a:bodyPr wrap="square" rtlCol="0">
              <a:spAutoFit/>
            </a:bodyPr>
            <a:lstStyle/>
            <a:p>
              <a:pPr defTabSz="685666">
                <a:defRPr/>
              </a:pPr>
              <a:r>
                <a:rPr lang="en-US" sz="2400" dirty="0">
                  <a:solidFill>
                    <a:srgbClr val="000000">
                      <a:lumMod val="85000"/>
                      <a:lumOff val="15000"/>
                    </a:srgbClr>
                  </a:solidFill>
                  <a:latin typeface="IBM Plex Sans Light"/>
                </a:rPr>
                <a:t>Pre-deployment model evaluation</a:t>
              </a:r>
            </a:p>
          </p:txBody>
        </p:sp>
        <p:sp>
          <p:nvSpPr>
            <p:cNvPr id="80" name="TextBox 79">
              <a:extLst>
                <a:ext uri="{FF2B5EF4-FFF2-40B4-BE49-F238E27FC236}">
                  <a16:creationId xmlns:a16="http://schemas.microsoft.com/office/drawing/2014/main" id="{1B51D7C1-6328-441D-7AD7-3C7D8EFFEAD5}"/>
                </a:ext>
              </a:extLst>
            </p:cNvPr>
            <p:cNvSpPr txBox="1">
              <a:spLocks noChangeAspect="1"/>
            </p:cNvSpPr>
            <p:nvPr/>
          </p:nvSpPr>
          <p:spPr>
            <a:xfrm>
              <a:off x="275977" y="2988591"/>
              <a:ext cx="2271279" cy="246142"/>
            </a:xfrm>
            <a:prstGeom prst="rect">
              <a:avLst/>
            </a:prstGeom>
            <a:noFill/>
          </p:spPr>
          <p:txBody>
            <a:bodyPr wrap="square" rtlCol="0">
              <a:spAutoFit/>
            </a:bodyPr>
            <a:lstStyle/>
            <a:p>
              <a:pPr defTabSz="685666">
                <a:defRPr/>
              </a:pPr>
              <a:r>
                <a:rPr lang="en-US" sz="2400" dirty="0">
                  <a:solidFill>
                    <a:srgbClr val="000000">
                      <a:lumMod val="85000"/>
                      <a:lumOff val="15000"/>
                    </a:srgbClr>
                  </a:solidFill>
                  <a:latin typeface="IBM Plex Sans Light"/>
                </a:rPr>
                <a:t>Capture training meta-data</a:t>
              </a:r>
            </a:p>
          </p:txBody>
        </p:sp>
        <p:sp>
          <p:nvSpPr>
            <p:cNvPr id="81" name="Rectangle: Rounded Corners 53">
              <a:extLst>
                <a:ext uri="{FF2B5EF4-FFF2-40B4-BE49-F238E27FC236}">
                  <a16:creationId xmlns:a16="http://schemas.microsoft.com/office/drawing/2014/main" id="{5E86489B-AB0E-9B1C-1CBF-0B62A30E7F0F}"/>
                </a:ext>
              </a:extLst>
            </p:cNvPr>
            <p:cNvSpPr/>
            <p:nvPr/>
          </p:nvSpPr>
          <p:spPr>
            <a:xfrm>
              <a:off x="537509" y="1348674"/>
              <a:ext cx="3002551" cy="1020867"/>
            </a:xfrm>
            <a:prstGeom prst="roundRect">
              <a:avLst>
                <a:gd name="adj" fmla="val 8148"/>
              </a:avLst>
            </a:prstGeom>
            <a:solidFill>
              <a:srgbClr val="E5F6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1462470" tIns="35986" rIns="548424" bIns="35986" rtlCol="0" anchor="ctr">
              <a:noAutofit/>
            </a:bodyPr>
            <a:lstStyle/>
            <a:p>
              <a:pPr algn="ctr" defTabSz="685482">
                <a:spcBef>
                  <a:spcPts val="300"/>
                </a:spcBef>
                <a:defRPr/>
              </a:pPr>
              <a:r>
                <a:rPr lang="en-US" sz="2400" b="1" dirty="0">
                  <a:solidFill>
                    <a:srgbClr val="000000"/>
                  </a:solidFill>
                  <a:latin typeface="IBM Plex Sans Light"/>
                  <a:cs typeface="Arial"/>
                </a:rPr>
                <a:t>Model inventory</a:t>
              </a:r>
            </a:p>
            <a:p>
              <a:pPr algn="ctr" defTabSz="685482">
                <a:spcBef>
                  <a:spcPts val="300"/>
                </a:spcBef>
                <a:defRPr/>
              </a:pPr>
              <a:r>
                <a:rPr lang="en-US" sz="2000" dirty="0">
                  <a:solidFill>
                    <a:srgbClr val="000000"/>
                  </a:solidFill>
                  <a:latin typeface="IBM Plex Sans Light"/>
                  <a:cs typeface="Arial"/>
                </a:rPr>
                <a:t>(capture model facts throughout the lifecycle) </a:t>
              </a:r>
            </a:p>
          </p:txBody>
        </p:sp>
        <p:sp>
          <p:nvSpPr>
            <p:cNvPr id="82" name="Rectangle 59">
              <a:extLst>
                <a:ext uri="{FF2B5EF4-FFF2-40B4-BE49-F238E27FC236}">
                  <a16:creationId xmlns:a16="http://schemas.microsoft.com/office/drawing/2014/main" id="{F4D34914-471A-535E-07CD-F75B4E9B37AC}"/>
                </a:ext>
              </a:extLst>
            </p:cNvPr>
            <p:cNvSpPr/>
            <p:nvPr/>
          </p:nvSpPr>
          <p:spPr>
            <a:xfrm>
              <a:off x="2780367" y="4990792"/>
              <a:ext cx="3002551" cy="1020867"/>
            </a:xfrm>
            <a:prstGeom prst="roundRect">
              <a:avLst>
                <a:gd name="adj" fmla="val 6615"/>
              </a:avLst>
            </a:prstGeom>
            <a:solidFill>
              <a:srgbClr val="E5F6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1462470" tIns="35986" rIns="548424" bIns="35986" rtlCol="0" anchor="ctr">
              <a:noAutofit/>
            </a:bodyPr>
            <a:lstStyle/>
            <a:p>
              <a:pPr algn="ctr" defTabSz="685666">
                <a:spcBef>
                  <a:spcPts val="300"/>
                </a:spcBef>
                <a:defRPr/>
              </a:pPr>
              <a:r>
                <a:rPr lang="en-US" sz="2400" b="1" dirty="0">
                  <a:solidFill>
                    <a:srgbClr val="000000"/>
                  </a:solidFill>
                  <a:latin typeface="IBM Plex Sans Light"/>
                  <a:cs typeface="Arial"/>
                </a:rPr>
                <a:t>Evaluation and monitoring</a:t>
              </a:r>
            </a:p>
            <a:p>
              <a:pPr algn="ctr" defTabSz="685666">
                <a:spcBef>
                  <a:spcPts val="300"/>
                </a:spcBef>
                <a:defRPr/>
              </a:pPr>
              <a:r>
                <a:rPr lang="en-US" sz="2000" dirty="0">
                  <a:solidFill>
                    <a:srgbClr val="000000"/>
                  </a:solidFill>
                  <a:latin typeface="IBM Plex Sans Light"/>
                  <a:cs typeface="Arial"/>
                </a:rPr>
                <a:t>(accuracy, drift, bias, explainability)</a:t>
              </a:r>
            </a:p>
          </p:txBody>
        </p:sp>
        <p:sp>
          <p:nvSpPr>
            <p:cNvPr id="83" name="Rectangle 61">
              <a:extLst>
                <a:ext uri="{FF2B5EF4-FFF2-40B4-BE49-F238E27FC236}">
                  <a16:creationId xmlns:a16="http://schemas.microsoft.com/office/drawing/2014/main" id="{D26AD1F9-FC01-EA01-2868-29D56935D64F}"/>
                </a:ext>
              </a:extLst>
            </p:cNvPr>
            <p:cNvSpPr/>
            <p:nvPr/>
          </p:nvSpPr>
          <p:spPr>
            <a:xfrm>
              <a:off x="5057325" y="1348674"/>
              <a:ext cx="3002551" cy="1020867"/>
            </a:xfrm>
            <a:prstGeom prst="roundRect">
              <a:avLst>
                <a:gd name="adj" fmla="val 6615"/>
              </a:avLst>
            </a:prstGeom>
            <a:solidFill>
              <a:srgbClr val="E5F6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1462470" tIns="35986" rIns="548424" bIns="35986" rtlCol="0" anchor="ctr">
              <a:noAutofit/>
            </a:bodyPr>
            <a:lstStyle/>
            <a:p>
              <a:pPr algn="ctr" defTabSz="685482">
                <a:spcBef>
                  <a:spcPts val="300"/>
                </a:spcBef>
                <a:defRPr/>
              </a:pPr>
              <a:r>
                <a:rPr lang="en-US" sz="2400" b="1" dirty="0">
                  <a:solidFill>
                    <a:srgbClr val="000000"/>
                  </a:solidFill>
                  <a:latin typeface="IBM Plex Sans Light"/>
                  <a:cs typeface="Arial"/>
                </a:rPr>
                <a:t>Model risk governance</a:t>
              </a:r>
            </a:p>
            <a:p>
              <a:pPr algn="ctr" defTabSz="685666">
                <a:spcBef>
                  <a:spcPts val="300"/>
                </a:spcBef>
                <a:defRPr/>
              </a:pPr>
              <a:r>
                <a:rPr lang="en-US" sz="2000" dirty="0">
                  <a:solidFill>
                    <a:srgbClr val="000000"/>
                  </a:solidFill>
                  <a:latin typeface="IBM Plex Sans Light"/>
                  <a:cs typeface="Arial"/>
                </a:rPr>
                <a:t>(workflows, dashboards, incident management)</a:t>
              </a:r>
            </a:p>
          </p:txBody>
        </p:sp>
        <p:pic>
          <p:nvPicPr>
            <p:cNvPr id="84" name="Graphic 83" descr="Clipboard Checked outline">
              <a:extLst>
                <a:ext uri="{FF2B5EF4-FFF2-40B4-BE49-F238E27FC236}">
                  <a16:creationId xmlns:a16="http://schemas.microsoft.com/office/drawing/2014/main" id="{F881CD64-40B9-7ED1-BC54-C42F13BBA5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723" y="1633917"/>
              <a:ext cx="450383" cy="450383"/>
            </a:xfrm>
            <a:prstGeom prst="rect">
              <a:avLst/>
            </a:prstGeom>
          </p:spPr>
        </p:pic>
        <p:pic>
          <p:nvPicPr>
            <p:cNvPr id="85" name="Graphic 84" descr="Heart with pulse outline">
              <a:extLst>
                <a:ext uri="{FF2B5EF4-FFF2-40B4-BE49-F238E27FC236}">
                  <a16:creationId xmlns:a16="http://schemas.microsoft.com/office/drawing/2014/main" id="{67C505DF-AC9A-3C80-7367-50302467D3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05772" y="5282276"/>
              <a:ext cx="450383" cy="450383"/>
            </a:xfrm>
            <a:prstGeom prst="rect">
              <a:avLst/>
            </a:prstGeom>
          </p:spPr>
        </p:pic>
        <p:pic>
          <p:nvPicPr>
            <p:cNvPr id="86" name="Graphic 85" descr="Workflow outline">
              <a:extLst>
                <a:ext uri="{FF2B5EF4-FFF2-40B4-BE49-F238E27FC236}">
                  <a16:creationId xmlns:a16="http://schemas.microsoft.com/office/drawing/2014/main" id="{5BF2338F-51FF-4C75-2581-703A34B01A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72398" y="1625409"/>
              <a:ext cx="450383" cy="450383"/>
            </a:xfrm>
            <a:prstGeom prst="rect">
              <a:avLst/>
            </a:prstGeom>
          </p:spPr>
        </p:pic>
        <p:cxnSp>
          <p:nvCxnSpPr>
            <p:cNvPr id="87" name="Straight Arrow Connector 86">
              <a:extLst>
                <a:ext uri="{FF2B5EF4-FFF2-40B4-BE49-F238E27FC236}">
                  <a16:creationId xmlns:a16="http://schemas.microsoft.com/office/drawing/2014/main" id="{DFB3BCA4-D32A-53B7-6491-F19F8E9464FC}"/>
                </a:ext>
              </a:extLst>
            </p:cNvPr>
            <p:cNvCxnSpPr>
              <a:cxnSpLocks/>
              <a:stCxn id="102" idx="3"/>
              <a:endCxn id="105" idx="1"/>
            </p:cNvCxnSpPr>
            <p:nvPr/>
          </p:nvCxnSpPr>
          <p:spPr>
            <a:xfrm>
              <a:off x="3096093" y="3737727"/>
              <a:ext cx="2259321" cy="12153"/>
            </a:xfrm>
            <a:prstGeom prst="straightConnector1">
              <a:avLst/>
            </a:prstGeom>
            <a:ln w="25400">
              <a:solidFill>
                <a:srgbClr val="8D8D8D"/>
              </a:solidFill>
              <a:headEnd w="lg" len="med"/>
              <a:tailEnd type="arrow" w="lg" len="med"/>
            </a:ln>
          </p:spPr>
          <p:style>
            <a:lnRef idx="1">
              <a:schemeClr val="accent2"/>
            </a:lnRef>
            <a:fillRef idx="0">
              <a:schemeClr val="accent2"/>
            </a:fillRef>
            <a:effectRef idx="0">
              <a:schemeClr val="accent2"/>
            </a:effectRef>
            <a:fontRef idx="minor">
              <a:schemeClr val="tx1"/>
            </a:fontRef>
          </p:style>
        </p:cxnSp>
        <p:cxnSp>
          <p:nvCxnSpPr>
            <p:cNvPr id="88" name="Elbow Connector 147">
              <a:extLst>
                <a:ext uri="{FF2B5EF4-FFF2-40B4-BE49-F238E27FC236}">
                  <a16:creationId xmlns:a16="http://schemas.microsoft.com/office/drawing/2014/main" id="{870383AD-FC26-C109-E1F4-065DF29FF919}"/>
                </a:ext>
              </a:extLst>
            </p:cNvPr>
            <p:cNvCxnSpPr>
              <a:cxnSpLocks noChangeAspect="1"/>
              <a:stCxn id="82" idx="1"/>
              <a:endCxn id="107" idx="2"/>
            </p:cNvCxnSpPr>
            <p:nvPr/>
          </p:nvCxnSpPr>
          <p:spPr>
            <a:xfrm rot="10800000">
              <a:off x="727607" y="3966268"/>
              <a:ext cx="2052761" cy="1534959"/>
            </a:xfrm>
            <a:prstGeom prst="bentConnector2">
              <a:avLst/>
            </a:prstGeom>
            <a:ln w="25400">
              <a:solidFill>
                <a:srgbClr val="8D8D8D"/>
              </a:solidFill>
              <a:headEnd type="arrow" w="lg" len="med"/>
              <a:tailEnd type="none" w="lg" len="med"/>
            </a:ln>
          </p:spPr>
          <p:style>
            <a:lnRef idx="1">
              <a:schemeClr val="accent2"/>
            </a:lnRef>
            <a:fillRef idx="0">
              <a:schemeClr val="accent2"/>
            </a:fillRef>
            <a:effectRef idx="0">
              <a:schemeClr val="accent2"/>
            </a:effectRef>
            <a:fontRef idx="minor">
              <a:schemeClr val="tx1"/>
            </a:fontRef>
          </p:style>
        </p:cxnSp>
        <p:cxnSp>
          <p:nvCxnSpPr>
            <p:cNvPr id="89" name="Elbow Connector 148">
              <a:extLst>
                <a:ext uri="{FF2B5EF4-FFF2-40B4-BE49-F238E27FC236}">
                  <a16:creationId xmlns:a16="http://schemas.microsoft.com/office/drawing/2014/main" id="{7F249BAC-C82A-3349-7665-EA0E6EA0AF23}"/>
                </a:ext>
              </a:extLst>
            </p:cNvPr>
            <p:cNvCxnSpPr>
              <a:cxnSpLocks/>
              <a:stCxn id="105" idx="2"/>
              <a:endCxn id="82" idx="3"/>
            </p:cNvCxnSpPr>
            <p:nvPr/>
          </p:nvCxnSpPr>
          <p:spPr>
            <a:xfrm rot="5400000">
              <a:off x="5623958" y="4419095"/>
              <a:ext cx="1241091" cy="923170"/>
            </a:xfrm>
            <a:prstGeom prst="bentConnector2">
              <a:avLst/>
            </a:prstGeom>
            <a:ln w="25400">
              <a:solidFill>
                <a:srgbClr val="8D8D8D"/>
              </a:solidFill>
              <a:headEnd w="lg" len="med"/>
              <a:tailEnd type="arrow" w="lg" len="med"/>
            </a:ln>
          </p:spPr>
          <p:style>
            <a:lnRef idx="1">
              <a:schemeClr val="accent2"/>
            </a:lnRef>
            <a:fillRef idx="0">
              <a:schemeClr val="accent2"/>
            </a:fillRef>
            <a:effectRef idx="0">
              <a:schemeClr val="accent2"/>
            </a:effectRef>
            <a:fontRef idx="minor">
              <a:schemeClr val="tx1"/>
            </a:fontRef>
          </p:style>
        </p:cxnSp>
        <p:cxnSp>
          <p:nvCxnSpPr>
            <p:cNvPr id="90" name="Straight Arrow Connector 89">
              <a:extLst>
                <a:ext uri="{FF2B5EF4-FFF2-40B4-BE49-F238E27FC236}">
                  <a16:creationId xmlns:a16="http://schemas.microsoft.com/office/drawing/2014/main" id="{CB0B6193-8DB9-2D48-51D3-5A641A483DB7}"/>
                </a:ext>
              </a:extLst>
            </p:cNvPr>
            <p:cNvCxnSpPr>
              <a:cxnSpLocks/>
            </p:cNvCxnSpPr>
            <p:nvPr/>
          </p:nvCxnSpPr>
          <p:spPr>
            <a:xfrm flipV="1">
              <a:off x="4600841" y="2352527"/>
              <a:ext cx="1330153" cy="2625040"/>
            </a:xfrm>
            <a:prstGeom prst="straightConnector1">
              <a:avLst/>
            </a:prstGeom>
            <a:ln w="25400">
              <a:solidFill>
                <a:srgbClr val="8D8D8D"/>
              </a:solidFill>
              <a:prstDash val="solid"/>
              <a:headEnd w="lg" len="med"/>
              <a:tailEnd type="arrow" w="lg" len="med"/>
            </a:ln>
            <a:effectLst/>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97687359-B0EE-35D9-4A33-A584BD635CCF}"/>
                </a:ext>
              </a:extLst>
            </p:cNvPr>
            <p:cNvSpPr txBox="1">
              <a:spLocks noChangeAspect="1"/>
            </p:cNvSpPr>
            <p:nvPr/>
          </p:nvSpPr>
          <p:spPr>
            <a:xfrm>
              <a:off x="3645225" y="4054671"/>
              <a:ext cx="1392735" cy="639968"/>
            </a:xfrm>
            <a:prstGeom prst="rect">
              <a:avLst/>
            </a:prstGeom>
            <a:noFill/>
          </p:spPr>
          <p:txBody>
            <a:bodyPr wrap="square" rtlCol="0">
              <a:spAutoFit/>
            </a:bodyPr>
            <a:lstStyle/>
            <a:p>
              <a:pPr algn="ctr" defTabSz="685666">
                <a:defRPr/>
              </a:pPr>
              <a:r>
                <a:rPr lang="en-US" sz="2400" dirty="0">
                  <a:solidFill>
                    <a:srgbClr val="262626"/>
                  </a:solidFill>
                  <a:latin typeface="IBM Plex Sans Light"/>
                </a:rPr>
                <a:t>Capture model performance meta-data</a:t>
              </a:r>
            </a:p>
          </p:txBody>
        </p:sp>
        <p:sp>
          <p:nvSpPr>
            <p:cNvPr id="92" name="TextBox 91">
              <a:extLst>
                <a:ext uri="{FF2B5EF4-FFF2-40B4-BE49-F238E27FC236}">
                  <a16:creationId xmlns:a16="http://schemas.microsoft.com/office/drawing/2014/main" id="{42F8FBC7-8364-9B4B-C77F-BDF1B7C41CC8}"/>
                </a:ext>
              </a:extLst>
            </p:cNvPr>
            <p:cNvSpPr txBox="1">
              <a:spLocks noChangeAspect="1"/>
            </p:cNvSpPr>
            <p:nvPr/>
          </p:nvSpPr>
          <p:spPr>
            <a:xfrm>
              <a:off x="3241160" y="3344036"/>
              <a:ext cx="2211521" cy="246142"/>
            </a:xfrm>
            <a:prstGeom prst="rect">
              <a:avLst/>
            </a:prstGeom>
            <a:noFill/>
          </p:spPr>
          <p:txBody>
            <a:bodyPr wrap="square" rtlCol="0">
              <a:spAutoFit/>
            </a:bodyPr>
            <a:lstStyle>
              <a:defPPr>
                <a:defRPr lang="en-US"/>
              </a:defPPr>
              <a:lvl1pPr marR="0" lvl="0" indent="0" defTabSz="685932" fontAlgn="auto">
                <a:lnSpc>
                  <a:spcPct val="100000"/>
                </a:lnSpc>
                <a:spcBef>
                  <a:spcPts val="0"/>
                </a:spcBef>
                <a:spcAft>
                  <a:spcPts val="0"/>
                </a:spcAft>
                <a:buClrTx/>
                <a:buSzTx/>
                <a:buFontTx/>
                <a:buNone/>
                <a:tabLst/>
                <a:defRPr kumimoji="0" sz="2400" b="0" i="0" u="none" strike="noStrike" cap="none" spc="0" normalizeH="0" baseline="0">
                  <a:ln>
                    <a:noFill/>
                  </a:ln>
                  <a:solidFill>
                    <a:srgbClr val="000000">
                      <a:lumMod val="85000"/>
                      <a:lumOff val="15000"/>
                    </a:srgbClr>
                  </a:solidFill>
                  <a:effectLst/>
                  <a:uLnTx/>
                  <a:uFillTx/>
                  <a:latin typeface="IBM Plex Sans Light"/>
                </a:defRPr>
              </a:lvl1pPr>
            </a:lstStyle>
            <a:p>
              <a:pPr algn="ctr" defTabSz="685666">
                <a:defRPr/>
              </a:pPr>
              <a:r>
                <a:rPr lang="en-US" dirty="0"/>
                <a:t>Deploy approved model</a:t>
              </a:r>
            </a:p>
          </p:txBody>
        </p:sp>
        <p:cxnSp>
          <p:nvCxnSpPr>
            <p:cNvPr id="93" name="Straight Arrow Connector 92">
              <a:extLst>
                <a:ext uri="{FF2B5EF4-FFF2-40B4-BE49-F238E27FC236}">
                  <a16:creationId xmlns:a16="http://schemas.microsoft.com/office/drawing/2014/main" id="{784DCF0D-46BB-2FD6-D67F-BB83CF12658E}"/>
                </a:ext>
              </a:extLst>
            </p:cNvPr>
            <p:cNvCxnSpPr>
              <a:cxnSpLocks/>
            </p:cNvCxnSpPr>
            <p:nvPr/>
          </p:nvCxnSpPr>
          <p:spPr>
            <a:xfrm flipH="1" flipV="1">
              <a:off x="2780192" y="2344608"/>
              <a:ext cx="1277595" cy="2614845"/>
            </a:xfrm>
            <a:prstGeom prst="straightConnector1">
              <a:avLst/>
            </a:prstGeom>
            <a:ln w="25400">
              <a:solidFill>
                <a:srgbClr val="8D8D8D"/>
              </a:solidFill>
              <a:prstDash val="solid"/>
              <a:headEnd w="lg" len="med"/>
              <a:tailEnd type="arrow" w="lg" len="med"/>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332D6ED2-A761-1976-F85F-46CD4DFA361D}"/>
                </a:ext>
              </a:extLst>
            </p:cNvPr>
            <p:cNvCxnSpPr>
              <a:cxnSpLocks noChangeAspect="1"/>
            </p:cNvCxnSpPr>
            <p:nvPr/>
          </p:nvCxnSpPr>
          <p:spPr>
            <a:xfrm>
              <a:off x="3539095" y="2355289"/>
              <a:ext cx="1462659" cy="0"/>
            </a:xfrm>
            <a:prstGeom prst="straightConnector1">
              <a:avLst/>
            </a:prstGeom>
            <a:ln w="25400">
              <a:solidFill>
                <a:srgbClr val="8D8D8D"/>
              </a:solidFill>
              <a:prstDash val="solid"/>
              <a:headEnd w="lg" len="med"/>
              <a:tailEnd type="arrow" w="lg" len="med"/>
            </a:ln>
            <a:effectLst/>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09D4C2D7-C2E7-BF21-3A6A-B80CE99D80CA}"/>
                </a:ext>
              </a:extLst>
            </p:cNvPr>
            <p:cNvSpPr txBox="1">
              <a:spLocks noChangeAspect="1"/>
            </p:cNvSpPr>
            <p:nvPr/>
          </p:nvSpPr>
          <p:spPr>
            <a:xfrm>
              <a:off x="3616957" y="1649833"/>
              <a:ext cx="1327293" cy="639968"/>
            </a:xfrm>
            <a:prstGeom prst="rect">
              <a:avLst/>
            </a:prstGeom>
            <a:noFill/>
          </p:spPr>
          <p:txBody>
            <a:bodyPr wrap="square" lIns="71970" rIns="71970" rtlCol="0">
              <a:spAutoFit/>
            </a:bodyPr>
            <a:lstStyle/>
            <a:p>
              <a:pPr algn="ctr" defTabSz="685666">
                <a:defRPr/>
              </a:pPr>
              <a:r>
                <a:rPr lang="en-US" sz="2400" dirty="0">
                  <a:solidFill>
                    <a:srgbClr val="262626"/>
                  </a:solidFill>
                  <a:latin typeface="IBM Plex Sans Light"/>
                </a:rPr>
                <a:t>Sync model status and metadata</a:t>
              </a:r>
            </a:p>
          </p:txBody>
        </p:sp>
        <p:cxnSp>
          <p:nvCxnSpPr>
            <p:cNvPr id="96" name="Straight Arrow Connector 95">
              <a:extLst>
                <a:ext uri="{FF2B5EF4-FFF2-40B4-BE49-F238E27FC236}">
                  <a16:creationId xmlns:a16="http://schemas.microsoft.com/office/drawing/2014/main" id="{73885DD2-61D6-50F4-9CEA-CA51FC1AF0C4}"/>
                </a:ext>
              </a:extLst>
            </p:cNvPr>
            <p:cNvCxnSpPr>
              <a:cxnSpLocks noChangeAspect="1"/>
            </p:cNvCxnSpPr>
            <p:nvPr/>
          </p:nvCxnSpPr>
          <p:spPr>
            <a:xfrm flipH="1">
              <a:off x="3533303" y="1370336"/>
              <a:ext cx="1462659" cy="0"/>
            </a:xfrm>
            <a:prstGeom prst="straightConnector1">
              <a:avLst/>
            </a:prstGeom>
            <a:ln w="25400">
              <a:solidFill>
                <a:srgbClr val="8D8D8D"/>
              </a:solidFill>
              <a:prstDash val="solid"/>
              <a:headEnd w="lg" len="med"/>
              <a:tailEnd type="arrow" w="lg" len="med"/>
            </a:ln>
            <a:effectLst/>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D7B58C51-2498-EBEA-4AE0-04222EDC103A}"/>
                </a:ext>
              </a:extLst>
            </p:cNvPr>
            <p:cNvSpPr txBox="1">
              <a:spLocks noChangeAspect="1"/>
            </p:cNvSpPr>
            <p:nvPr/>
          </p:nvSpPr>
          <p:spPr>
            <a:xfrm>
              <a:off x="5908322" y="5549994"/>
              <a:ext cx="1690129" cy="443055"/>
            </a:xfrm>
            <a:prstGeom prst="rect">
              <a:avLst/>
            </a:prstGeom>
            <a:noFill/>
          </p:spPr>
          <p:txBody>
            <a:bodyPr wrap="square" rtlCol="0">
              <a:spAutoFit/>
            </a:bodyPr>
            <a:lstStyle>
              <a:defPPr>
                <a:defRPr lang="en-US"/>
              </a:defPPr>
              <a:lvl1pPr marR="0" lvl="0" indent="0" defTabSz="685932" fontAlgn="auto">
                <a:lnSpc>
                  <a:spcPct val="100000"/>
                </a:lnSpc>
                <a:spcBef>
                  <a:spcPts val="0"/>
                </a:spcBef>
                <a:spcAft>
                  <a:spcPts val="0"/>
                </a:spcAft>
                <a:buClrTx/>
                <a:buSzTx/>
                <a:buFontTx/>
                <a:buNone/>
                <a:tabLst/>
                <a:defRPr kumimoji="0" sz="2400" b="0" i="0" u="none" strike="noStrike" cap="none" spc="0" normalizeH="0" baseline="0">
                  <a:ln>
                    <a:noFill/>
                  </a:ln>
                  <a:solidFill>
                    <a:srgbClr val="000000">
                      <a:lumMod val="85000"/>
                      <a:lumOff val="15000"/>
                    </a:srgbClr>
                  </a:solidFill>
                  <a:effectLst/>
                  <a:uLnTx/>
                  <a:uFillTx/>
                  <a:latin typeface="IBM Plex Sans Light"/>
                </a:defRPr>
              </a:lvl1pPr>
            </a:lstStyle>
            <a:p>
              <a:pPr defTabSz="685666">
                <a:defRPr/>
              </a:pPr>
              <a:r>
                <a:rPr lang="en-US" dirty="0"/>
                <a:t>Post-deployment model monitoring</a:t>
              </a:r>
            </a:p>
          </p:txBody>
        </p:sp>
        <p:cxnSp>
          <p:nvCxnSpPr>
            <p:cNvPr id="98" name="Elbow Connector 148">
              <a:extLst>
                <a:ext uri="{FF2B5EF4-FFF2-40B4-BE49-F238E27FC236}">
                  <a16:creationId xmlns:a16="http://schemas.microsoft.com/office/drawing/2014/main" id="{BAF28D99-FA22-76ED-BC54-B591449F7C70}"/>
                </a:ext>
              </a:extLst>
            </p:cNvPr>
            <p:cNvCxnSpPr>
              <a:cxnSpLocks/>
              <a:stCxn id="105" idx="0"/>
            </p:cNvCxnSpPr>
            <p:nvPr/>
          </p:nvCxnSpPr>
          <p:spPr>
            <a:xfrm rot="16200000" flipV="1">
              <a:off x="3311512" y="-154950"/>
              <a:ext cx="844120" cy="5945031"/>
            </a:xfrm>
            <a:prstGeom prst="bentConnector3">
              <a:avLst>
                <a:gd name="adj1" fmla="val 66290"/>
              </a:avLst>
            </a:prstGeom>
            <a:ln w="25400">
              <a:solidFill>
                <a:srgbClr val="8D8D8D"/>
              </a:solidFill>
              <a:headEnd w="lg" len="med"/>
              <a:tailEnd type="arrow" w="lg" len="med"/>
            </a:ln>
          </p:spPr>
          <p:style>
            <a:lnRef idx="1">
              <a:schemeClr val="accent2"/>
            </a:lnRef>
            <a:fillRef idx="0">
              <a:schemeClr val="accent2"/>
            </a:fillRef>
            <a:effectRef idx="0">
              <a:schemeClr val="accent2"/>
            </a:effectRef>
            <a:fontRef idx="minor">
              <a:schemeClr val="tx1"/>
            </a:fontRef>
          </p:style>
        </p:cxnSp>
        <p:sp>
          <p:nvSpPr>
            <p:cNvPr id="99" name="TextBox 98">
              <a:extLst>
                <a:ext uri="{FF2B5EF4-FFF2-40B4-BE49-F238E27FC236}">
                  <a16:creationId xmlns:a16="http://schemas.microsoft.com/office/drawing/2014/main" id="{2C742D84-E5F5-A7D3-B21F-7D57EB33CD04}"/>
                </a:ext>
              </a:extLst>
            </p:cNvPr>
            <p:cNvSpPr txBox="1">
              <a:spLocks noChangeAspect="1"/>
            </p:cNvSpPr>
            <p:nvPr/>
          </p:nvSpPr>
          <p:spPr>
            <a:xfrm>
              <a:off x="6701396" y="2817565"/>
              <a:ext cx="1819656" cy="443055"/>
            </a:xfrm>
            <a:prstGeom prst="rect">
              <a:avLst/>
            </a:prstGeom>
            <a:noFill/>
          </p:spPr>
          <p:txBody>
            <a:bodyPr wrap="square" rtlCol="0">
              <a:spAutoFit/>
            </a:bodyPr>
            <a:lstStyle>
              <a:defPPr>
                <a:defRPr lang="en-US"/>
              </a:defPPr>
              <a:lvl1pPr marR="0" lvl="0" indent="0" defTabSz="685932" fontAlgn="auto">
                <a:lnSpc>
                  <a:spcPct val="100000"/>
                </a:lnSpc>
                <a:spcBef>
                  <a:spcPts val="0"/>
                </a:spcBef>
                <a:spcAft>
                  <a:spcPts val="0"/>
                </a:spcAft>
                <a:buClrTx/>
                <a:buSzTx/>
                <a:buFontTx/>
                <a:buNone/>
                <a:tabLst/>
                <a:defRPr kumimoji="0" sz="2400" b="0" i="0" u="none" strike="noStrike" cap="none" spc="0" normalizeH="0" baseline="0">
                  <a:ln>
                    <a:noFill/>
                  </a:ln>
                  <a:solidFill>
                    <a:srgbClr val="000000">
                      <a:lumMod val="85000"/>
                      <a:lumOff val="15000"/>
                    </a:srgbClr>
                  </a:solidFill>
                  <a:effectLst/>
                  <a:uLnTx/>
                  <a:uFillTx/>
                  <a:latin typeface="IBM Plex Sans Light"/>
                </a:defRPr>
              </a:lvl1pPr>
            </a:lstStyle>
            <a:p>
              <a:pPr defTabSz="685666">
                <a:defRPr/>
              </a:pPr>
              <a:r>
                <a:rPr lang="en-US" dirty="0"/>
                <a:t>Capture deployment meta-data</a:t>
              </a:r>
            </a:p>
          </p:txBody>
        </p:sp>
        <p:sp>
          <p:nvSpPr>
            <p:cNvPr id="100" name="Rectangle 60">
              <a:extLst>
                <a:ext uri="{FF2B5EF4-FFF2-40B4-BE49-F238E27FC236}">
                  <a16:creationId xmlns:a16="http://schemas.microsoft.com/office/drawing/2014/main" id="{FE7E1779-478B-9724-7A17-5049E99DBEEF}"/>
                </a:ext>
              </a:extLst>
            </p:cNvPr>
            <p:cNvSpPr>
              <a:spLocks noChangeAspect="1"/>
            </p:cNvSpPr>
            <p:nvPr/>
          </p:nvSpPr>
          <p:spPr>
            <a:xfrm>
              <a:off x="616248" y="3434393"/>
              <a:ext cx="2702295" cy="1020867"/>
            </a:xfrm>
            <a:prstGeom prst="roundRect">
              <a:avLst>
                <a:gd name="adj" fmla="val 8051"/>
              </a:avLst>
            </a:prstGeom>
            <a:solidFill>
              <a:schemeClr val="bg1">
                <a:lumMod val="85000"/>
              </a:schemeClr>
            </a:solidFill>
            <a:ln>
              <a:solidFill>
                <a:schemeClr val="bg1"/>
              </a:solidFill>
            </a:ln>
          </p:spPr>
          <p:txBody>
            <a:bodyPr wrap="square" lIns="269894" tIns="35986" rIns="89966" bIns="35986" rtlCol="0" anchor="ctr">
              <a:noAutofit/>
            </a:bodyPr>
            <a:lstStyle/>
            <a:p>
              <a:pPr algn="ctr" defTabSz="685666">
                <a:defRPr/>
              </a:pPr>
              <a:endParaRPr lang="en-US" sz="900" b="1" dirty="0">
                <a:solidFill>
                  <a:srgbClr val="000000"/>
                </a:solidFill>
                <a:latin typeface="IBM Plex Sans Light"/>
                <a:cs typeface="Arial"/>
              </a:endParaRPr>
            </a:p>
          </p:txBody>
        </p:sp>
        <p:sp>
          <p:nvSpPr>
            <p:cNvPr id="101" name="Rectangle 60">
              <a:extLst>
                <a:ext uri="{FF2B5EF4-FFF2-40B4-BE49-F238E27FC236}">
                  <a16:creationId xmlns:a16="http://schemas.microsoft.com/office/drawing/2014/main" id="{29F9BF49-C6BF-FC5D-03AA-EDCBA9229811}"/>
                </a:ext>
              </a:extLst>
            </p:cNvPr>
            <p:cNvSpPr>
              <a:spLocks noChangeAspect="1"/>
            </p:cNvSpPr>
            <p:nvPr/>
          </p:nvSpPr>
          <p:spPr>
            <a:xfrm>
              <a:off x="511619" y="3330842"/>
              <a:ext cx="2702295" cy="1020867"/>
            </a:xfrm>
            <a:prstGeom prst="roundRect">
              <a:avLst>
                <a:gd name="adj" fmla="val 8051"/>
              </a:avLst>
            </a:prstGeom>
            <a:solidFill>
              <a:schemeClr val="bg1">
                <a:lumMod val="85000"/>
              </a:schemeClr>
            </a:solidFill>
            <a:ln>
              <a:solidFill>
                <a:schemeClr val="bg1"/>
              </a:solidFill>
            </a:ln>
          </p:spPr>
          <p:txBody>
            <a:bodyPr wrap="square" lIns="269894" tIns="35986" rIns="89966" bIns="35986" rtlCol="0" anchor="ctr">
              <a:noAutofit/>
            </a:bodyPr>
            <a:lstStyle/>
            <a:p>
              <a:pPr algn="ctr" defTabSz="685666">
                <a:defRPr/>
              </a:pPr>
              <a:endParaRPr lang="en-US" sz="900" b="1" dirty="0">
                <a:solidFill>
                  <a:srgbClr val="000000"/>
                </a:solidFill>
                <a:latin typeface="IBM Plex Sans Light"/>
                <a:cs typeface="Arial"/>
              </a:endParaRPr>
            </a:p>
          </p:txBody>
        </p:sp>
        <p:sp>
          <p:nvSpPr>
            <p:cNvPr id="102" name="Rectangle 60">
              <a:extLst>
                <a:ext uri="{FF2B5EF4-FFF2-40B4-BE49-F238E27FC236}">
                  <a16:creationId xmlns:a16="http://schemas.microsoft.com/office/drawing/2014/main" id="{E2580632-D8B5-5D49-A577-994F5613002B}"/>
                </a:ext>
              </a:extLst>
            </p:cNvPr>
            <p:cNvSpPr>
              <a:spLocks noChangeAspect="1"/>
            </p:cNvSpPr>
            <p:nvPr/>
          </p:nvSpPr>
          <p:spPr>
            <a:xfrm>
              <a:off x="393798" y="3227293"/>
              <a:ext cx="2702295" cy="1020867"/>
            </a:xfrm>
            <a:prstGeom prst="roundRect">
              <a:avLst>
                <a:gd name="adj" fmla="val 8051"/>
              </a:avLst>
            </a:prstGeom>
            <a:solidFill>
              <a:schemeClr val="bg1">
                <a:lumMod val="85000"/>
              </a:schemeClr>
            </a:solidFill>
            <a:ln>
              <a:solidFill>
                <a:schemeClr val="bg1"/>
              </a:solidFill>
            </a:ln>
          </p:spPr>
          <p:txBody>
            <a:bodyPr wrap="square" lIns="395846" tIns="35986" rIns="107958" bIns="35986" rtlCol="0" anchor="ctr">
              <a:noAutofit/>
            </a:bodyPr>
            <a:lstStyle/>
            <a:p>
              <a:pPr algn="ctr" defTabSz="685482">
                <a:spcBef>
                  <a:spcPts val="300"/>
                </a:spcBef>
                <a:defRPr/>
              </a:pPr>
              <a:r>
                <a:rPr lang="en-US" sz="2400" b="1" dirty="0">
                  <a:solidFill>
                    <a:srgbClr val="000000"/>
                  </a:solidFill>
                  <a:latin typeface="IBM Plex Sans Light"/>
                  <a:cs typeface="Arial"/>
                </a:rPr>
                <a:t>Build</a:t>
              </a:r>
            </a:p>
            <a:p>
              <a:pPr algn="ctr" defTabSz="685666">
                <a:spcBef>
                  <a:spcPts val="300"/>
                </a:spcBef>
                <a:defRPr/>
              </a:pPr>
              <a:r>
                <a:rPr lang="en-US" sz="2000" dirty="0">
                  <a:solidFill>
                    <a:srgbClr val="000000"/>
                  </a:solidFill>
                  <a:latin typeface="IBM Plex Sans Light"/>
                  <a:cs typeface="Arial"/>
                </a:rPr>
                <a:t>(IBM, AWS, MS, Other)</a:t>
              </a:r>
            </a:p>
          </p:txBody>
        </p:sp>
        <p:sp>
          <p:nvSpPr>
            <p:cNvPr id="103" name="Rectangle 60">
              <a:extLst>
                <a:ext uri="{FF2B5EF4-FFF2-40B4-BE49-F238E27FC236}">
                  <a16:creationId xmlns:a16="http://schemas.microsoft.com/office/drawing/2014/main" id="{DB8AE1E3-2CD3-3A22-5409-44F3A5668BD7}"/>
                </a:ext>
              </a:extLst>
            </p:cNvPr>
            <p:cNvSpPr>
              <a:spLocks/>
            </p:cNvSpPr>
            <p:nvPr/>
          </p:nvSpPr>
          <p:spPr>
            <a:xfrm>
              <a:off x="5548862" y="3450160"/>
              <a:ext cx="2683065" cy="1019290"/>
            </a:xfrm>
            <a:prstGeom prst="roundRect">
              <a:avLst>
                <a:gd name="adj" fmla="val 8051"/>
              </a:avLst>
            </a:prstGeom>
            <a:solidFill>
              <a:schemeClr val="bg1">
                <a:lumMod val="85000"/>
              </a:schemeClr>
            </a:solidFill>
            <a:ln>
              <a:solidFill>
                <a:schemeClr val="bg1"/>
              </a:solidFill>
            </a:ln>
          </p:spPr>
          <p:txBody>
            <a:bodyPr wrap="square" lIns="269894" tIns="35986" rIns="89966" bIns="35986" rtlCol="0" anchor="ctr">
              <a:noAutofit/>
            </a:bodyPr>
            <a:lstStyle/>
            <a:p>
              <a:pPr algn="ctr" defTabSz="685666">
                <a:defRPr/>
              </a:pPr>
              <a:endParaRPr lang="en-US" sz="900" b="1" dirty="0">
                <a:solidFill>
                  <a:srgbClr val="000000"/>
                </a:solidFill>
                <a:latin typeface="IBM Plex Sans Light"/>
                <a:cs typeface="Arial"/>
              </a:endParaRPr>
            </a:p>
          </p:txBody>
        </p:sp>
        <p:sp>
          <p:nvSpPr>
            <p:cNvPr id="104" name="Rectangle 60">
              <a:extLst>
                <a:ext uri="{FF2B5EF4-FFF2-40B4-BE49-F238E27FC236}">
                  <a16:creationId xmlns:a16="http://schemas.microsoft.com/office/drawing/2014/main" id="{61C8BC40-1F0B-74DE-779C-87FC52B2A48D}"/>
                </a:ext>
              </a:extLst>
            </p:cNvPr>
            <p:cNvSpPr>
              <a:spLocks/>
            </p:cNvSpPr>
            <p:nvPr/>
          </p:nvSpPr>
          <p:spPr>
            <a:xfrm>
              <a:off x="5444910" y="3346609"/>
              <a:ext cx="2701348" cy="1019290"/>
            </a:xfrm>
            <a:prstGeom prst="roundRect">
              <a:avLst>
                <a:gd name="adj" fmla="val 8051"/>
              </a:avLst>
            </a:prstGeom>
            <a:solidFill>
              <a:schemeClr val="bg1">
                <a:lumMod val="85000"/>
              </a:schemeClr>
            </a:solidFill>
            <a:ln>
              <a:solidFill>
                <a:schemeClr val="bg1"/>
              </a:solidFill>
            </a:ln>
          </p:spPr>
          <p:txBody>
            <a:bodyPr wrap="square" lIns="269894" tIns="35986" rIns="89966" bIns="35986" rtlCol="0" anchor="ctr">
              <a:noAutofit/>
            </a:bodyPr>
            <a:lstStyle/>
            <a:p>
              <a:pPr algn="ctr" defTabSz="685666">
                <a:defRPr/>
              </a:pPr>
              <a:endParaRPr lang="en-US" sz="900" b="1" dirty="0">
                <a:solidFill>
                  <a:srgbClr val="000000"/>
                </a:solidFill>
                <a:latin typeface="IBM Plex Sans Light"/>
                <a:cs typeface="Arial"/>
              </a:endParaRPr>
            </a:p>
          </p:txBody>
        </p:sp>
        <p:sp>
          <p:nvSpPr>
            <p:cNvPr id="105" name="Rectangle 61">
              <a:extLst>
                <a:ext uri="{FF2B5EF4-FFF2-40B4-BE49-F238E27FC236}">
                  <a16:creationId xmlns:a16="http://schemas.microsoft.com/office/drawing/2014/main" id="{71187C38-9051-682F-4627-CB1D084B35B3}"/>
                </a:ext>
              </a:extLst>
            </p:cNvPr>
            <p:cNvSpPr>
              <a:spLocks noChangeAspect="1"/>
            </p:cNvSpPr>
            <p:nvPr/>
          </p:nvSpPr>
          <p:spPr>
            <a:xfrm>
              <a:off x="5355414" y="3239625"/>
              <a:ext cx="2701348" cy="1020510"/>
            </a:xfrm>
            <a:prstGeom prst="roundRect">
              <a:avLst>
                <a:gd name="adj" fmla="val 6615"/>
              </a:avLst>
            </a:prstGeom>
            <a:solidFill>
              <a:schemeClr val="bg1">
                <a:lumMod val="85000"/>
              </a:schemeClr>
            </a:solidFill>
            <a:ln>
              <a:solidFill>
                <a:schemeClr val="bg1"/>
              </a:solidFill>
            </a:ln>
          </p:spPr>
          <p:txBody>
            <a:bodyPr wrap="square" lIns="395846" tIns="35986" rIns="107958" bIns="35986" rtlCol="0" anchor="ctr">
              <a:noAutofit/>
            </a:bodyPr>
            <a:lstStyle/>
            <a:p>
              <a:pPr algn="ctr" defTabSz="685666">
                <a:spcBef>
                  <a:spcPts val="300"/>
                </a:spcBef>
                <a:defRPr/>
              </a:pPr>
              <a:r>
                <a:rPr lang="en-US" sz="2400" b="1" dirty="0">
                  <a:solidFill>
                    <a:srgbClr val="000000"/>
                  </a:solidFill>
                  <a:latin typeface="IBM Plex Sans Light"/>
                  <a:cs typeface="Arial"/>
                </a:rPr>
                <a:t>Deploy</a:t>
              </a:r>
            </a:p>
            <a:p>
              <a:pPr algn="ctr" defTabSz="685666">
                <a:spcBef>
                  <a:spcPts val="300"/>
                </a:spcBef>
                <a:defRPr/>
              </a:pPr>
              <a:r>
                <a:rPr lang="en-US" sz="2000" dirty="0">
                  <a:solidFill>
                    <a:srgbClr val="000000"/>
                  </a:solidFill>
                  <a:latin typeface="IBM Plex Sans Light"/>
                  <a:cs typeface="Arial"/>
                </a:rPr>
                <a:t>(IBM, AWS, MS, Other)</a:t>
              </a:r>
            </a:p>
          </p:txBody>
        </p:sp>
        <p:pic>
          <p:nvPicPr>
            <p:cNvPr id="106" name="Graphic 105" descr="Rocket outline">
              <a:extLst>
                <a:ext uri="{FF2B5EF4-FFF2-40B4-BE49-F238E27FC236}">
                  <a16:creationId xmlns:a16="http://schemas.microsoft.com/office/drawing/2014/main" id="{9C4F976A-169E-3B14-8389-F58D2106BF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48862" y="3524953"/>
              <a:ext cx="457080" cy="457080"/>
            </a:xfrm>
            <a:prstGeom prst="rect">
              <a:avLst/>
            </a:prstGeom>
          </p:spPr>
        </p:pic>
        <p:pic>
          <p:nvPicPr>
            <p:cNvPr id="107" name="Graphic 106" descr="Gears outline">
              <a:extLst>
                <a:ext uri="{FF2B5EF4-FFF2-40B4-BE49-F238E27FC236}">
                  <a16:creationId xmlns:a16="http://schemas.microsoft.com/office/drawing/2014/main" id="{224B99A3-F035-6EA2-523C-1B8C4DFDD91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9066" y="3509187"/>
              <a:ext cx="457080" cy="457080"/>
            </a:xfrm>
            <a:prstGeom prst="rect">
              <a:avLst/>
            </a:prstGeom>
          </p:spPr>
        </p:pic>
        <p:cxnSp>
          <p:nvCxnSpPr>
            <p:cNvPr id="108" name="Elbow Connector 107">
              <a:extLst>
                <a:ext uri="{FF2B5EF4-FFF2-40B4-BE49-F238E27FC236}">
                  <a16:creationId xmlns:a16="http://schemas.microsoft.com/office/drawing/2014/main" id="{ACF3108D-B137-51D3-EB45-42628445340C}"/>
                </a:ext>
              </a:extLst>
            </p:cNvPr>
            <p:cNvCxnSpPr>
              <a:stCxn id="102" idx="1"/>
              <a:endCxn id="81" idx="1"/>
            </p:cNvCxnSpPr>
            <p:nvPr/>
          </p:nvCxnSpPr>
          <p:spPr bwMode="auto">
            <a:xfrm rot="10800000" flipH="1">
              <a:off x="393797" y="1859109"/>
              <a:ext cx="143711" cy="1878619"/>
            </a:xfrm>
            <a:prstGeom prst="bentConnector3">
              <a:avLst>
                <a:gd name="adj1" fmla="val -159069"/>
              </a:avLst>
            </a:prstGeom>
            <a:ln w="25400">
              <a:solidFill>
                <a:srgbClr val="8D8D8D"/>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5" name="Title 2">
            <a:extLst>
              <a:ext uri="{FF2B5EF4-FFF2-40B4-BE49-F238E27FC236}">
                <a16:creationId xmlns:a16="http://schemas.microsoft.com/office/drawing/2014/main" id="{D80625CC-E544-A3D1-3310-A5FB26BBA5C9}"/>
              </a:ext>
            </a:extLst>
          </p:cNvPr>
          <p:cNvSpPr txBox="1">
            <a:spLocks/>
          </p:cNvSpPr>
          <p:nvPr/>
        </p:nvSpPr>
        <p:spPr>
          <a:xfrm>
            <a:off x="489532" y="852902"/>
            <a:ext cx="22738110" cy="1543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828434">
              <a:lnSpc>
                <a:spcPct val="100000"/>
              </a:lnSpc>
              <a:defRPr/>
            </a:pPr>
            <a:r>
              <a:rPr lang="en-US" sz="4800" b="1" kern="0" dirty="0" err="1">
                <a:solidFill>
                  <a:srgbClr val="000000"/>
                </a:solidFill>
                <a:latin typeface="IBM Plex Sans SmBld" panose="020B0703050203000203" pitchFamily="34" charset="0"/>
              </a:rPr>
              <a:t>watson</a:t>
            </a:r>
            <a:r>
              <a:rPr lang="en-US" sz="4800" b="1" kern="0" dirty="0" err="1">
                <a:solidFill>
                  <a:srgbClr val="0F62FE"/>
                </a:solidFill>
                <a:latin typeface="IBM Plex Sans SmBld" panose="020B0703050203000203" pitchFamily="34" charset="0"/>
              </a:rPr>
              <a:t>x</a:t>
            </a:r>
            <a:r>
              <a:rPr lang="en-US" sz="4800" b="1" dirty="0" err="1">
                <a:solidFill>
                  <a:srgbClr val="000000"/>
                </a:solidFill>
                <a:latin typeface="IBM Plex Sans SmBld" panose="020B0703050203000203" pitchFamily="34" charset="0"/>
              </a:rPr>
              <a:t>.governance</a:t>
            </a:r>
            <a:endParaRPr lang="en-US" sz="4800" b="1" dirty="0">
              <a:solidFill>
                <a:srgbClr val="000000"/>
              </a:solidFill>
              <a:latin typeface="IBM Plex Sans SmBld" panose="020B0703050203000203" pitchFamily="34" charset="0"/>
            </a:endParaRPr>
          </a:p>
        </p:txBody>
      </p:sp>
      <p:sp>
        <p:nvSpPr>
          <p:cNvPr id="2" name="TextBox 1">
            <a:extLst>
              <a:ext uri="{FF2B5EF4-FFF2-40B4-BE49-F238E27FC236}">
                <a16:creationId xmlns:a16="http://schemas.microsoft.com/office/drawing/2014/main" id="{E743029B-45C9-A57E-5644-9AA379B606A5}"/>
              </a:ext>
            </a:extLst>
          </p:cNvPr>
          <p:cNvSpPr txBox="1"/>
          <p:nvPr/>
        </p:nvSpPr>
        <p:spPr>
          <a:xfrm>
            <a:off x="15444410" y="4567013"/>
            <a:ext cx="2177462" cy="588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7912">
              <a:buSzPct val="100000"/>
            </a:pPr>
            <a:r>
              <a:rPr lang="en-US" sz="2000" dirty="0">
                <a:solidFill>
                  <a:srgbClr val="FA4D56">
                    <a:lumMod val="75000"/>
                  </a:srgbClr>
                </a:solidFill>
                <a:latin typeface="IBM Plex Sans Light"/>
                <a:cs typeface="Arial" panose="020B0604020202020204" pitchFamily="34" charset="0"/>
              </a:rPr>
              <a:t>* Coming 1Q2024</a:t>
            </a:r>
          </a:p>
        </p:txBody>
      </p:sp>
      <p:sp>
        <p:nvSpPr>
          <p:cNvPr id="3" name="Footer Placeholder 2">
            <a:extLst>
              <a:ext uri="{FF2B5EF4-FFF2-40B4-BE49-F238E27FC236}">
                <a16:creationId xmlns:a16="http://schemas.microsoft.com/office/drawing/2014/main" id="{6ABA1B42-B7FC-E96C-851D-104B8AB75B96}"/>
              </a:ext>
            </a:extLst>
          </p:cNvPr>
          <p:cNvSpPr>
            <a:spLocks noGrp="1"/>
          </p:cNvSpPr>
          <p:nvPr>
            <p:ph type="ftr" sz="quarter" idx="12"/>
          </p:nvPr>
        </p:nvSpPr>
        <p:spPr/>
        <p:txBody>
          <a:bodyPr/>
          <a:lstStyle/>
          <a:p>
            <a:pPr defTabSz="1828800"/>
            <a:r>
              <a:rPr lang="en-US">
                <a:solidFill>
                  <a:srgbClr val="000000"/>
                </a:solidFill>
              </a:rPr>
              <a:t>© 2023 IBM Corporation</a:t>
            </a:r>
            <a:endParaRPr lang="en-US" dirty="0">
              <a:solidFill>
                <a:srgbClr val="000000"/>
              </a:solidFill>
            </a:endParaRPr>
          </a:p>
        </p:txBody>
      </p:sp>
      <p:sp>
        <p:nvSpPr>
          <p:cNvPr id="4" name="Slide Number Placeholder 3">
            <a:extLst>
              <a:ext uri="{FF2B5EF4-FFF2-40B4-BE49-F238E27FC236}">
                <a16:creationId xmlns:a16="http://schemas.microsoft.com/office/drawing/2014/main" id="{D9770BA7-B07A-7E46-E79B-0AF19006024A}"/>
              </a:ext>
            </a:extLst>
          </p:cNvPr>
          <p:cNvSpPr>
            <a:spLocks noGrp="1"/>
          </p:cNvSpPr>
          <p:nvPr>
            <p:ph type="sldNum" sz="quarter" idx="4"/>
          </p:nvPr>
        </p:nvSpPr>
        <p:spPr>
          <a:xfrm>
            <a:off x="47504743" y="26000788"/>
            <a:ext cx="123432" cy="246221"/>
          </a:xfrm>
        </p:spPr>
        <p:txBody>
          <a:bodyPr/>
          <a:lstStyle/>
          <a:p>
            <a:pPr defTabSz="1828800"/>
            <a:fld id="{86CB4B4D-7CA3-9044-876B-883B54F8677D}" type="slidenum">
              <a:rPr lang="en-US">
                <a:solidFill>
                  <a:srgbClr val="000000"/>
                </a:solidFill>
              </a:rPr>
              <a:pPr defTabSz="1828800"/>
              <a:t>2</a:t>
            </a:fld>
            <a:endParaRPr lang="en-US" dirty="0">
              <a:solidFill>
                <a:srgbClr val="000000"/>
              </a:solidFill>
            </a:endParaRPr>
          </a:p>
        </p:txBody>
      </p:sp>
      <p:sp>
        <p:nvSpPr>
          <p:cNvPr id="6" name="TextBox 5">
            <a:extLst>
              <a:ext uri="{FF2B5EF4-FFF2-40B4-BE49-F238E27FC236}">
                <a16:creationId xmlns:a16="http://schemas.microsoft.com/office/drawing/2014/main" id="{AEDBA456-2DAE-866C-0804-6BC399995C61}"/>
              </a:ext>
            </a:extLst>
          </p:cNvPr>
          <p:cNvSpPr txBox="1"/>
          <p:nvPr/>
        </p:nvSpPr>
        <p:spPr>
          <a:xfrm>
            <a:off x="4698927" y="2738450"/>
            <a:ext cx="548640" cy="548640"/>
          </a:xfrm>
          <a:prstGeom prst="rect">
            <a:avLst/>
          </a:prstGeom>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defTabSz="4876800">
              <a:buSzPct val="100000"/>
            </a:pPr>
            <a:r>
              <a:rPr lang="en-US" sz="2800" dirty="0">
                <a:solidFill>
                  <a:srgbClr val="FFFFFF"/>
                </a:solidFill>
                <a:latin typeface="IBM Plex Sans Light"/>
                <a:cs typeface="Arial" panose="020B0604020202020204" pitchFamily="34" charset="0"/>
              </a:rPr>
              <a:t>1</a:t>
            </a:r>
          </a:p>
        </p:txBody>
      </p:sp>
      <p:sp>
        <p:nvSpPr>
          <p:cNvPr id="7" name="TextBox 6">
            <a:extLst>
              <a:ext uri="{FF2B5EF4-FFF2-40B4-BE49-F238E27FC236}">
                <a16:creationId xmlns:a16="http://schemas.microsoft.com/office/drawing/2014/main" id="{82974FE1-229D-AE72-862B-BD7E95BB8CF4}"/>
              </a:ext>
            </a:extLst>
          </p:cNvPr>
          <p:cNvSpPr txBox="1"/>
          <p:nvPr/>
        </p:nvSpPr>
        <p:spPr>
          <a:xfrm>
            <a:off x="13131721" y="2789364"/>
            <a:ext cx="548640" cy="548640"/>
          </a:xfrm>
          <a:prstGeom prst="rect">
            <a:avLst/>
          </a:prstGeom>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defTabSz="4876800">
              <a:buSzPct val="100000"/>
            </a:pPr>
            <a:r>
              <a:rPr lang="en-US" sz="2800" dirty="0">
                <a:solidFill>
                  <a:srgbClr val="FFFFFF"/>
                </a:solidFill>
                <a:latin typeface="IBM Plex Sans Light"/>
                <a:cs typeface="Arial" panose="020B0604020202020204" pitchFamily="34" charset="0"/>
              </a:rPr>
              <a:t>2</a:t>
            </a:r>
          </a:p>
        </p:txBody>
      </p:sp>
      <p:sp>
        <p:nvSpPr>
          <p:cNvPr id="9" name="TextBox 8">
            <a:extLst>
              <a:ext uri="{FF2B5EF4-FFF2-40B4-BE49-F238E27FC236}">
                <a16:creationId xmlns:a16="http://schemas.microsoft.com/office/drawing/2014/main" id="{624FF61F-DDDB-56AF-8B81-27961A483C3E}"/>
              </a:ext>
            </a:extLst>
          </p:cNvPr>
          <p:cNvSpPr txBox="1"/>
          <p:nvPr/>
        </p:nvSpPr>
        <p:spPr>
          <a:xfrm>
            <a:off x="4429927" y="8246274"/>
            <a:ext cx="548640" cy="548640"/>
          </a:xfrm>
          <a:prstGeom prst="rect">
            <a:avLst/>
          </a:prstGeom>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defTabSz="4876800">
              <a:buSzPct val="100000"/>
            </a:pPr>
            <a:r>
              <a:rPr lang="en-US" sz="2800" dirty="0">
                <a:solidFill>
                  <a:srgbClr val="FFFFFF"/>
                </a:solidFill>
                <a:latin typeface="IBM Plex Sans Light"/>
                <a:cs typeface="Arial" panose="020B0604020202020204" pitchFamily="34" charset="0"/>
              </a:rPr>
              <a:t>3</a:t>
            </a:r>
          </a:p>
        </p:txBody>
      </p:sp>
      <p:sp>
        <p:nvSpPr>
          <p:cNvPr id="11" name="TextBox 10">
            <a:extLst>
              <a:ext uri="{FF2B5EF4-FFF2-40B4-BE49-F238E27FC236}">
                <a16:creationId xmlns:a16="http://schemas.microsoft.com/office/drawing/2014/main" id="{C0650A2C-242B-9905-41CE-330885E31F98}"/>
              </a:ext>
            </a:extLst>
          </p:cNvPr>
          <p:cNvSpPr txBox="1"/>
          <p:nvPr/>
        </p:nvSpPr>
        <p:spPr>
          <a:xfrm>
            <a:off x="4560455" y="5715014"/>
            <a:ext cx="548640" cy="548640"/>
          </a:xfrm>
          <a:prstGeom prst="rect">
            <a:avLst/>
          </a:prstGeom>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defTabSz="4876800">
              <a:buSzPct val="100000"/>
            </a:pPr>
            <a:r>
              <a:rPr lang="en-US" sz="2800" dirty="0">
                <a:solidFill>
                  <a:srgbClr val="FFFFFF"/>
                </a:solidFill>
                <a:latin typeface="IBM Plex Sans Light"/>
                <a:cs typeface="Arial" panose="020B0604020202020204" pitchFamily="34" charset="0"/>
              </a:rPr>
              <a:t>4</a:t>
            </a:r>
          </a:p>
        </p:txBody>
      </p:sp>
      <p:sp>
        <p:nvSpPr>
          <p:cNvPr id="12" name="TextBox 11">
            <a:extLst>
              <a:ext uri="{FF2B5EF4-FFF2-40B4-BE49-F238E27FC236}">
                <a16:creationId xmlns:a16="http://schemas.microsoft.com/office/drawing/2014/main" id="{A1D524A6-5C71-3A36-D901-71627E9323C8}"/>
              </a:ext>
            </a:extLst>
          </p:cNvPr>
          <p:cNvSpPr txBox="1"/>
          <p:nvPr/>
        </p:nvSpPr>
        <p:spPr>
          <a:xfrm>
            <a:off x="10491573" y="6262798"/>
            <a:ext cx="548640" cy="548640"/>
          </a:xfrm>
          <a:prstGeom prst="rect">
            <a:avLst/>
          </a:prstGeom>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defTabSz="4876800">
              <a:buSzPct val="100000"/>
            </a:pPr>
            <a:r>
              <a:rPr lang="en-US" sz="2800" dirty="0">
                <a:solidFill>
                  <a:srgbClr val="FFFFFF"/>
                </a:solidFill>
                <a:latin typeface="IBM Plex Sans Light"/>
                <a:cs typeface="Arial" panose="020B0604020202020204" pitchFamily="34" charset="0"/>
              </a:rPr>
              <a:t>6</a:t>
            </a:r>
          </a:p>
        </p:txBody>
      </p:sp>
      <p:sp>
        <p:nvSpPr>
          <p:cNvPr id="13" name="TextBox 12">
            <a:extLst>
              <a:ext uri="{FF2B5EF4-FFF2-40B4-BE49-F238E27FC236}">
                <a16:creationId xmlns:a16="http://schemas.microsoft.com/office/drawing/2014/main" id="{10ECCEED-4641-F06F-B92F-E75A719AD348}"/>
              </a:ext>
            </a:extLst>
          </p:cNvPr>
          <p:cNvSpPr txBox="1"/>
          <p:nvPr/>
        </p:nvSpPr>
        <p:spPr>
          <a:xfrm>
            <a:off x="16830159" y="5419246"/>
            <a:ext cx="548640" cy="548640"/>
          </a:xfrm>
          <a:prstGeom prst="rect">
            <a:avLst/>
          </a:prstGeom>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defTabSz="4876800">
              <a:buSzPct val="100000"/>
            </a:pPr>
            <a:r>
              <a:rPr lang="en-US" sz="2800" dirty="0">
                <a:solidFill>
                  <a:srgbClr val="FFFFFF"/>
                </a:solidFill>
                <a:latin typeface="IBM Plex Sans Light"/>
                <a:cs typeface="Arial" panose="020B0604020202020204" pitchFamily="34" charset="0"/>
              </a:rPr>
              <a:t>7</a:t>
            </a:r>
          </a:p>
        </p:txBody>
      </p:sp>
      <p:sp>
        <p:nvSpPr>
          <p:cNvPr id="14" name="TextBox 13">
            <a:extLst>
              <a:ext uri="{FF2B5EF4-FFF2-40B4-BE49-F238E27FC236}">
                <a16:creationId xmlns:a16="http://schemas.microsoft.com/office/drawing/2014/main" id="{0EF003B2-FF0A-F1A7-6E1A-311DC08DE0B6}"/>
              </a:ext>
            </a:extLst>
          </p:cNvPr>
          <p:cNvSpPr txBox="1"/>
          <p:nvPr/>
        </p:nvSpPr>
        <p:spPr>
          <a:xfrm>
            <a:off x="15235129" y="11913726"/>
            <a:ext cx="548640" cy="548640"/>
          </a:xfrm>
          <a:prstGeom prst="rect">
            <a:avLst/>
          </a:prstGeom>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defTabSz="4876800">
              <a:buSzPct val="100000"/>
            </a:pPr>
            <a:r>
              <a:rPr lang="en-US" sz="2800" dirty="0">
                <a:solidFill>
                  <a:srgbClr val="FFFFFF"/>
                </a:solidFill>
                <a:latin typeface="IBM Plex Sans Light"/>
                <a:cs typeface="Arial" panose="020B0604020202020204" pitchFamily="34" charset="0"/>
              </a:rPr>
              <a:t>7</a:t>
            </a:r>
          </a:p>
        </p:txBody>
      </p:sp>
      <p:sp>
        <p:nvSpPr>
          <p:cNvPr id="8" name="TextBox 7">
            <a:extLst>
              <a:ext uri="{FF2B5EF4-FFF2-40B4-BE49-F238E27FC236}">
                <a16:creationId xmlns:a16="http://schemas.microsoft.com/office/drawing/2014/main" id="{6D1278AA-CC87-4D4A-9B71-3F18E4EBB9D6}"/>
              </a:ext>
            </a:extLst>
          </p:cNvPr>
          <p:cNvSpPr txBox="1"/>
          <p:nvPr/>
        </p:nvSpPr>
        <p:spPr>
          <a:xfrm>
            <a:off x="5566825" y="9407960"/>
            <a:ext cx="548640" cy="548640"/>
          </a:xfrm>
          <a:prstGeom prst="rect">
            <a:avLst/>
          </a:prstGeom>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defTabSz="4876800">
              <a:buSzPct val="100000"/>
            </a:pPr>
            <a:r>
              <a:rPr lang="en-US" sz="2800" dirty="0">
                <a:solidFill>
                  <a:srgbClr val="FFFFFF"/>
                </a:solidFill>
                <a:latin typeface="IBM Plex Sans Light"/>
                <a:cs typeface="Arial" panose="020B0604020202020204" pitchFamily="34" charset="0"/>
              </a:rPr>
              <a:t>5</a:t>
            </a:r>
          </a:p>
        </p:txBody>
      </p:sp>
      <p:sp>
        <p:nvSpPr>
          <p:cNvPr id="18" name="TextBox 17">
            <a:extLst>
              <a:ext uri="{FF2B5EF4-FFF2-40B4-BE49-F238E27FC236}">
                <a16:creationId xmlns:a16="http://schemas.microsoft.com/office/drawing/2014/main" id="{99A7FD95-ABA0-1426-14DB-D28F4D0F067F}"/>
              </a:ext>
            </a:extLst>
          </p:cNvPr>
          <p:cNvSpPr txBox="1"/>
          <p:nvPr/>
        </p:nvSpPr>
        <p:spPr>
          <a:xfrm>
            <a:off x="5456143" y="2738450"/>
            <a:ext cx="2743200" cy="548640"/>
          </a:xfrm>
          <a:prstGeom prst="rect">
            <a:avLst/>
          </a:prstGeom>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defTabSz="4876800">
              <a:buSzPct val="100000"/>
            </a:pPr>
            <a:r>
              <a:rPr lang="en-US" sz="2000" dirty="0">
                <a:solidFill>
                  <a:srgbClr val="FFFFFF"/>
                </a:solidFill>
                <a:latin typeface="IBM Plex Sans Light"/>
                <a:cs typeface="Arial" panose="020B0604020202020204" pitchFamily="34" charset="0"/>
              </a:rPr>
              <a:t>Use Case Request</a:t>
            </a:r>
          </a:p>
        </p:txBody>
      </p:sp>
      <p:sp>
        <p:nvSpPr>
          <p:cNvPr id="19" name="TextBox 18">
            <a:extLst>
              <a:ext uri="{FF2B5EF4-FFF2-40B4-BE49-F238E27FC236}">
                <a16:creationId xmlns:a16="http://schemas.microsoft.com/office/drawing/2014/main" id="{083788F3-4227-6D89-DFF7-DC6312DAD9BB}"/>
              </a:ext>
            </a:extLst>
          </p:cNvPr>
          <p:cNvSpPr txBox="1"/>
          <p:nvPr/>
        </p:nvSpPr>
        <p:spPr>
          <a:xfrm>
            <a:off x="13894319" y="2784250"/>
            <a:ext cx="2743200" cy="548640"/>
          </a:xfrm>
          <a:prstGeom prst="rect">
            <a:avLst/>
          </a:prstGeom>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defTabSz="4876800">
              <a:buSzPct val="100000"/>
            </a:pPr>
            <a:r>
              <a:rPr lang="en-US" sz="2000" dirty="0">
                <a:solidFill>
                  <a:srgbClr val="FFFFFF"/>
                </a:solidFill>
                <a:latin typeface="IBM Plex Sans Light"/>
                <a:cs typeface="Arial" panose="020B0604020202020204" pitchFamily="34" charset="0"/>
              </a:rPr>
              <a:t>Stakeholder Approval</a:t>
            </a:r>
          </a:p>
        </p:txBody>
      </p:sp>
      <p:sp>
        <p:nvSpPr>
          <p:cNvPr id="20" name="TextBox 19">
            <a:extLst>
              <a:ext uri="{FF2B5EF4-FFF2-40B4-BE49-F238E27FC236}">
                <a16:creationId xmlns:a16="http://schemas.microsoft.com/office/drawing/2014/main" id="{C763740E-C9BA-0071-BAE0-782511EA397B}"/>
              </a:ext>
            </a:extLst>
          </p:cNvPr>
          <p:cNvSpPr txBox="1"/>
          <p:nvPr/>
        </p:nvSpPr>
        <p:spPr>
          <a:xfrm>
            <a:off x="5136379" y="8269638"/>
            <a:ext cx="2743200" cy="548640"/>
          </a:xfrm>
          <a:prstGeom prst="rect">
            <a:avLst/>
          </a:prstGeom>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defTabSz="4876800">
              <a:buSzPct val="100000"/>
            </a:pPr>
            <a:r>
              <a:rPr lang="en-US" sz="2000" dirty="0">
                <a:solidFill>
                  <a:srgbClr val="FFFFFF"/>
                </a:solidFill>
                <a:latin typeface="IBM Plex Sans Light"/>
                <a:cs typeface="Arial" panose="020B0604020202020204" pitchFamily="34" charset="0"/>
              </a:rPr>
              <a:t>Model Development</a:t>
            </a:r>
          </a:p>
        </p:txBody>
      </p:sp>
      <p:sp>
        <p:nvSpPr>
          <p:cNvPr id="21" name="TextBox 20">
            <a:extLst>
              <a:ext uri="{FF2B5EF4-FFF2-40B4-BE49-F238E27FC236}">
                <a16:creationId xmlns:a16="http://schemas.microsoft.com/office/drawing/2014/main" id="{AB83F2E3-A112-66B5-963C-F788AD54C61D}"/>
              </a:ext>
            </a:extLst>
          </p:cNvPr>
          <p:cNvSpPr txBox="1"/>
          <p:nvPr/>
        </p:nvSpPr>
        <p:spPr>
          <a:xfrm>
            <a:off x="5233413" y="5736106"/>
            <a:ext cx="2743200" cy="548640"/>
          </a:xfrm>
          <a:prstGeom prst="rect">
            <a:avLst/>
          </a:prstGeom>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defTabSz="4876800">
              <a:buSzPct val="100000"/>
            </a:pPr>
            <a:r>
              <a:rPr lang="en-US" sz="2000" dirty="0">
                <a:solidFill>
                  <a:srgbClr val="FFFFFF"/>
                </a:solidFill>
                <a:latin typeface="IBM Plex Sans Light"/>
                <a:cs typeface="Arial" panose="020B0604020202020204" pitchFamily="34" charset="0"/>
              </a:rPr>
              <a:t>Development and Testing</a:t>
            </a:r>
          </a:p>
        </p:txBody>
      </p:sp>
      <p:sp>
        <p:nvSpPr>
          <p:cNvPr id="23" name="TextBox 22">
            <a:extLst>
              <a:ext uri="{FF2B5EF4-FFF2-40B4-BE49-F238E27FC236}">
                <a16:creationId xmlns:a16="http://schemas.microsoft.com/office/drawing/2014/main" id="{A059282F-5A54-B47D-58AE-D670FE956D17}"/>
              </a:ext>
            </a:extLst>
          </p:cNvPr>
          <p:cNvSpPr txBox="1"/>
          <p:nvPr/>
        </p:nvSpPr>
        <p:spPr>
          <a:xfrm>
            <a:off x="6241929" y="9419324"/>
            <a:ext cx="2743200" cy="548640"/>
          </a:xfrm>
          <a:prstGeom prst="rect">
            <a:avLst/>
          </a:prstGeom>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defTabSz="4876800">
              <a:buSzPct val="100000"/>
            </a:pPr>
            <a:r>
              <a:rPr lang="en-US" sz="2000" dirty="0">
                <a:solidFill>
                  <a:srgbClr val="FFFFFF"/>
                </a:solidFill>
                <a:latin typeface="IBM Plex Sans Light"/>
                <a:cs typeface="Arial" panose="020B0604020202020204" pitchFamily="34" charset="0"/>
              </a:rPr>
              <a:t>Pre-Production and Testing</a:t>
            </a:r>
          </a:p>
        </p:txBody>
      </p:sp>
      <p:sp>
        <p:nvSpPr>
          <p:cNvPr id="24" name="TextBox 23">
            <a:extLst>
              <a:ext uri="{FF2B5EF4-FFF2-40B4-BE49-F238E27FC236}">
                <a16:creationId xmlns:a16="http://schemas.microsoft.com/office/drawing/2014/main" id="{F7DA201D-AF3F-5F44-297E-7963468C6655}"/>
              </a:ext>
            </a:extLst>
          </p:cNvPr>
          <p:cNvSpPr txBox="1"/>
          <p:nvPr/>
        </p:nvSpPr>
        <p:spPr>
          <a:xfrm>
            <a:off x="11166595" y="6277096"/>
            <a:ext cx="2743200" cy="548640"/>
          </a:xfrm>
          <a:prstGeom prst="rect">
            <a:avLst/>
          </a:prstGeom>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defTabSz="4876800">
              <a:buSzPct val="100000"/>
            </a:pPr>
            <a:r>
              <a:rPr lang="en-US" sz="2000" dirty="0">
                <a:solidFill>
                  <a:srgbClr val="FFFFFF"/>
                </a:solidFill>
                <a:latin typeface="IBM Plex Sans Light"/>
                <a:cs typeface="Arial" panose="020B0604020202020204" pitchFamily="34" charset="0"/>
              </a:rPr>
              <a:t>Deploy to Production</a:t>
            </a:r>
          </a:p>
        </p:txBody>
      </p:sp>
      <p:sp>
        <p:nvSpPr>
          <p:cNvPr id="25" name="TextBox 24">
            <a:extLst>
              <a:ext uri="{FF2B5EF4-FFF2-40B4-BE49-F238E27FC236}">
                <a16:creationId xmlns:a16="http://schemas.microsoft.com/office/drawing/2014/main" id="{0424CF40-93A6-4D41-7BAA-DAA8D8163BE6}"/>
              </a:ext>
            </a:extLst>
          </p:cNvPr>
          <p:cNvSpPr txBox="1"/>
          <p:nvPr/>
        </p:nvSpPr>
        <p:spPr>
          <a:xfrm>
            <a:off x="17521197" y="5411548"/>
            <a:ext cx="2743200" cy="548640"/>
          </a:xfrm>
          <a:prstGeom prst="rect">
            <a:avLst/>
          </a:prstGeom>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defTabSz="4876800">
              <a:buSzPct val="100000"/>
            </a:pPr>
            <a:r>
              <a:rPr lang="en-US" sz="2000" dirty="0">
                <a:solidFill>
                  <a:srgbClr val="FFFFFF"/>
                </a:solidFill>
                <a:latin typeface="IBM Plex Sans Light"/>
                <a:cs typeface="Arial" panose="020B0604020202020204" pitchFamily="34" charset="0"/>
              </a:rPr>
              <a:t>Continuous Monitoring and Improvement</a:t>
            </a:r>
          </a:p>
        </p:txBody>
      </p:sp>
      <p:sp>
        <p:nvSpPr>
          <p:cNvPr id="26" name="TextBox 25">
            <a:extLst>
              <a:ext uri="{FF2B5EF4-FFF2-40B4-BE49-F238E27FC236}">
                <a16:creationId xmlns:a16="http://schemas.microsoft.com/office/drawing/2014/main" id="{BE9FA9F0-D156-B739-CA79-C01AEE914E2B}"/>
              </a:ext>
            </a:extLst>
          </p:cNvPr>
          <p:cNvSpPr txBox="1"/>
          <p:nvPr/>
        </p:nvSpPr>
        <p:spPr>
          <a:xfrm>
            <a:off x="15968485" y="11900494"/>
            <a:ext cx="2743200" cy="548640"/>
          </a:xfrm>
          <a:prstGeom prst="rect">
            <a:avLst/>
          </a:prstGeom>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defTabSz="4876800">
              <a:buSzPct val="100000"/>
            </a:pPr>
            <a:r>
              <a:rPr lang="en-US" sz="2000" dirty="0">
                <a:solidFill>
                  <a:srgbClr val="FFFFFF"/>
                </a:solidFill>
                <a:latin typeface="IBM Plex Sans Light"/>
                <a:cs typeface="Arial" panose="020B0604020202020204" pitchFamily="34" charset="0"/>
              </a:rPr>
              <a:t>Continuous Monitoring and Improvement</a:t>
            </a:r>
          </a:p>
        </p:txBody>
      </p:sp>
    </p:spTree>
    <p:extLst>
      <p:ext uri="{BB962C8B-B14F-4D97-AF65-F5344CB8AC3E}">
        <p14:creationId xmlns:p14="http://schemas.microsoft.com/office/powerpoint/2010/main" val="313540289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a:extLst>
              <a:ext uri="{FF2B5EF4-FFF2-40B4-BE49-F238E27FC236}">
                <a16:creationId xmlns:a16="http://schemas.microsoft.com/office/drawing/2014/main" id="{75EF2415-35D2-8647-C7AA-847EC33693F6}"/>
              </a:ext>
            </a:extLst>
          </p:cNvPr>
          <p:cNvSpPr/>
          <p:nvPr/>
        </p:nvSpPr>
        <p:spPr>
          <a:xfrm>
            <a:off x="12184195" y="4224"/>
            <a:ext cx="12207888" cy="13706939"/>
          </a:xfrm>
          <a:prstGeom prst="rect">
            <a:avLst/>
          </a:prstGeom>
          <a:solidFill>
            <a:schemeClr val="bg2">
              <a:lumMod val="95000"/>
            </a:schemeClr>
          </a:solidFill>
          <a:ln w="12700" cap="flat">
            <a:noFill/>
            <a:miter lim="400000"/>
          </a:ln>
          <a:effectLst/>
        </p:spPr>
        <p:txBody>
          <a:bodyPr wrap="square" lIns="243805" tIns="243805" rIns="243805" bIns="243805" numCol="1" anchor="t">
            <a:noAutofit/>
          </a:bodyPr>
          <a:lstStyle/>
          <a:p>
            <a:pPr defTabSz="2438460">
              <a:lnSpc>
                <a:spcPct val="90000"/>
              </a:lnSpc>
              <a:spcBef>
                <a:spcPts val="2933"/>
              </a:spcBef>
              <a:defRPr sz="1400">
                <a:solidFill>
                  <a:srgbClr val="000000"/>
                </a:solidFill>
              </a:defRPr>
            </a:pPr>
            <a:endParaRPr sz="3733">
              <a:solidFill>
                <a:srgbClr val="000000"/>
              </a:solidFill>
              <a:latin typeface="IBM Plex Sans Light"/>
            </a:endParaRPr>
          </a:p>
        </p:txBody>
      </p:sp>
      <p:sp>
        <p:nvSpPr>
          <p:cNvPr id="8" name="TextBox 7">
            <a:extLst>
              <a:ext uri="{FF2B5EF4-FFF2-40B4-BE49-F238E27FC236}">
                <a16:creationId xmlns:a16="http://schemas.microsoft.com/office/drawing/2014/main" id="{A18B3F74-9FF4-6B79-4390-C20D019C8AF9}"/>
              </a:ext>
            </a:extLst>
          </p:cNvPr>
          <p:cNvSpPr txBox="1"/>
          <p:nvPr/>
        </p:nvSpPr>
        <p:spPr>
          <a:xfrm>
            <a:off x="12722176" y="2241685"/>
            <a:ext cx="11131920" cy="1112612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457206" indent="-457206" defTabSz="1829402">
              <a:spcBef>
                <a:spcPts val="1200"/>
              </a:spcBef>
              <a:spcAft>
                <a:spcPts val="600"/>
              </a:spcAft>
              <a:buFont typeface="Arial" panose="020B0604020202020204" pitchFamily="34" charset="0"/>
              <a:buChar char="•"/>
              <a:defRPr/>
            </a:pPr>
            <a:r>
              <a:rPr lang="en-US" sz="3200" b="1" dirty="0">
                <a:solidFill>
                  <a:srgbClr val="000000"/>
                </a:solidFill>
                <a:latin typeface="IBM Plex Sans Light" panose="020B0403050203000203" pitchFamily="34" charset="0"/>
              </a:rPr>
              <a:t>Confidence Drift</a:t>
            </a:r>
            <a:r>
              <a:rPr lang="en-US" sz="3200" dirty="0">
                <a:solidFill>
                  <a:srgbClr val="000000"/>
                </a:solidFill>
                <a:latin typeface="IBM Plex Sans Light" panose="020B0403050203000203" pitchFamily="34" charset="0"/>
              </a:rPr>
              <a:t>: Identify change in the LLM confidence when predicting a class.  </a:t>
            </a:r>
            <a:br>
              <a:rPr lang="en-US" sz="3200" dirty="0">
                <a:solidFill>
                  <a:srgbClr val="000000"/>
                </a:solidFill>
                <a:latin typeface="IBM Plex Sans Light" panose="020B0403050203000203" pitchFamily="34" charset="0"/>
              </a:rPr>
            </a:br>
            <a:br>
              <a:rPr lang="en-US" sz="3200" dirty="0">
                <a:solidFill>
                  <a:srgbClr val="000000"/>
                </a:solidFill>
                <a:latin typeface="IBM Plex Sans Light" panose="020B0403050203000203" pitchFamily="34" charset="0"/>
              </a:rPr>
            </a:br>
            <a:r>
              <a:rPr lang="en-US" sz="3200" dirty="0">
                <a:solidFill>
                  <a:srgbClr val="000000"/>
                </a:solidFill>
                <a:latin typeface="IBM Plex Sans Light" panose="020B0403050203000203" pitchFamily="34" charset="0"/>
              </a:rPr>
              <a:t>E.g., LLM was analyzing test report and was classifying it as either “Urgent – Meet Doctor” or “Normal”.   If test reports are different than what model was trained on, its confidence will drop.  This will be identified using confidence drift.</a:t>
            </a:r>
          </a:p>
          <a:p>
            <a:pPr marL="457206" indent="-457206" defTabSz="1829402">
              <a:spcBef>
                <a:spcPts val="1200"/>
              </a:spcBef>
              <a:spcAft>
                <a:spcPts val="600"/>
              </a:spcAft>
              <a:buFont typeface="Arial" panose="020B0604020202020204" pitchFamily="34" charset="0"/>
              <a:buChar char="•"/>
              <a:defRPr/>
            </a:pPr>
            <a:endParaRPr lang="en-US" sz="3200" dirty="0">
              <a:solidFill>
                <a:srgbClr val="000000"/>
              </a:solidFill>
              <a:latin typeface="IBM Plex Sans Light" panose="020B0403050203000203" pitchFamily="34" charset="0"/>
            </a:endParaRPr>
          </a:p>
          <a:p>
            <a:pPr marL="457206" indent="-457206" defTabSz="1829402">
              <a:spcBef>
                <a:spcPts val="1200"/>
              </a:spcBef>
              <a:spcAft>
                <a:spcPts val="600"/>
              </a:spcAft>
              <a:buFont typeface="Arial" panose="020B0604020202020204" pitchFamily="34" charset="0"/>
              <a:buChar char="•"/>
              <a:defRPr/>
            </a:pPr>
            <a:r>
              <a:rPr lang="en-US" sz="3200" b="1" dirty="0">
                <a:solidFill>
                  <a:srgbClr val="000000"/>
                </a:solidFill>
                <a:latin typeface="IBM Plex Sans Light" panose="020B0403050203000203" pitchFamily="34" charset="0"/>
              </a:rPr>
              <a:t>Distribution Drift</a:t>
            </a:r>
            <a:r>
              <a:rPr lang="en-US" sz="3200" dirty="0">
                <a:solidFill>
                  <a:srgbClr val="000000"/>
                </a:solidFill>
                <a:latin typeface="IBM Plex Sans Light" panose="020B0403050203000203" pitchFamily="34" charset="0"/>
              </a:rPr>
              <a:t>: Identifies changes in the distribution of the prediction as well as input to the LLM.</a:t>
            </a:r>
            <a:br>
              <a:rPr lang="en-US" sz="3200" dirty="0">
                <a:solidFill>
                  <a:srgbClr val="000000"/>
                </a:solidFill>
                <a:latin typeface="IBM Plex Sans Light" panose="020B0403050203000203" pitchFamily="34" charset="0"/>
              </a:rPr>
            </a:br>
            <a:br>
              <a:rPr lang="en-US" sz="3200" dirty="0">
                <a:solidFill>
                  <a:srgbClr val="000000"/>
                </a:solidFill>
                <a:latin typeface="IBM Plex Sans Light" panose="020B0403050203000203" pitchFamily="34" charset="0"/>
              </a:rPr>
            </a:br>
            <a:r>
              <a:rPr lang="en-US" sz="3200" dirty="0">
                <a:solidFill>
                  <a:srgbClr val="000000"/>
                </a:solidFill>
                <a:latin typeface="IBM Plex Sans Light" panose="020B0403050203000203" pitchFamily="34" charset="0"/>
              </a:rPr>
              <a:t>E.g., LLM was classifying “Malignant” 15% of the times and ”Benign” 85%. It has changed to 25% / 75%.</a:t>
            </a:r>
            <a:br>
              <a:rPr lang="en-US" sz="3200" dirty="0">
                <a:solidFill>
                  <a:srgbClr val="000000"/>
                </a:solidFill>
                <a:latin typeface="IBM Plex Sans Light" panose="020B0403050203000203" pitchFamily="34" charset="0"/>
              </a:rPr>
            </a:br>
            <a:endParaRPr lang="en-US" sz="3200" dirty="0">
              <a:solidFill>
                <a:srgbClr val="000000"/>
              </a:solidFill>
              <a:latin typeface="IBM Plex Sans Light" panose="020B0403050203000203" pitchFamily="34" charset="0"/>
            </a:endParaRPr>
          </a:p>
          <a:p>
            <a:pPr marL="457206" indent="-457206" defTabSz="1829402">
              <a:spcBef>
                <a:spcPts val="1200"/>
              </a:spcBef>
              <a:spcAft>
                <a:spcPts val="600"/>
              </a:spcAft>
              <a:buFont typeface="Arial" panose="020B0604020202020204" pitchFamily="34" charset="0"/>
              <a:buChar char="•"/>
              <a:defRPr/>
            </a:pPr>
            <a:r>
              <a:rPr lang="en-US" sz="3200" b="1" dirty="0">
                <a:solidFill>
                  <a:srgbClr val="000000"/>
                </a:solidFill>
                <a:latin typeface="IBM Plex Sans Light" panose="020B0403050203000203" pitchFamily="34" charset="0"/>
              </a:rPr>
              <a:t>Root Cause Analysis:  We will not only identify the drift, but also identify the root cause for it. </a:t>
            </a:r>
            <a:br>
              <a:rPr lang="en-US" sz="3200" b="1" dirty="0">
                <a:solidFill>
                  <a:srgbClr val="000000"/>
                </a:solidFill>
                <a:latin typeface="IBM Plex Sans Light" panose="020B0403050203000203" pitchFamily="34" charset="0"/>
              </a:rPr>
            </a:br>
            <a:br>
              <a:rPr lang="en-US" sz="3200" b="1" dirty="0">
                <a:solidFill>
                  <a:srgbClr val="000000"/>
                </a:solidFill>
                <a:latin typeface="IBM Plex Sans Light" panose="020B0403050203000203" pitchFamily="34" charset="0"/>
              </a:rPr>
            </a:br>
            <a:r>
              <a:rPr lang="en-US" sz="3200" dirty="0">
                <a:solidFill>
                  <a:srgbClr val="000000"/>
                </a:solidFill>
                <a:latin typeface="IBM Plex Sans Light" panose="020B0403050203000203" pitchFamily="34" charset="0"/>
              </a:rPr>
              <a:t>E.g., The increase in Malignant is predominantly from State=NY.  This could point to some wrong data processing pipeline sending wrong data to the LLM.</a:t>
            </a:r>
            <a:endParaRPr lang="en-US" dirty="0">
              <a:solidFill>
                <a:srgbClr val="000000"/>
              </a:solidFill>
              <a:latin typeface="IBM Plex Sans Light" panose="020B0403050203000203" pitchFamily="34" charset="0"/>
            </a:endParaRPr>
          </a:p>
        </p:txBody>
      </p:sp>
      <p:sp>
        <p:nvSpPr>
          <p:cNvPr id="5" name="TextBox 4">
            <a:extLst>
              <a:ext uri="{FF2B5EF4-FFF2-40B4-BE49-F238E27FC236}">
                <a16:creationId xmlns:a16="http://schemas.microsoft.com/office/drawing/2014/main" id="{1E149AEF-52C8-B8B9-D008-3CE61435A4B9}"/>
              </a:ext>
            </a:extLst>
          </p:cNvPr>
          <p:cNvSpPr txBox="1"/>
          <p:nvPr/>
        </p:nvSpPr>
        <p:spPr>
          <a:xfrm>
            <a:off x="1328728" y="2103740"/>
            <a:ext cx="10317483" cy="41828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444470" indent="-446755" defTabSz="2438430">
              <a:spcBef>
                <a:spcPts val="2901"/>
              </a:spcBef>
              <a:buSzPct val="100000"/>
              <a:buFontTx/>
              <a:buChar char="–"/>
            </a:pPr>
            <a:endParaRPr lang="en-US" sz="1349" kern="0" dirty="0">
              <a:solidFill>
                <a:srgbClr val="000000"/>
              </a:solidFill>
              <a:latin typeface="IBM Plex Sans Light"/>
              <a:sym typeface="IBM Plex Sans Light"/>
            </a:endParaRPr>
          </a:p>
        </p:txBody>
      </p:sp>
      <p:sp>
        <p:nvSpPr>
          <p:cNvPr id="18" name="Title 17">
            <a:extLst>
              <a:ext uri="{FF2B5EF4-FFF2-40B4-BE49-F238E27FC236}">
                <a16:creationId xmlns:a16="http://schemas.microsoft.com/office/drawing/2014/main" id="{6DFDAE85-6088-FF85-33F7-2ECFC9D88DB7}"/>
              </a:ext>
            </a:extLst>
          </p:cNvPr>
          <p:cNvSpPr>
            <a:spLocks noGrp="1"/>
          </p:cNvSpPr>
          <p:nvPr>
            <p:ph type="title"/>
          </p:nvPr>
        </p:nvSpPr>
        <p:spPr>
          <a:xfrm>
            <a:off x="577586" y="384892"/>
            <a:ext cx="11038040" cy="1325117"/>
          </a:xfrm>
        </p:spPr>
        <p:txBody>
          <a:bodyPr/>
          <a:lstStyle/>
          <a:p>
            <a:r>
              <a:rPr lang="en-US" sz="4400" dirty="0"/>
              <a:t>Types of Drift in LLMs</a:t>
            </a:r>
          </a:p>
        </p:txBody>
      </p:sp>
      <p:sp>
        <p:nvSpPr>
          <p:cNvPr id="19" name="Footer Placeholder">
            <a:extLst>
              <a:ext uri="{FF2B5EF4-FFF2-40B4-BE49-F238E27FC236}">
                <a16:creationId xmlns:a16="http://schemas.microsoft.com/office/drawing/2014/main" id="{DA242396-6DAB-26C5-5E3D-C459D54DDEF0}"/>
              </a:ext>
            </a:extLst>
          </p:cNvPr>
          <p:cNvSpPr txBox="1">
            <a:spLocks/>
          </p:cNvSpPr>
          <p:nvPr/>
        </p:nvSpPr>
        <p:spPr>
          <a:xfrm>
            <a:off x="612874" y="12800831"/>
            <a:ext cx="10971197" cy="444440"/>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b="0" i="0" kern="1200">
                <a:solidFill>
                  <a:schemeClr val="tx1"/>
                </a:solidFill>
                <a:latin typeface="Arial" panose="020B0604020202020204"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1829359">
              <a:defRPr/>
            </a:pPr>
            <a:r>
              <a:rPr lang="en-US" sz="1600" dirty="0">
                <a:solidFill>
                  <a:srgbClr val="000000"/>
                </a:solidFill>
                <a:latin typeface="IBM Plex Sans Light" panose="020B0403050203000203" pitchFamily="34" charset="0"/>
              </a:rPr>
              <a:t>IBM Data and AI / © 2023 IBM Corporation</a:t>
            </a:r>
          </a:p>
        </p:txBody>
      </p:sp>
      <p:sp>
        <p:nvSpPr>
          <p:cNvPr id="3" name="TextBox 2">
            <a:extLst>
              <a:ext uri="{FF2B5EF4-FFF2-40B4-BE49-F238E27FC236}">
                <a16:creationId xmlns:a16="http://schemas.microsoft.com/office/drawing/2014/main" id="{B470D419-D577-8FA7-EB89-89D51036AC3A}"/>
              </a:ext>
            </a:extLst>
          </p:cNvPr>
          <p:cNvSpPr txBox="1"/>
          <p:nvPr/>
        </p:nvSpPr>
        <p:spPr>
          <a:xfrm>
            <a:off x="452150" y="2241687"/>
            <a:ext cx="11131920" cy="1098762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457206" indent="-457206" defTabSz="1829402">
              <a:spcBef>
                <a:spcPts val="1200"/>
              </a:spcBef>
              <a:spcAft>
                <a:spcPts val="600"/>
              </a:spcAft>
              <a:buFont typeface="Arial" panose="020B0604020202020204" pitchFamily="34" charset="0"/>
              <a:buChar char="•"/>
              <a:defRPr/>
            </a:pPr>
            <a:r>
              <a:rPr lang="en-US" sz="3200" b="1" dirty="0">
                <a:solidFill>
                  <a:srgbClr val="000000"/>
                </a:solidFill>
                <a:latin typeface="IBM Plex Sans Light" panose="020B0403050203000203" pitchFamily="34" charset="0"/>
              </a:rPr>
              <a:t>Metadata Drift: </a:t>
            </a:r>
            <a:r>
              <a:rPr lang="en-US" sz="3200" dirty="0">
                <a:solidFill>
                  <a:srgbClr val="000000"/>
                </a:solidFill>
                <a:latin typeface="IBM Plex Sans Light" panose="020B0403050203000203" pitchFamily="34" charset="0"/>
              </a:rPr>
              <a:t>Identifies change in structure of Input and Output to the LLM.  E.g., number of words, paragraphs, sentences, characters, etc. </a:t>
            </a:r>
            <a:br>
              <a:rPr lang="en-US" sz="3200" dirty="0">
                <a:solidFill>
                  <a:srgbClr val="000000"/>
                </a:solidFill>
                <a:latin typeface="IBM Plex Sans Light" panose="020B0403050203000203" pitchFamily="34" charset="0"/>
              </a:rPr>
            </a:br>
            <a:br>
              <a:rPr lang="en-US" sz="3200" dirty="0">
                <a:solidFill>
                  <a:srgbClr val="000000"/>
                </a:solidFill>
                <a:latin typeface="IBM Plex Sans Light" panose="020B0403050203000203" pitchFamily="34" charset="0"/>
              </a:rPr>
            </a:br>
            <a:r>
              <a:rPr lang="en-US" sz="3200" dirty="0">
                <a:solidFill>
                  <a:srgbClr val="000000"/>
                </a:solidFill>
                <a:latin typeface="IBM Plex Sans Light" panose="020B0403050203000203" pitchFamily="34" charset="0"/>
              </a:rPr>
              <a:t>Input structure: LLM approved for summarizing customer emails.  Now being used to summarize customer phone calls. </a:t>
            </a:r>
            <a:br>
              <a:rPr lang="en-US" sz="3200" dirty="0">
                <a:solidFill>
                  <a:srgbClr val="000000"/>
                </a:solidFill>
                <a:latin typeface="IBM Plex Sans Light" panose="020B0403050203000203" pitchFamily="34" charset="0"/>
              </a:rPr>
            </a:br>
            <a:r>
              <a:rPr lang="en-US" sz="3200" dirty="0">
                <a:solidFill>
                  <a:srgbClr val="000000"/>
                </a:solidFill>
                <a:latin typeface="IBM Plex Sans Light" panose="020B0403050203000203" pitchFamily="34" charset="0"/>
              </a:rPr>
              <a:t>Output structure: Customer sentiment classification output changes to “Happy” to “Customer is happy”</a:t>
            </a:r>
          </a:p>
          <a:p>
            <a:pPr marL="457206" indent="-457206" defTabSz="1829402">
              <a:spcBef>
                <a:spcPts val="1200"/>
              </a:spcBef>
              <a:spcAft>
                <a:spcPts val="600"/>
              </a:spcAft>
              <a:buFont typeface="Arial" panose="020B0604020202020204" pitchFamily="34" charset="0"/>
              <a:buChar char="•"/>
              <a:defRPr/>
            </a:pPr>
            <a:endParaRPr lang="en-US" sz="3200" dirty="0">
              <a:solidFill>
                <a:srgbClr val="000000"/>
              </a:solidFill>
              <a:latin typeface="IBM Plex Sans Light" panose="020B0403050203000203" pitchFamily="34" charset="0"/>
            </a:endParaRPr>
          </a:p>
          <a:p>
            <a:pPr marL="457206" indent="-457206" defTabSz="1829402">
              <a:spcBef>
                <a:spcPts val="1200"/>
              </a:spcBef>
              <a:spcAft>
                <a:spcPts val="600"/>
              </a:spcAft>
              <a:buFont typeface="Arial" panose="020B0604020202020204" pitchFamily="34" charset="0"/>
              <a:buChar char="•"/>
              <a:defRPr/>
            </a:pPr>
            <a:r>
              <a:rPr lang="en-US" sz="3200" b="1" dirty="0">
                <a:solidFill>
                  <a:srgbClr val="000000"/>
                </a:solidFill>
                <a:latin typeface="IBM Plex Sans Light" panose="020B0403050203000203" pitchFamily="34" charset="0"/>
              </a:rPr>
              <a:t>Content Drift</a:t>
            </a:r>
            <a:r>
              <a:rPr lang="en-US" sz="3200" dirty="0">
                <a:solidFill>
                  <a:srgbClr val="000000"/>
                </a:solidFill>
                <a:latin typeface="IBM Plex Sans Light" panose="020B0403050203000203" pitchFamily="34" charset="0"/>
              </a:rPr>
              <a:t>: Change in topic of the data which is sent to input or output of LLM.</a:t>
            </a:r>
            <a:br>
              <a:rPr lang="en-US" sz="3200" dirty="0">
                <a:solidFill>
                  <a:srgbClr val="000000"/>
                </a:solidFill>
                <a:latin typeface="IBM Plex Sans Light" panose="020B0403050203000203" pitchFamily="34" charset="0"/>
              </a:rPr>
            </a:br>
            <a:br>
              <a:rPr lang="en-US" sz="3200" dirty="0">
                <a:solidFill>
                  <a:srgbClr val="000000"/>
                </a:solidFill>
                <a:latin typeface="IBM Plex Sans Light" panose="020B0403050203000203" pitchFamily="34" charset="0"/>
              </a:rPr>
            </a:br>
            <a:r>
              <a:rPr lang="en-US" sz="3200" dirty="0">
                <a:solidFill>
                  <a:srgbClr val="000000"/>
                </a:solidFill>
                <a:latin typeface="IBM Plex Sans Light" panose="020B0403050203000203" pitchFamily="34" charset="0"/>
              </a:rPr>
              <a:t>LLM was approved to summarize drug trials for diabetes and heart disease but is now being used for cancer documents.</a:t>
            </a:r>
            <a:br>
              <a:rPr lang="en-US" sz="3200" dirty="0">
                <a:solidFill>
                  <a:srgbClr val="000000"/>
                </a:solidFill>
                <a:latin typeface="IBM Plex Sans Light" panose="020B0403050203000203" pitchFamily="34" charset="0"/>
              </a:rPr>
            </a:br>
            <a:br>
              <a:rPr lang="en-US" sz="3200" dirty="0">
                <a:solidFill>
                  <a:srgbClr val="000000"/>
                </a:solidFill>
                <a:latin typeface="IBM Plex Sans Light" panose="020B0403050203000203" pitchFamily="34" charset="0"/>
              </a:rPr>
            </a:br>
            <a:r>
              <a:rPr lang="en-US" sz="3200" dirty="0">
                <a:solidFill>
                  <a:srgbClr val="000000"/>
                </a:solidFill>
                <a:latin typeface="IBM Plex Sans Light" panose="020B0403050203000203" pitchFamily="34" charset="0"/>
              </a:rPr>
              <a:t>Also identifies keywords which are signifying the drift.</a:t>
            </a:r>
          </a:p>
          <a:p>
            <a:pPr marL="109729" indent="-109729" defTabSz="1829402">
              <a:spcBef>
                <a:spcPts val="1200"/>
              </a:spcBef>
              <a:spcAft>
                <a:spcPts val="600"/>
              </a:spcAft>
              <a:buFont typeface="System Font Regular"/>
              <a:buChar char="–"/>
              <a:defRPr/>
            </a:pPr>
            <a:endParaRPr lang="en-US" dirty="0">
              <a:solidFill>
                <a:srgbClr val="000000"/>
              </a:solidFill>
              <a:latin typeface="IBM Plex Sans Light" panose="020B0403050203000203" pitchFamily="34" charset="0"/>
            </a:endParaRPr>
          </a:p>
          <a:p>
            <a:pPr marL="109729" indent="-109729" defTabSz="1829402">
              <a:spcBef>
                <a:spcPts val="1200"/>
              </a:spcBef>
              <a:spcAft>
                <a:spcPts val="600"/>
              </a:spcAft>
              <a:buFont typeface="System Font Regular"/>
              <a:buChar char="–"/>
              <a:defRPr/>
            </a:pPr>
            <a:endParaRPr lang="en-US" dirty="0">
              <a:solidFill>
                <a:srgbClr val="000000"/>
              </a:solidFill>
              <a:latin typeface="IBM Plex Sans Light" panose="020B0403050203000203" pitchFamily="34" charset="0"/>
            </a:endParaRPr>
          </a:p>
        </p:txBody>
      </p:sp>
    </p:spTree>
    <p:extLst>
      <p:ext uri="{BB962C8B-B14F-4D97-AF65-F5344CB8AC3E}">
        <p14:creationId xmlns:p14="http://schemas.microsoft.com/office/powerpoint/2010/main" val="412696254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56CE0-A5A2-C392-5DCE-5DEBB3A718C7}"/>
              </a:ext>
            </a:extLst>
          </p:cNvPr>
          <p:cNvSpPr>
            <a:spLocks noGrp="1"/>
          </p:cNvSpPr>
          <p:nvPr>
            <p:ph type="title"/>
          </p:nvPr>
        </p:nvSpPr>
        <p:spPr>
          <a:xfrm>
            <a:off x="607970" y="585216"/>
            <a:ext cx="10974055" cy="1233260"/>
          </a:xfrm>
          <a:ln w="12700">
            <a:miter lim="400000"/>
          </a:ln>
        </p:spPr>
        <p:txBody>
          <a:bodyPr vert="horz" lIns="0" tIns="0" rIns="0" bIns="0" rtlCol="0" anchor="t">
            <a:noAutofit/>
          </a:bodyPr>
          <a:lstStyle/>
          <a:p>
            <a:pPr defTabSz="1828800" fontAlgn="auto">
              <a:lnSpc>
                <a:spcPct val="100000"/>
              </a:lnSpc>
              <a:spcBef>
                <a:spcPts val="0"/>
              </a:spcBef>
              <a:spcAft>
                <a:spcPts val="0"/>
              </a:spcAft>
            </a:pPr>
            <a:r>
              <a:rPr lang="en-US" sz="4400" dirty="0">
                <a:solidFill>
                  <a:schemeClr val="tx1"/>
                </a:solidFill>
                <a:latin typeface="IBM Plex Sans Light" panose="020B0403050203000203" pitchFamily="34" charset="0"/>
              </a:rPr>
              <a:t>Explainability for LLMs using RAG</a:t>
            </a:r>
          </a:p>
        </p:txBody>
      </p:sp>
      <p:sp>
        <p:nvSpPr>
          <p:cNvPr id="4" name="Footer Placeholder 3">
            <a:extLst>
              <a:ext uri="{FF2B5EF4-FFF2-40B4-BE49-F238E27FC236}">
                <a16:creationId xmlns:a16="http://schemas.microsoft.com/office/drawing/2014/main" id="{D04FE4AD-B0AA-00BA-3CFA-5FA16200AD3E}"/>
              </a:ext>
            </a:extLst>
          </p:cNvPr>
          <p:cNvSpPr>
            <a:spLocks noGrp="1"/>
          </p:cNvSpPr>
          <p:nvPr>
            <p:ph type="ftr" sz="quarter" idx="10"/>
          </p:nvPr>
        </p:nvSpPr>
        <p:spPr/>
        <p:txBody>
          <a:bodyPr/>
          <a:lstStyle/>
          <a:p>
            <a:r>
              <a:rPr lang="en-US">
                <a:solidFill>
                  <a:srgbClr val="000000"/>
                </a:solidFill>
              </a:rPr>
              <a:t>Group Name / DOC ID / Month XX, 2022 / © 2022 IBM Corporation</a:t>
            </a:r>
            <a:endParaRPr lang="en-US" dirty="0">
              <a:solidFill>
                <a:srgbClr val="000000"/>
              </a:solidFill>
            </a:endParaRPr>
          </a:p>
        </p:txBody>
      </p:sp>
      <p:sp>
        <p:nvSpPr>
          <p:cNvPr id="5" name="Slide Number Placeholder 4">
            <a:extLst>
              <a:ext uri="{FF2B5EF4-FFF2-40B4-BE49-F238E27FC236}">
                <a16:creationId xmlns:a16="http://schemas.microsoft.com/office/drawing/2014/main" id="{C8F21EF9-82E5-38F6-989F-05F7D2C3AF1B}"/>
              </a:ext>
            </a:extLst>
          </p:cNvPr>
          <p:cNvSpPr>
            <a:spLocks noGrp="1"/>
          </p:cNvSpPr>
          <p:nvPr>
            <p:ph type="sldNum" sz="quarter" idx="11"/>
          </p:nvPr>
        </p:nvSpPr>
        <p:spPr/>
        <p:txBody>
          <a:bodyPr/>
          <a:lstStyle/>
          <a:p>
            <a:pPr defTabSz="1828800"/>
            <a:fld id="{59395FB3-9C97-154F-86B2-7E381B951268}" type="slidenum">
              <a:rPr lang="en-US">
                <a:solidFill>
                  <a:srgbClr val="000000"/>
                </a:solidFill>
              </a:rPr>
              <a:pPr defTabSz="1828800"/>
              <a:t>21</a:t>
            </a:fld>
            <a:endParaRPr lang="en-US" dirty="0">
              <a:solidFill>
                <a:srgbClr val="000000"/>
              </a:solidFill>
            </a:endParaRPr>
          </a:p>
        </p:txBody>
      </p:sp>
      <p:pic>
        <p:nvPicPr>
          <p:cNvPr id="3" name="Picture 2">
            <a:extLst>
              <a:ext uri="{FF2B5EF4-FFF2-40B4-BE49-F238E27FC236}">
                <a16:creationId xmlns:a16="http://schemas.microsoft.com/office/drawing/2014/main" id="{FCE34F95-026A-0DFB-865F-0279A5C36423}"/>
              </a:ext>
            </a:extLst>
          </p:cNvPr>
          <p:cNvPicPr>
            <a:picLocks noChangeAspect="1"/>
          </p:cNvPicPr>
          <p:nvPr/>
        </p:nvPicPr>
        <p:blipFill>
          <a:blip r:embed="rId2"/>
          <a:stretch>
            <a:fillRect/>
          </a:stretch>
        </p:blipFill>
        <p:spPr>
          <a:xfrm>
            <a:off x="12561888" y="1532993"/>
            <a:ext cx="8936566" cy="7072846"/>
          </a:xfrm>
          <a:prstGeom prst="rect">
            <a:avLst/>
          </a:prstGeom>
        </p:spPr>
      </p:pic>
      <p:pic>
        <p:nvPicPr>
          <p:cNvPr id="7" name="Picture 6">
            <a:extLst>
              <a:ext uri="{FF2B5EF4-FFF2-40B4-BE49-F238E27FC236}">
                <a16:creationId xmlns:a16="http://schemas.microsoft.com/office/drawing/2014/main" id="{9DE6551A-22FC-DB18-B9D2-75604082751E}"/>
              </a:ext>
            </a:extLst>
          </p:cNvPr>
          <p:cNvPicPr>
            <a:picLocks noChangeAspect="1"/>
          </p:cNvPicPr>
          <p:nvPr/>
        </p:nvPicPr>
        <p:blipFill>
          <a:blip r:embed="rId3"/>
          <a:stretch>
            <a:fillRect/>
          </a:stretch>
        </p:blipFill>
        <p:spPr>
          <a:xfrm>
            <a:off x="13196885" y="6157644"/>
            <a:ext cx="10418232" cy="5739880"/>
          </a:xfrm>
          <a:prstGeom prst="rect">
            <a:avLst/>
          </a:prstGeom>
        </p:spPr>
      </p:pic>
      <p:sp>
        <p:nvSpPr>
          <p:cNvPr id="8" name="TextBox 7">
            <a:extLst>
              <a:ext uri="{FF2B5EF4-FFF2-40B4-BE49-F238E27FC236}">
                <a16:creationId xmlns:a16="http://schemas.microsoft.com/office/drawing/2014/main" id="{A02FAFB6-96C9-44D0-E0FF-75EE9FEEF9AC}"/>
              </a:ext>
            </a:extLst>
          </p:cNvPr>
          <p:cNvSpPr txBox="1"/>
          <p:nvPr/>
        </p:nvSpPr>
        <p:spPr>
          <a:xfrm>
            <a:off x="890586" y="2476498"/>
            <a:ext cx="11302998" cy="9269204"/>
          </a:xfrm>
          <a:prstGeom prst="rect">
            <a:avLst/>
          </a:prstGeom>
          <a:noFill/>
        </p:spPr>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marL="571500" indent="-571500" defTabSz="1828800">
              <a:buFont typeface="Arial"/>
              <a:buChar char="•"/>
            </a:pPr>
            <a:r>
              <a:rPr lang="en-US" sz="2800" dirty="0">
                <a:solidFill>
                  <a:srgbClr val="000000"/>
                </a:solidFill>
                <a:latin typeface="Arial"/>
                <a:ea typeface="+mn-lt"/>
                <a:cs typeface="Arial"/>
              </a:rPr>
              <a:t>For LLMs available in watsonx.ai, we will provide LLM </a:t>
            </a:r>
            <a:r>
              <a:rPr lang="en-US" sz="2800" dirty="0" err="1">
                <a:solidFill>
                  <a:srgbClr val="000000"/>
                </a:solidFill>
                <a:latin typeface="Arial"/>
                <a:ea typeface="+mn-lt"/>
                <a:cs typeface="Arial"/>
              </a:rPr>
              <a:t>explainability</a:t>
            </a:r>
            <a:r>
              <a:rPr lang="en-US" sz="2800" dirty="0">
                <a:solidFill>
                  <a:srgbClr val="000000"/>
                </a:solidFill>
                <a:latin typeface="Arial"/>
                <a:ea typeface="+mn-lt"/>
                <a:cs typeface="Arial"/>
              </a:rPr>
              <a:t> via attribution by providing context documentation </a:t>
            </a:r>
            <a:r>
              <a:rPr lang="en-US" sz="2800" b="1" dirty="0">
                <a:solidFill>
                  <a:srgbClr val="000000"/>
                </a:solidFill>
                <a:latin typeface="Arial"/>
                <a:ea typeface="+mn-lt"/>
                <a:cs typeface="Arial"/>
              </a:rPr>
              <a:t>used as reference</a:t>
            </a:r>
            <a:r>
              <a:rPr lang="en-US" sz="2800" dirty="0">
                <a:solidFill>
                  <a:srgbClr val="000000"/>
                </a:solidFill>
                <a:latin typeface="Arial"/>
                <a:ea typeface="+mn-lt"/>
                <a:cs typeface="Arial"/>
              </a:rPr>
              <a:t> for a particular answer; the location of this context can then be highlighted as a source of the output.</a:t>
            </a:r>
            <a:endParaRPr lang="en-US" dirty="0">
              <a:solidFill>
                <a:srgbClr val="000000"/>
              </a:solidFill>
              <a:latin typeface="Arial"/>
              <a:ea typeface="+mn-lt"/>
              <a:cs typeface="Arial"/>
            </a:endParaRPr>
          </a:p>
          <a:p>
            <a:pPr marL="571500" indent="-571500" defTabSz="1828800">
              <a:buFont typeface="Arial"/>
              <a:buChar char="•"/>
            </a:pPr>
            <a:endParaRPr lang="en-US" sz="2800" dirty="0">
              <a:solidFill>
                <a:srgbClr val="000000"/>
              </a:solidFill>
              <a:latin typeface="Arial"/>
              <a:ea typeface="+mn-lt"/>
              <a:cs typeface="Arial"/>
            </a:endParaRPr>
          </a:p>
          <a:p>
            <a:pPr marL="571500" indent="-571500" defTabSz="1828800">
              <a:buFont typeface="Arial"/>
              <a:buChar char="•"/>
            </a:pPr>
            <a:r>
              <a:rPr lang="en-US" sz="2800" dirty="0">
                <a:solidFill>
                  <a:srgbClr val="000000"/>
                </a:solidFill>
                <a:latin typeface="Arial"/>
                <a:ea typeface="+mn-lt"/>
                <a:cs typeface="Arial"/>
              </a:rPr>
              <a:t>After providing context/reference data, Prompt engineers can refine prompts and improve responses by being able to attribute how LLM output is mapped to the context data provided.</a:t>
            </a:r>
            <a:endParaRPr lang="en-US" dirty="0">
              <a:solidFill>
                <a:srgbClr val="000000"/>
              </a:solidFill>
              <a:latin typeface="Arial"/>
              <a:ea typeface="+mn-lt"/>
              <a:cs typeface="Arial"/>
            </a:endParaRPr>
          </a:p>
          <a:p>
            <a:pPr marL="571500" indent="-571500" defTabSz="1828800">
              <a:buFont typeface="Arial"/>
              <a:buChar char="•"/>
            </a:pPr>
            <a:endParaRPr lang="en-US" sz="2800" dirty="0">
              <a:solidFill>
                <a:srgbClr val="000000"/>
              </a:solidFill>
              <a:latin typeface="Arial"/>
              <a:ea typeface="+mn-lt"/>
              <a:cs typeface="Arial"/>
            </a:endParaRPr>
          </a:p>
          <a:p>
            <a:pPr marL="571500" indent="-571500" defTabSz="1828800">
              <a:buFont typeface="Arial"/>
              <a:buChar char="•"/>
            </a:pPr>
            <a:r>
              <a:rPr lang="en-US" sz="2800" dirty="0">
                <a:solidFill>
                  <a:srgbClr val="000000"/>
                </a:solidFill>
                <a:latin typeface="Arial"/>
                <a:ea typeface="+mn-lt"/>
                <a:cs typeface="Arial"/>
              </a:rPr>
              <a:t>Algorithm used: </a:t>
            </a:r>
            <a:r>
              <a:rPr lang="en-US" sz="2800" dirty="0" err="1">
                <a:solidFill>
                  <a:srgbClr val="000000"/>
                </a:solidFill>
                <a:latin typeface="Arial"/>
                <a:ea typeface="+mn-lt"/>
                <a:cs typeface="Arial"/>
              </a:rPr>
              <a:t>Protodash</a:t>
            </a:r>
            <a:r>
              <a:rPr lang="en-US" sz="2800" dirty="0">
                <a:solidFill>
                  <a:srgbClr val="000000"/>
                </a:solidFill>
                <a:latin typeface="Arial"/>
                <a:ea typeface="+mn-lt"/>
                <a:cs typeface="Arial"/>
              </a:rPr>
              <a:t> explainer (IBM Research) - it finds prototypical explanations from a context dataset that are similar to the dataset you want to explain</a:t>
            </a:r>
            <a:endParaRPr lang="en-US" dirty="0">
              <a:solidFill>
                <a:srgbClr val="000000"/>
              </a:solidFill>
              <a:latin typeface="Arial"/>
              <a:ea typeface="+mn-lt"/>
              <a:cs typeface="Arial"/>
            </a:endParaRPr>
          </a:p>
          <a:p>
            <a:pPr marL="571500" indent="-571500" defTabSz="1828800">
              <a:buFont typeface="Arial"/>
              <a:buChar char="•"/>
            </a:pPr>
            <a:endParaRPr lang="en-US" sz="2800" dirty="0">
              <a:solidFill>
                <a:srgbClr val="000000"/>
              </a:solidFill>
              <a:latin typeface="Arial"/>
              <a:ea typeface="+mn-lt"/>
              <a:cs typeface="Arial"/>
            </a:endParaRPr>
          </a:p>
          <a:p>
            <a:pPr marL="571500" indent="-571500" defTabSz="1828800">
              <a:buFont typeface="Arial"/>
              <a:buChar char="•"/>
            </a:pPr>
            <a:r>
              <a:rPr lang="en-US" sz="2800" dirty="0">
                <a:solidFill>
                  <a:srgbClr val="000000"/>
                </a:solidFill>
                <a:latin typeface="Arial"/>
                <a:ea typeface="+mn-lt"/>
                <a:cs typeface="Arial"/>
              </a:rPr>
              <a:t>This functionality can be used to explain what parts of the context/reference data contributed to the result response from the LLM. The source would be the context/reference data, and the attribution is the parts of this context/reference data that helped the model give the result</a:t>
            </a:r>
            <a:endParaRPr lang="en-US">
              <a:solidFill>
                <a:srgbClr val="000000"/>
              </a:solidFill>
              <a:latin typeface="Arial"/>
              <a:ea typeface="+mn-lt"/>
              <a:cs typeface="Arial"/>
            </a:endParaRPr>
          </a:p>
          <a:p>
            <a:pPr marL="346710" indent="-346710" defTabSz="1828800">
              <a:spcBef>
                <a:spcPts val="2200"/>
              </a:spcBef>
              <a:buFont typeface="System Font Regular"/>
              <a:buChar char="–"/>
            </a:pPr>
            <a:endParaRPr lang="en-US" sz="2800" dirty="0">
              <a:solidFill>
                <a:srgbClr val="000000"/>
              </a:solidFill>
              <a:latin typeface="Arial"/>
              <a:ea typeface="Arial" charset="0"/>
              <a:cs typeface="Arial" charset="0"/>
            </a:endParaRPr>
          </a:p>
        </p:txBody>
      </p:sp>
    </p:spTree>
    <p:extLst>
      <p:ext uri="{BB962C8B-B14F-4D97-AF65-F5344CB8AC3E}">
        <p14:creationId xmlns:p14="http://schemas.microsoft.com/office/powerpoint/2010/main" val="3126247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56CE0-A5A2-C392-5DCE-5DEBB3A718C7}"/>
              </a:ext>
            </a:extLst>
          </p:cNvPr>
          <p:cNvSpPr>
            <a:spLocks noGrp="1"/>
          </p:cNvSpPr>
          <p:nvPr>
            <p:ph type="title"/>
          </p:nvPr>
        </p:nvSpPr>
        <p:spPr>
          <a:xfrm>
            <a:off x="607970" y="585216"/>
            <a:ext cx="10974055" cy="1233260"/>
          </a:xfrm>
          <a:ln w="12700">
            <a:miter lim="400000"/>
          </a:ln>
        </p:spPr>
        <p:txBody>
          <a:bodyPr vert="horz" lIns="0" tIns="0" rIns="0" bIns="0" rtlCol="0" anchor="t">
            <a:noAutofit/>
          </a:bodyPr>
          <a:lstStyle/>
          <a:p>
            <a:pPr defTabSz="1828800" fontAlgn="auto">
              <a:lnSpc>
                <a:spcPct val="100000"/>
              </a:lnSpc>
              <a:spcBef>
                <a:spcPts val="0"/>
              </a:spcBef>
              <a:spcAft>
                <a:spcPts val="0"/>
              </a:spcAft>
            </a:pPr>
            <a:r>
              <a:rPr lang="en-US" sz="4400" dirty="0" err="1">
                <a:solidFill>
                  <a:schemeClr val="tx1"/>
                </a:solidFill>
                <a:latin typeface="IBM Plex Sans Light" panose="020B0403050203000203" pitchFamily="34" charset="0"/>
              </a:rPr>
              <a:t>watsonx.gov</a:t>
            </a:r>
            <a:r>
              <a:rPr lang="en-US" sz="4400" dirty="0">
                <a:solidFill>
                  <a:schemeClr val="tx1"/>
                </a:solidFill>
                <a:latin typeface="IBM Plex Sans Light" panose="020B0403050203000203" pitchFamily="34" charset="0"/>
              </a:rPr>
              <a:t> </a:t>
            </a:r>
            <a:r>
              <a:rPr lang="en-US" sz="4400" dirty="0" err="1">
                <a:solidFill>
                  <a:schemeClr val="tx1"/>
                </a:solidFill>
                <a:latin typeface="IBM Plex Sans Light" panose="020B0403050203000203" pitchFamily="34" charset="0"/>
              </a:rPr>
              <a:t>Risk~Metric</a:t>
            </a:r>
            <a:r>
              <a:rPr lang="en-US" sz="4400" dirty="0">
                <a:solidFill>
                  <a:schemeClr val="tx1"/>
                </a:solidFill>
                <a:latin typeface="IBM Plex Sans Light" panose="020B0403050203000203" pitchFamily="34" charset="0"/>
              </a:rPr>
              <a:t>  Mapping</a:t>
            </a:r>
          </a:p>
        </p:txBody>
      </p:sp>
      <p:sp>
        <p:nvSpPr>
          <p:cNvPr id="4" name="Footer Placeholder 3">
            <a:extLst>
              <a:ext uri="{FF2B5EF4-FFF2-40B4-BE49-F238E27FC236}">
                <a16:creationId xmlns:a16="http://schemas.microsoft.com/office/drawing/2014/main" id="{D04FE4AD-B0AA-00BA-3CFA-5FA16200AD3E}"/>
              </a:ext>
            </a:extLst>
          </p:cNvPr>
          <p:cNvSpPr>
            <a:spLocks noGrp="1"/>
          </p:cNvSpPr>
          <p:nvPr>
            <p:ph type="ftr" sz="quarter" idx="10"/>
          </p:nvPr>
        </p:nvSpPr>
        <p:spPr/>
        <p:txBody>
          <a:bodyPr/>
          <a:lstStyle/>
          <a:p>
            <a:r>
              <a:rPr lang="en-US" dirty="0">
                <a:solidFill>
                  <a:srgbClr val="000000"/>
                </a:solidFill>
              </a:rPr>
              <a:t>IBM Client  </a:t>
            </a:r>
            <a:r>
              <a:rPr lang="en-US" dirty="0" err="1">
                <a:solidFill>
                  <a:srgbClr val="000000"/>
                </a:solidFill>
              </a:rPr>
              <a:t>Enfgineering</a:t>
            </a:r>
            <a:r>
              <a:rPr lang="en-US" dirty="0">
                <a:solidFill>
                  <a:srgbClr val="000000"/>
                </a:solidFill>
              </a:rPr>
              <a:t> © 2023 IBM Corporation</a:t>
            </a:r>
          </a:p>
        </p:txBody>
      </p:sp>
      <p:sp>
        <p:nvSpPr>
          <p:cNvPr id="5" name="Slide Number Placeholder 4">
            <a:extLst>
              <a:ext uri="{FF2B5EF4-FFF2-40B4-BE49-F238E27FC236}">
                <a16:creationId xmlns:a16="http://schemas.microsoft.com/office/drawing/2014/main" id="{C8F21EF9-82E5-38F6-989F-05F7D2C3AF1B}"/>
              </a:ext>
            </a:extLst>
          </p:cNvPr>
          <p:cNvSpPr>
            <a:spLocks noGrp="1"/>
          </p:cNvSpPr>
          <p:nvPr>
            <p:ph type="sldNum" sz="quarter" idx="11"/>
          </p:nvPr>
        </p:nvSpPr>
        <p:spPr/>
        <p:txBody>
          <a:bodyPr/>
          <a:lstStyle/>
          <a:p>
            <a:pPr defTabSz="1828800"/>
            <a:fld id="{59395FB3-9C97-154F-86B2-7E381B951268}" type="slidenum">
              <a:rPr lang="en-US">
                <a:solidFill>
                  <a:srgbClr val="000000"/>
                </a:solidFill>
              </a:rPr>
              <a:pPr defTabSz="1828800"/>
              <a:t>22</a:t>
            </a:fld>
            <a:endParaRPr lang="en-US" dirty="0">
              <a:solidFill>
                <a:srgbClr val="000000"/>
              </a:solidFill>
            </a:endParaRPr>
          </a:p>
        </p:txBody>
      </p:sp>
      <p:graphicFrame>
        <p:nvGraphicFramePr>
          <p:cNvPr id="10" name="Table 9">
            <a:extLst>
              <a:ext uri="{FF2B5EF4-FFF2-40B4-BE49-F238E27FC236}">
                <a16:creationId xmlns:a16="http://schemas.microsoft.com/office/drawing/2014/main" id="{EFC5B0C8-B48B-45F3-A223-CDA426E2C605}"/>
              </a:ext>
            </a:extLst>
          </p:cNvPr>
          <p:cNvGraphicFramePr>
            <a:graphicFrameLocks noGrp="1"/>
          </p:cNvGraphicFramePr>
          <p:nvPr>
            <p:extLst>
              <p:ext uri="{D42A27DB-BD31-4B8C-83A1-F6EECF244321}">
                <p14:modId xmlns:p14="http://schemas.microsoft.com/office/powerpoint/2010/main" val="4044058235"/>
              </p:ext>
            </p:extLst>
          </p:nvPr>
        </p:nvGraphicFramePr>
        <p:xfrm>
          <a:off x="607970" y="1535025"/>
          <a:ext cx="13573766" cy="10645950"/>
        </p:xfrm>
        <a:graphic>
          <a:graphicData uri="http://schemas.openxmlformats.org/drawingml/2006/table">
            <a:tbl>
              <a:tblPr firstRow="1" bandRow="1">
                <a:tableStyleId>{21E4AEA4-8DFA-4A89-87EB-49C32662AFE0}</a:tableStyleId>
              </a:tblPr>
              <a:tblGrid>
                <a:gridCol w="2118547">
                  <a:extLst>
                    <a:ext uri="{9D8B030D-6E8A-4147-A177-3AD203B41FA5}">
                      <a16:colId xmlns:a16="http://schemas.microsoft.com/office/drawing/2014/main" val="8523243"/>
                    </a:ext>
                  </a:extLst>
                </a:gridCol>
                <a:gridCol w="6930630">
                  <a:extLst>
                    <a:ext uri="{9D8B030D-6E8A-4147-A177-3AD203B41FA5}">
                      <a16:colId xmlns:a16="http://schemas.microsoft.com/office/drawing/2014/main" val="3165724364"/>
                    </a:ext>
                  </a:extLst>
                </a:gridCol>
                <a:gridCol w="4524589">
                  <a:extLst>
                    <a:ext uri="{9D8B030D-6E8A-4147-A177-3AD203B41FA5}">
                      <a16:colId xmlns:a16="http://schemas.microsoft.com/office/drawing/2014/main" val="3497106121"/>
                    </a:ext>
                  </a:extLst>
                </a:gridCol>
              </a:tblGrid>
              <a:tr h="1520850">
                <a:tc>
                  <a:txBody>
                    <a:bodyPr/>
                    <a:lstStyle/>
                    <a:p>
                      <a:r>
                        <a:rPr lang="en-US" sz="3200" b="0" i="0" dirty="0">
                          <a:solidFill>
                            <a:schemeClr val="tx1"/>
                          </a:solidFill>
                          <a:latin typeface="IBM Plex Sans Light" panose="020B0403050203000203" pitchFamily="34" charset="0"/>
                        </a:rPr>
                        <a:t>Sl. No </a:t>
                      </a:r>
                    </a:p>
                  </a:txBody>
                  <a:tcPr/>
                </a:tc>
                <a:tc>
                  <a:txBody>
                    <a:bodyPr/>
                    <a:lstStyle/>
                    <a:p>
                      <a:r>
                        <a:rPr lang="en-US" sz="3200" b="0" i="0" dirty="0">
                          <a:solidFill>
                            <a:schemeClr val="tx1"/>
                          </a:solidFill>
                          <a:latin typeface="IBM Plex Sans Light" panose="020B0403050203000203" pitchFamily="34" charset="0"/>
                        </a:rPr>
                        <a:t>Technical Metric</a:t>
                      </a:r>
                    </a:p>
                  </a:txBody>
                  <a:tcPr/>
                </a:tc>
                <a:tc>
                  <a:txBody>
                    <a:bodyPr/>
                    <a:lstStyle/>
                    <a:p>
                      <a:r>
                        <a:rPr lang="en-US" sz="3200" b="0" i="0" dirty="0">
                          <a:solidFill>
                            <a:schemeClr val="tx1"/>
                          </a:solidFill>
                          <a:latin typeface="IBM Plex Sans Light" panose="020B0403050203000203" pitchFamily="34" charset="0"/>
                        </a:rPr>
                        <a:t>Risk</a:t>
                      </a:r>
                    </a:p>
                  </a:txBody>
                  <a:tcPr/>
                </a:tc>
                <a:extLst>
                  <a:ext uri="{0D108BD9-81ED-4DB2-BD59-A6C34878D82A}">
                    <a16:rowId xmlns:a16="http://schemas.microsoft.com/office/drawing/2014/main" val="3971107377"/>
                  </a:ext>
                </a:extLst>
              </a:tr>
              <a:tr h="1520850">
                <a:tc>
                  <a:txBody>
                    <a:bodyPr/>
                    <a:lstStyle/>
                    <a:p>
                      <a:r>
                        <a:rPr lang="en-US" sz="3200" b="0" i="0" dirty="0">
                          <a:solidFill>
                            <a:schemeClr val="tx1"/>
                          </a:solidFill>
                          <a:latin typeface="IBM Plex Sans Light" panose="020B0403050203000203" pitchFamily="34" charset="0"/>
                        </a:rPr>
                        <a:t>1</a:t>
                      </a:r>
                    </a:p>
                  </a:txBody>
                  <a:tcPr/>
                </a:tc>
                <a:tc>
                  <a:txBody>
                    <a:bodyPr/>
                    <a:lstStyle/>
                    <a:p>
                      <a:r>
                        <a:rPr lang="en-US" sz="3200" b="0" i="0" dirty="0">
                          <a:solidFill>
                            <a:schemeClr val="tx1"/>
                          </a:solidFill>
                          <a:latin typeface="IBM Plex Sans Light" panose="020B0403050203000203" pitchFamily="34" charset="0"/>
                        </a:rPr>
                        <a:t>Explainability</a:t>
                      </a:r>
                    </a:p>
                  </a:txBody>
                  <a:tcPr/>
                </a:tc>
                <a:tc>
                  <a:txBody>
                    <a:bodyPr/>
                    <a:lstStyle/>
                    <a:p>
                      <a:r>
                        <a:rPr lang="en-US" sz="3200" b="0" i="0" dirty="0">
                          <a:solidFill>
                            <a:schemeClr val="tx1"/>
                          </a:solidFill>
                          <a:latin typeface="IBM Plex Sans Light" panose="020B0403050203000203" pitchFamily="34" charset="0"/>
                        </a:rPr>
                        <a:t>Hallucination</a:t>
                      </a:r>
                    </a:p>
                  </a:txBody>
                  <a:tcPr/>
                </a:tc>
                <a:extLst>
                  <a:ext uri="{0D108BD9-81ED-4DB2-BD59-A6C34878D82A}">
                    <a16:rowId xmlns:a16="http://schemas.microsoft.com/office/drawing/2014/main" val="1860579011"/>
                  </a:ext>
                </a:extLst>
              </a:tr>
              <a:tr h="1520850">
                <a:tc>
                  <a:txBody>
                    <a:bodyPr/>
                    <a:lstStyle/>
                    <a:p>
                      <a:r>
                        <a:rPr lang="en-US" sz="3200" b="0" i="0" dirty="0">
                          <a:solidFill>
                            <a:schemeClr val="tx1"/>
                          </a:solidFill>
                          <a:latin typeface="IBM Plex Sans Light" panose="020B0403050203000203" pitchFamily="34" charset="0"/>
                        </a:rPr>
                        <a:t>2</a:t>
                      </a:r>
                    </a:p>
                  </a:txBody>
                  <a:tcPr/>
                </a:tc>
                <a:tc>
                  <a:txBody>
                    <a:bodyPr/>
                    <a:lstStyle/>
                    <a:p>
                      <a:r>
                        <a:rPr lang="en-US" sz="3200" b="0" i="0" dirty="0">
                          <a:solidFill>
                            <a:schemeClr val="tx1"/>
                          </a:solidFill>
                          <a:latin typeface="IBM Plex Sans Light" panose="020B0403050203000203" pitchFamily="34" charset="0"/>
                        </a:rPr>
                        <a:t>ROGUE,BLEU </a:t>
                      </a:r>
                      <a:r>
                        <a:rPr lang="en-US" sz="3200" b="0" i="0" dirty="0" err="1">
                          <a:solidFill>
                            <a:schemeClr val="tx1"/>
                          </a:solidFill>
                          <a:latin typeface="IBM Plex Sans Light" panose="020B0403050203000203" pitchFamily="34" charset="0"/>
                        </a:rPr>
                        <a:t>etc</a:t>
                      </a:r>
                      <a:endParaRPr lang="en-US" sz="3200" b="0" i="0" dirty="0">
                        <a:solidFill>
                          <a:schemeClr val="tx1"/>
                        </a:solidFill>
                        <a:latin typeface="IBM Plex Sans Light" panose="020B0403050203000203" pitchFamily="34" charset="0"/>
                      </a:endParaRPr>
                    </a:p>
                  </a:txBody>
                  <a:tcPr/>
                </a:tc>
                <a:tc>
                  <a:txBody>
                    <a:bodyPr/>
                    <a:lstStyle/>
                    <a:p>
                      <a:r>
                        <a:rPr lang="en-US" sz="3200" b="0" i="0" dirty="0">
                          <a:solidFill>
                            <a:schemeClr val="tx1"/>
                          </a:solidFill>
                          <a:latin typeface="IBM Plex Sans Light" panose="020B0403050203000203" pitchFamily="34" charset="0"/>
                        </a:rPr>
                        <a:t>Quality</a:t>
                      </a:r>
                    </a:p>
                  </a:txBody>
                  <a:tcPr/>
                </a:tc>
                <a:extLst>
                  <a:ext uri="{0D108BD9-81ED-4DB2-BD59-A6C34878D82A}">
                    <a16:rowId xmlns:a16="http://schemas.microsoft.com/office/drawing/2014/main" val="1762101209"/>
                  </a:ext>
                </a:extLst>
              </a:tr>
              <a:tr h="1520850">
                <a:tc>
                  <a:txBody>
                    <a:bodyPr/>
                    <a:lstStyle/>
                    <a:p>
                      <a:r>
                        <a:rPr lang="en-US" sz="3200" b="0" i="0" dirty="0">
                          <a:solidFill>
                            <a:schemeClr val="tx1"/>
                          </a:solidFill>
                          <a:latin typeface="IBM Plex Sans Light" panose="020B0403050203000203" pitchFamily="34" charset="0"/>
                        </a:rPr>
                        <a:t>3</a:t>
                      </a:r>
                    </a:p>
                  </a:txBody>
                  <a:tcPr/>
                </a:tc>
                <a:tc>
                  <a:txBody>
                    <a:bodyPr/>
                    <a:lstStyle/>
                    <a:p>
                      <a:r>
                        <a:rPr lang="en-US" sz="3200" b="0" i="0" dirty="0" err="1">
                          <a:solidFill>
                            <a:schemeClr val="tx1"/>
                          </a:solidFill>
                          <a:latin typeface="IBM Plex Sans Light" panose="020B0403050203000203" pitchFamily="34" charset="0"/>
                        </a:rPr>
                        <a:t>Exact_match</a:t>
                      </a:r>
                      <a:r>
                        <a:rPr lang="en-US" sz="3200" b="0" i="0" dirty="0">
                          <a:solidFill>
                            <a:schemeClr val="tx1"/>
                          </a:solidFill>
                          <a:latin typeface="IBM Plex Sans Light" panose="020B0403050203000203" pitchFamily="34" charset="0"/>
                        </a:rPr>
                        <a:t>, Similarity</a:t>
                      </a:r>
                    </a:p>
                  </a:txBody>
                  <a:tcPr/>
                </a:tc>
                <a:tc>
                  <a:txBody>
                    <a:bodyPr/>
                    <a:lstStyle/>
                    <a:p>
                      <a:r>
                        <a:rPr lang="en-US" sz="3200" b="0" i="0" dirty="0">
                          <a:solidFill>
                            <a:schemeClr val="tx1"/>
                          </a:solidFill>
                          <a:latin typeface="IBM Plex Sans Light" panose="020B0403050203000203" pitchFamily="34" charset="0"/>
                        </a:rPr>
                        <a:t>Retrieval</a:t>
                      </a:r>
                    </a:p>
                  </a:txBody>
                  <a:tcPr/>
                </a:tc>
                <a:extLst>
                  <a:ext uri="{0D108BD9-81ED-4DB2-BD59-A6C34878D82A}">
                    <a16:rowId xmlns:a16="http://schemas.microsoft.com/office/drawing/2014/main" val="3047696826"/>
                  </a:ext>
                </a:extLst>
              </a:tr>
              <a:tr h="1520850">
                <a:tc>
                  <a:txBody>
                    <a:bodyPr/>
                    <a:lstStyle/>
                    <a:p>
                      <a:r>
                        <a:rPr lang="en-US" sz="3200" b="0" i="0" dirty="0">
                          <a:solidFill>
                            <a:schemeClr val="tx1"/>
                          </a:solidFill>
                          <a:latin typeface="IBM Plex Sans Light" panose="020B0403050203000203" pitchFamily="34" charset="0"/>
                        </a:rPr>
                        <a:t>4</a:t>
                      </a:r>
                    </a:p>
                  </a:txBody>
                  <a:tcPr/>
                </a:tc>
                <a:tc>
                  <a:txBody>
                    <a:bodyPr/>
                    <a:lstStyle/>
                    <a:p>
                      <a:r>
                        <a:rPr lang="en-US" sz="3200" b="0" i="0" dirty="0">
                          <a:solidFill>
                            <a:schemeClr val="tx1"/>
                          </a:solidFill>
                          <a:latin typeface="IBM Plex Sans Light" panose="020B0403050203000203" pitchFamily="34" charset="0"/>
                        </a:rPr>
                        <a:t>HAP/Toxicity</a:t>
                      </a:r>
                    </a:p>
                  </a:txBody>
                  <a:tcPr/>
                </a:tc>
                <a:tc>
                  <a:txBody>
                    <a:bodyPr/>
                    <a:lstStyle/>
                    <a:p>
                      <a:r>
                        <a:rPr lang="en-US" sz="3200" b="0" i="0" dirty="0">
                          <a:solidFill>
                            <a:schemeClr val="tx1"/>
                          </a:solidFill>
                          <a:latin typeface="IBM Plex Sans Light" panose="020B0403050203000203" pitchFamily="34" charset="0"/>
                        </a:rPr>
                        <a:t>Toxicity </a:t>
                      </a:r>
                    </a:p>
                  </a:txBody>
                  <a:tcPr/>
                </a:tc>
                <a:extLst>
                  <a:ext uri="{0D108BD9-81ED-4DB2-BD59-A6C34878D82A}">
                    <a16:rowId xmlns:a16="http://schemas.microsoft.com/office/drawing/2014/main" val="322317472"/>
                  </a:ext>
                </a:extLst>
              </a:tr>
              <a:tr h="1520850">
                <a:tc>
                  <a:txBody>
                    <a:bodyPr/>
                    <a:lstStyle/>
                    <a:p>
                      <a:r>
                        <a:rPr lang="en-US" sz="3200" b="0" i="0" dirty="0">
                          <a:solidFill>
                            <a:schemeClr val="tx1"/>
                          </a:solidFill>
                          <a:latin typeface="IBM Plex Sans Light" panose="020B0403050203000203" pitchFamily="34" charset="0"/>
                        </a:rPr>
                        <a:t>5</a:t>
                      </a:r>
                    </a:p>
                  </a:txBody>
                  <a:tcPr/>
                </a:tc>
                <a:tc>
                  <a:txBody>
                    <a:bodyPr/>
                    <a:lstStyle/>
                    <a:p>
                      <a:r>
                        <a:rPr lang="en-US" sz="3200" b="0" i="0" dirty="0">
                          <a:solidFill>
                            <a:schemeClr val="tx1"/>
                          </a:solidFill>
                          <a:latin typeface="IBM Plex Sans Light" panose="020B0403050203000203" pitchFamily="34" charset="0"/>
                        </a:rPr>
                        <a:t>PII detection</a:t>
                      </a:r>
                    </a:p>
                  </a:txBody>
                  <a:tcPr/>
                </a:tc>
                <a:tc>
                  <a:txBody>
                    <a:bodyPr/>
                    <a:lstStyle/>
                    <a:p>
                      <a:r>
                        <a:rPr lang="en-US" sz="3200" b="0" i="0" dirty="0">
                          <a:solidFill>
                            <a:schemeClr val="tx1"/>
                          </a:solidFill>
                          <a:latin typeface="IBM Plex Sans Light" panose="020B0403050203000203" pitchFamily="34" charset="0"/>
                        </a:rPr>
                        <a:t>PII</a:t>
                      </a:r>
                    </a:p>
                  </a:txBody>
                  <a:tcPr/>
                </a:tc>
                <a:extLst>
                  <a:ext uri="{0D108BD9-81ED-4DB2-BD59-A6C34878D82A}">
                    <a16:rowId xmlns:a16="http://schemas.microsoft.com/office/drawing/2014/main" val="1600422254"/>
                  </a:ext>
                </a:extLst>
              </a:tr>
              <a:tr h="1520850">
                <a:tc>
                  <a:txBody>
                    <a:bodyPr/>
                    <a:lstStyle/>
                    <a:p>
                      <a:r>
                        <a:rPr lang="en-US" sz="3200" b="0" i="0" dirty="0">
                          <a:solidFill>
                            <a:schemeClr val="tx1"/>
                          </a:solidFill>
                          <a:latin typeface="IBM Plex Sans Light" panose="020B0403050203000203" pitchFamily="34" charset="0"/>
                        </a:rPr>
                        <a:t>6</a:t>
                      </a:r>
                    </a:p>
                  </a:txBody>
                  <a:tcPr/>
                </a:tc>
                <a:tc>
                  <a:txBody>
                    <a:bodyPr/>
                    <a:lstStyle/>
                    <a:p>
                      <a:r>
                        <a:rPr lang="en-US" sz="3200" b="0" i="0" dirty="0">
                          <a:solidFill>
                            <a:schemeClr val="tx1"/>
                          </a:solidFill>
                          <a:latin typeface="IBM Plex Sans Light" panose="020B0403050203000203" pitchFamily="34" charset="0"/>
                        </a:rPr>
                        <a:t>Drift Detection</a:t>
                      </a:r>
                    </a:p>
                  </a:txBody>
                  <a:tcPr/>
                </a:tc>
                <a:tc>
                  <a:txBody>
                    <a:bodyPr/>
                    <a:lstStyle/>
                    <a:p>
                      <a:r>
                        <a:rPr lang="en-US" sz="3200" b="0" i="0" dirty="0">
                          <a:solidFill>
                            <a:schemeClr val="tx1"/>
                          </a:solidFill>
                          <a:latin typeface="IBM Plex Sans Light" panose="020B0403050203000203" pitchFamily="34" charset="0"/>
                        </a:rPr>
                        <a:t>Drift/RCA</a:t>
                      </a:r>
                    </a:p>
                  </a:txBody>
                  <a:tcPr/>
                </a:tc>
                <a:extLst>
                  <a:ext uri="{0D108BD9-81ED-4DB2-BD59-A6C34878D82A}">
                    <a16:rowId xmlns:a16="http://schemas.microsoft.com/office/drawing/2014/main" val="1570999411"/>
                  </a:ext>
                </a:extLst>
              </a:tr>
            </a:tbl>
          </a:graphicData>
        </a:graphic>
      </p:graphicFrame>
    </p:spTree>
    <p:extLst>
      <p:ext uri="{BB962C8B-B14F-4D97-AF65-F5344CB8AC3E}">
        <p14:creationId xmlns:p14="http://schemas.microsoft.com/office/powerpoint/2010/main" val="2772736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0214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0E432B9-6DAE-EF49-BEDA-EF8C5D5A6DED}"/>
              </a:ext>
            </a:extLst>
          </p:cNvPr>
          <p:cNvGrpSpPr>
            <a:grpSpLocks noChangeAspect="1"/>
          </p:cNvGrpSpPr>
          <p:nvPr/>
        </p:nvGrpSpPr>
        <p:grpSpPr>
          <a:xfrm>
            <a:off x="7298010" y="3240690"/>
            <a:ext cx="8572290" cy="8117793"/>
            <a:chOff x="470888" y="910745"/>
            <a:chExt cx="3817352" cy="3614958"/>
          </a:xfrm>
        </p:grpSpPr>
        <p:sp>
          <p:nvSpPr>
            <p:cNvPr id="8" name="Oval 6"/>
            <p:cNvSpPr>
              <a:spLocks noChangeArrowheads="1"/>
            </p:cNvSpPr>
            <p:nvPr/>
          </p:nvSpPr>
          <p:spPr bwMode="auto">
            <a:xfrm>
              <a:off x="1766200" y="920895"/>
              <a:ext cx="2522040" cy="2522041"/>
            </a:xfrm>
            <a:prstGeom prst="ellipse">
              <a:avLst/>
            </a:prstGeom>
            <a:gradFill flip="none" rotWithShape="1">
              <a:gsLst>
                <a:gs pos="0">
                  <a:srgbClr val="0062FF"/>
                </a:gs>
                <a:gs pos="45000">
                  <a:srgbClr val="7D80FF"/>
                </a:gs>
                <a:gs pos="90000">
                  <a:srgbClr val="00BAB6"/>
                </a:gs>
              </a:gsLst>
              <a:path path="circle">
                <a:fillToRect l="100000" t="100000"/>
              </a:path>
              <a:tileRect r="-100000" b="-100000"/>
            </a:gradFill>
            <a:ln w="6350">
              <a:noFill/>
              <a:round/>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defTabSz="1828070">
                <a:spcBef>
                  <a:spcPct val="50000"/>
                </a:spcBef>
                <a:defRPr/>
              </a:pPr>
              <a:endParaRPr lang="en-GB" altLang="en-US" sz="1600" dirty="0">
                <a:solidFill>
                  <a:srgbClr val="000000"/>
                </a:solidFill>
                <a:latin typeface="IBM Plex Sans Light" panose="020B0403050203000203" pitchFamily="34" charset="0"/>
                <a:ea typeface="MS PGothic" charset="-128"/>
                <a:cs typeface="Calibri"/>
                <a:sym typeface="Arial"/>
              </a:endParaRPr>
            </a:p>
          </p:txBody>
        </p:sp>
        <p:sp>
          <p:nvSpPr>
            <p:cNvPr id="13" name="Rectangle 11"/>
            <p:cNvSpPr>
              <a:spLocks noChangeArrowheads="1"/>
            </p:cNvSpPr>
            <p:nvPr/>
          </p:nvSpPr>
          <p:spPr bwMode="auto">
            <a:xfrm>
              <a:off x="2967913" y="1431655"/>
              <a:ext cx="993721" cy="41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4102" tIns="92054" rIns="184102" bIns="92054">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r" defTabSz="1828070">
                <a:defRPr/>
              </a:pPr>
              <a:r>
                <a:rPr lang="en-US" altLang="en-US" sz="2400" b="1" dirty="0">
                  <a:solidFill>
                    <a:srgbClr val="FFFFFF"/>
                  </a:solidFill>
                  <a:latin typeface="IBM Plex Sans Light" panose="020B0403050203000203" pitchFamily="34" charset="0"/>
                  <a:ea typeface="IBM Plex Sans" charset="0"/>
                  <a:cs typeface="IBM Plex Sans" charset="0"/>
                  <a:sym typeface="Arial"/>
                </a:rPr>
                <a:t>Lifecycle Governance</a:t>
              </a:r>
            </a:p>
          </p:txBody>
        </p:sp>
        <p:sp>
          <p:nvSpPr>
            <p:cNvPr id="12" name="Oval 6">
              <a:extLst>
                <a:ext uri="{FF2B5EF4-FFF2-40B4-BE49-F238E27FC236}">
                  <a16:creationId xmlns:a16="http://schemas.microsoft.com/office/drawing/2014/main" id="{9A28CFA0-8ECA-944C-9676-1E94BA28C0D5}"/>
                </a:ext>
              </a:extLst>
            </p:cNvPr>
            <p:cNvSpPr>
              <a:spLocks noChangeArrowheads="1"/>
            </p:cNvSpPr>
            <p:nvPr/>
          </p:nvSpPr>
          <p:spPr bwMode="auto">
            <a:xfrm>
              <a:off x="1123001" y="2003662"/>
              <a:ext cx="2522041" cy="2522041"/>
            </a:xfrm>
            <a:prstGeom prst="ellipse">
              <a:avLst/>
            </a:prstGeom>
            <a:solidFill>
              <a:srgbClr val="A970FF">
                <a:alpha val="70000"/>
              </a:srgbClr>
            </a:solidFill>
            <a:ln w="6350">
              <a:noFill/>
              <a:round/>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defTabSz="1828070">
                <a:spcBef>
                  <a:spcPct val="50000"/>
                </a:spcBef>
                <a:defRPr/>
              </a:pPr>
              <a:endParaRPr lang="en-GB" altLang="en-US" sz="1600">
                <a:solidFill>
                  <a:srgbClr val="000000"/>
                </a:solidFill>
                <a:latin typeface="IBM Plex Sans Light" panose="020B0403050203000203" pitchFamily="34" charset="0"/>
                <a:ea typeface="MS PGothic" charset="-128"/>
                <a:cs typeface="Calibri"/>
                <a:sym typeface="Arial"/>
              </a:endParaRPr>
            </a:p>
          </p:txBody>
        </p:sp>
        <p:sp>
          <p:nvSpPr>
            <p:cNvPr id="14" name="Oval 5">
              <a:extLst>
                <a:ext uri="{FF2B5EF4-FFF2-40B4-BE49-F238E27FC236}">
                  <a16:creationId xmlns:a16="http://schemas.microsoft.com/office/drawing/2014/main" id="{4EEB2499-4862-FB43-87EC-4AE41CC41AC3}"/>
                </a:ext>
              </a:extLst>
            </p:cNvPr>
            <p:cNvSpPr>
              <a:spLocks noChangeArrowheads="1"/>
            </p:cNvSpPr>
            <p:nvPr/>
          </p:nvSpPr>
          <p:spPr bwMode="auto">
            <a:xfrm>
              <a:off x="470888" y="910745"/>
              <a:ext cx="2522041" cy="2522041"/>
            </a:xfrm>
            <a:prstGeom prst="ellipse">
              <a:avLst/>
            </a:prstGeom>
            <a:solidFill>
              <a:srgbClr val="0062FF">
                <a:alpha val="60000"/>
              </a:srgbClr>
            </a:solidFill>
            <a:ln w="6350">
              <a:noFill/>
              <a:round/>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defTabSz="1828070">
                <a:spcBef>
                  <a:spcPct val="50000"/>
                </a:spcBef>
                <a:defRPr/>
              </a:pPr>
              <a:endParaRPr lang="en-GB" altLang="en-US" sz="1600">
                <a:solidFill>
                  <a:srgbClr val="000000"/>
                </a:solidFill>
                <a:latin typeface="IBM Plex Sans Light" panose="020B0403050203000203" pitchFamily="34" charset="0"/>
                <a:ea typeface="MS PGothic" charset="-128"/>
                <a:cs typeface="Calibri"/>
                <a:sym typeface="Arial"/>
              </a:endParaRPr>
            </a:p>
          </p:txBody>
        </p:sp>
        <p:sp>
          <p:nvSpPr>
            <p:cNvPr id="15" name="Rectangle 8">
              <a:extLst>
                <a:ext uri="{FF2B5EF4-FFF2-40B4-BE49-F238E27FC236}">
                  <a16:creationId xmlns:a16="http://schemas.microsoft.com/office/drawing/2014/main" id="{54009158-EBDC-5A45-9D24-9ACF0CD64DC5}"/>
                </a:ext>
              </a:extLst>
            </p:cNvPr>
            <p:cNvSpPr>
              <a:spLocks noChangeArrowheads="1"/>
            </p:cNvSpPr>
            <p:nvPr/>
          </p:nvSpPr>
          <p:spPr bwMode="auto">
            <a:xfrm>
              <a:off x="757579" y="1404247"/>
              <a:ext cx="1241629" cy="46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4102" tIns="92054" rIns="184102" bIns="92054">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defTabSz="1828070">
                <a:defRPr/>
              </a:pPr>
              <a:r>
                <a:rPr lang="en-US" altLang="en-US" sz="2800" b="1" dirty="0">
                  <a:solidFill>
                    <a:srgbClr val="FFFFFF"/>
                  </a:solidFill>
                  <a:latin typeface="IBM Plex Sans Light" panose="020B0403050203000203" pitchFamily="34" charset="0"/>
                  <a:ea typeface="IBM Plex Sans" charset="0"/>
                  <a:cs typeface="IBM Plex Sans" charset="0"/>
                  <a:sym typeface="Arial"/>
                </a:rPr>
                <a:t>Risk Management</a:t>
              </a:r>
            </a:p>
          </p:txBody>
        </p:sp>
        <p:sp>
          <p:nvSpPr>
            <p:cNvPr id="22" name="Rectangle 11">
              <a:extLst>
                <a:ext uri="{FF2B5EF4-FFF2-40B4-BE49-F238E27FC236}">
                  <a16:creationId xmlns:a16="http://schemas.microsoft.com/office/drawing/2014/main" id="{1154EFC2-6E13-204D-8CE4-6C8CBF9C692C}"/>
                </a:ext>
              </a:extLst>
            </p:cNvPr>
            <p:cNvSpPr>
              <a:spLocks noChangeArrowheads="1"/>
            </p:cNvSpPr>
            <p:nvPr/>
          </p:nvSpPr>
          <p:spPr bwMode="auto">
            <a:xfrm>
              <a:off x="1807910" y="2181915"/>
              <a:ext cx="1151683" cy="57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92054" rIns="0" bIns="92054">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1828070">
                <a:defRPr/>
              </a:pPr>
              <a:r>
                <a:rPr lang="en-US" altLang="en-US" sz="3600" dirty="0">
                  <a:solidFill>
                    <a:srgbClr val="FFFFFF"/>
                  </a:solidFill>
                  <a:latin typeface="IBM Plex Sans Condensed" panose="020B0506050203000203" pitchFamily="34" charset="77"/>
                  <a:ea typeface="IBM Plex Sans" charset="0"/>
                  <a:cs typeface="IBM Plex Sans" charset="0"/>
                  <a:sym typeface="Arial"/>
                </a:rPr>
                <a:t>AI Governance</a:t>
              </a:r>
            </a:p>
          </p:txBody>
        </p:sp>
        <p:sp>
          <p:nvSpPr>
            <p:cNvPr id="25" name="Rectangle 8">
              <a:extLst>
                <a:ext uri="{FF2B5EF4-FFF2-40B4-BE49-F238E27FC236}">
                  <a16:creationId xmlns:a16="http://schemas.microsoft.com/office/drawing/2014/main" id="{8BD6D9BA-01D8-9842-B88B-4BBFEB84CA20}"/>
                </a:ext>
              </a:extLst>
            </p:cNvPr>
            <p:cNvSpPr>
              <a:spLocks noChangeArrowheads="1"/>
            </p:cNvSpPr>
            <p:nvPr/>
          </p:nvSpPr>
          <p:spPr bwMode="auto">
            <a:xfrm>
              <a:off x="1714189" y="3588429"/>
              <a:ext cx="1339123" cy="46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4102" tIns="92054" rIns="184102" bIns="92054">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1828070">
                <a:defRPr/>
              </a:pPr>
              <a:r>
                <a:rPr lang="en-US" altLang="en-US" sz="2800" b="1" dirty="0">
                  <a:solidFill>
                    <a:srgbClr val="FFFFFF"/>
                  </a:solidFill>
                  <a:latin typeface="IBM Plex Sans Light" panose="020B0403050203000203" pitchFamily="34" charset="0"/>
                  <a:ea typeface="IBM Plex Sans" charset="0"/>
                  <a:cs typeface="IBM Plex Sans" charset="0"/>
                  <a:sym typeface="Arial"/>
                </a:rPr>
                <a:t>Evaluation and monitoring</a:t>
              </a:r>
            </a:p>
          </p:txBody>
        </p:sp>
      </p:grpSp>
      <p:sp>
        <p:nvSpPr>
          <p:cNvPr id="5" name="Footer Placeholder 4">
            <a:extLst>
              <a:ext uri="{FF2B5EF4-FFF2-40B4-BE49-F238E27FC236}">
                <a16:creationId xmlns:a16="http://schemas.microsoft.com/office/drawing/2014/main" id="{C9378D88-2657-CD0F-CCB9-4F0652488B70}"/>
              </a:ext>
            </a:extLst>
          </p:cNvPr>
          <p:cNvSpPr>
            <a:spLocks noGrp="1"/>
          </p:cNvSpPr>
          <p:nvPr>
            <p:ph type="ftr" sz="quarter" idx="10"/>
          </p:nvPr>
        </p:nvSpPr>
        <p:spPr/>
        <p:txBody>
          <a:bodyPr/>
          <a:lstStyle/>
          <a:p>
            <a:pPr defTabSz="1828800"/>
            <a:r>
              <a:rPr lang="en-US" dirty="0">
                <a:solidFill>
                  <a:srgbClr val="000000"/>
                </a:solidFill>
              </a:rPr>
              <a:t>© 2023 IBM Corporation</a:t>
            </a:r>
          </a:p>
        </p:txBody>
      </p:sp>
      <p:sp>
        <p:nvSpPr>
          <p:cNvPr id="2" name="Slide Number Placeholder 1">
            <a:extLst>
              <a:ext uri="{FF2B5EF4-FFF2-40B4-BE49-F238E27FC236}">
                <a16:creationId xmlns:a16="http://schemas.microsoft.com/office/drawing/2014/main" id="{955F411E-C114-EDC9-FF5E-D0AB1C6A9DC4}"/>
              </a:ext>
            </a:extLst>
          </p:cNvPr>
          <p:cNvSpPr>
            <a:spLocks noGrp="1"/>
          </p:cNvSpPr>
          <p:nvPr>
            <p:ph type="sldNum" sz="quarter" idx="11"/>
          </p:nvPr>
        </p:nvSpPr>
        <p:spPr>
          <a:xfrm>
            <a:off x="23687631" y="12937370"/>
            <a:ext cx="123432" cy="246221"/>
          </a:xfrm>
        </p:spPr>
        <p:txBody>
          <a:bodyPr/>
          <a:lstStyle/>
          <a:p>
            <a:pPr defTabSz="1828092"/>
            <a:fld id="{D0BE6F14-FF48-0F4F-A8AA-2E3F25371E4A}" type="slidenum">
              <a:rPr lang="en-US">
                <a:solidFill>
                  <a:srgbClr val="000000"/>
                </a:solidFill>
              </a:rPr>
              <a:pPr defTabSz="1828092"/>
              <a:t>3</a:t>
            </a:fld>
            <a:endParaRPr lang="en-US">
              <a:solidFill>
                <a:srgbClr val="000000"/>
              </a:solidFill>
            </a:endParaRPr>
          </a:p>
        </p:txBody>
      </p:sp>
      <p:cxnSp>
        <p:nvCxnSpPr>
          <p:cNvPr id="23" name="Straight Connector 22">
            <a:extLst>
              <a:ext uri="{FF2B5EF4-FFF2-40B4-BE49-F238E27FC236}">
                <a16:creationId xmlns:a16="http://schemas.microsoft.com/office/drawing/2014/main" id="{8092BCBC-62DA-24BE-E57A-09E64B3BB65F}"/>
              </a:ext>
            </a:extLst>
          </p:cNvPr>
          <p:cNvCxnSpPr>
            <a:cxnSpLocks/>
            <a:endCxn id="4" idx="1"/>
          </p:cNvCxnSpPr>
          <p:nvPr/>
        </p:nvCxnSpPr>
        <p:spPr bwMode="auto">
          <a:xfrm flipV="1">
            <a:off x="15226505" y="3186925"/>
            <a:ext cx="1019128" cy="1689598"/>
          </a:xfrm>
          <a:prstGeom prst="line">
            <a:avLst/>
          </a:prstGeom>
          <a:ln w="28575">
            <a:solidFill>
              <a:schemeClr val="accent2"/>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CD78F682-652B-9F77-F7D8-7E1265B46CE8}"/>
              </a:ext>
            </a:extLst>
          </p:cNvPr>
          <p:cNvCxnSpPr>
            <a:cxnSpLocks/>
            <a:stCxn id="43" idx="3"/>
            <a:endCxn id="15" idx="1"/>
          </p:cNvCxnSpPr>
          <p:nvPr/>
        </p:nvCxnSpPr>
        <p:spPr bwMode="auto">
          <a:xfrm flipV="1">
            <a:off x="6529102" y="4872744"/>
            <a:ext cx="1412705" cy="10552"/>
          </a:xfrm>
          <a:prstGeom prst="line">
            <a:avLst/>
          </a:prstGeom>
          <a:ln w="28575">
            <a:solidFill>
              <a:schemeClr val="accent3"/>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F202E73-E720-9EF0-7B10-3A695470B16C}"/>
              </a:ext>
            </a:extLst>
          </p:cNvPr>
          <p:cNvCxnSpPr>
            <a:cxnSpLocks/>
            <a:stCxn id="25" idx="3"/>
            <a:endCxn id="16" idx="1"/>
          </p:cNvCxnSpPr>
          <p:nvPr/>
        </p:nvCxnSpPr>
        <p:spPr bwMode="auto">
          <a:xfrm flipV="1">
            <a:off x="13097131" y="9349426"/>
            <a:ext cx="3148503" cy="428143"/>
          </a:xfrm>
          <a:prstGeom prst="line">
            <a:avLst/>
          </a:prstGeom>
          <a:ln w="28575">
            <a:solidFill>
              <a:srgbClr val="D4BBFF"/>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2E34E690-FD07-B78A-D116-1402EFCB00F0}"/>
              </a:ext>
            </a:extLst>
          </p:cNvPr>
          <p:cNvSpPr txBox="1"/>
          <p:nvPr/>
        </p:nvSpPr>
        <p:spPr>
          <a:xfrm>
            <a:off x="16245633" y="813138"/>
            <a:ext cx="7829688" cy="474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4876800">
              <a:buSzPct val="100000"/>
            </a:pPr>
            <a:r>
              <a:rPr lang="en-US" sz="2800" b="1" u="sng" dirty="0">
                <a:solidFill>
                  <a:srgbClr val="000000"/>
                </a:solidFill>
                <a:latin typeface="IBM Plex Sans Light"/>
                <a:cs typeface="Arial" panose="020B0604020202020204" pitchFamily="34" charset="0"/>
              </a:rPr>
              <a:t>Capture model facts throughout the lifecycle</a:t>
            </a:r>
            <a:endParaRPr lang="en-US" sz="2800" b="1" dirty="0">
              <a:solidFill>
                <a:srgbClr val="000000"/>
              </a:solidFill>
              <a:latin typeface="IBM Plex Sans Light"/>
              <a:cs typeface="Arial" panose="020B0604020202020204" pitchFamily="34" charset="0"/>
            </a:endParaRPr>
          </a:p>
          <a:p>
            <a:pPr marL="571500" indent="-571500" defTabSz="4876800">
              <a:buSzPct val="100000"/>
              <a:buFont typeface="Arial" panose="020B0604020202020204" pitchFamily="34" charset="0"/>
              <a:buChar char="•"/>
            </a:pPr>
            <a:r>
              <a:rPr lang="en-US" sz="2800" b="1" dirty="0">
                <a:solidFill>
                  <a:srgbClr val="000000"/>
                </a:solidFill>
                <a:latin typeface="IBM Plex Sans Light"/>
                <a:cs typeface="Arial" panose="020B0604020202020204" pitchFamily="34" charset="0"/>
              </a:rPr>
              <a:t>Model Inventory:    </a:t>
            </a:r>
          </a:p>
          <a:p>
            <a:pPr marL="1485900" lvl="1" indent="-571500" defTabSz="4876800">
              <a:buSzPct val="100000"/>
              <a:buFont typeface="Arial" panose="020B0604020202020204" pitchFamily="34" charset="0"/>
              <a:buChar char="•"/>
            </a:pPr>
            <a:r>
              <a:rPr lang="en-US" sz="2800" dirty="0">
                <a:solidFill>
                  <a:srgbClr val="000000"/>
                </a:solidFill>
                <a:latin typeface="IBM Plex Sans Light"/>
                <a:cs typeface="Arial" panose="020B0604020202020204" pitchFamily="34" charset="0"/>
              </a:rPr>
              <a:t>Capture models &amp; LLMs progressing across lifecycle</a:t>
            </a:r>
          </a:p>
          <a:p>
            <a:pPr marL="1485900" lvl="1" indent="-571500" defTabSz="4876800">
              <a:buSzPct val="100000"/>
              <a:buFont typeface="Arial" panose="020B0604020202020204" pitchFamily="34" charset="0"/>
              <a:buChar char="•"/>
            </a:pPr>
            <a:r>
              <a:rPr lang="en-US" sz="2800" dirty="0">
                <a:solidFill>
                  <a:srgbClr val="000000"/>
                </a:solidFill>
                <a:latin typeface="IBM Plex Sans Light"/>
                <a:cs typeface="Arial" panose="020B0604020202020204" pitchFamily="34" charset="0"/>
              </a:rPr>
              <a:t>Organize by use case </a:t>
            </a:r>
          </a:p>
          <a:p>
            <a:pPr marL="1485900" lvl="1" indent="-571500" defTabSz="4876800">
              <a:buSzPct val="100000"/>
              <a:buFont typeface="Arial" panose="020B0604020202020204" pitchFamily="34" charset="0"/>
              <a:buChar char="•"/>
            </a:pPr>
            <a:r>
              <a:rPr lang="en-US" sz="2800" dirty="0">
                <a:solidFill>
                  <a:srgbClr val="000000"/>
                </a:solidFill>
                <a:latin typeface="IBM Plex Sans Light"/>
                <a:cs typeface="Arial" panose="020B0604020202020204" pitchFamily="34" charset="0"/>
              </a:rPr>
              <a:t>Alert right stakeholders</a:t>
            </a:r>
          </a:p>
          <a:p>
            <a:pPr marL="571500" indent="-571500" defTabSz="4876800">
              <a:buSzPct val="100000"/>
              <a:buFont typeface="Arial" panose="020B0604020202020204" pitchFamily="34" charset="0"/>
              <a:buChar char="•"/>
            </a:pPr>
            <a:r>
              <a:rPr lang="en-US" sz="2800" b="1" dirty="0">
                <a:solidFill>
                  <a:srgbClr val="000000"/>
                </a:solidFill>
                <a:latin typeface="IBM Plex Sans Light"/>
                <a:cs typeface="Arial" panose="020B0604020202020204" pitchFamily="34" charset="0"/>
              </a:rPr>
              <a:t>AI Factsheets: </a:t>
            </a:r>
          </a:p>
          <a:p>
            <a:pPr marL="1485900" lvl="1" indent="-571500" defTabSz="4876800">
              <a:buSzPct val="100000"/>
              <a:buFont typeface="Arial" panose="020B0604020202020204" pitchFamily="34" charset="0"/>
              <a:buChar char="•"/>
            </a:pPr>
            <a:r>
              <a:rPr lang="en-US" sz="2800" dirty="0">
                <a:solidFill>
                  <a:srgbClr val="000000"/>
                </a:solidFill>
                <a:latin typeface="IBM Plex Sans Light"/>
                <a:cs typeface="Arial" panose="020B0604020202020204" pitchFamily="34" charset="0"/>
              </a:rPr>
              <a:t>Captures model details automatically</a:t>
            </a:r>
          </a:p>
          <a:p>
            <a:pPr marL="1485900" lvl="1" indent="-571500" defTabSz="4876800">
              <a:buSzPct val="100000"/>
              <a:buFont typeface="Arial" panose="020B0604020202020204" pitchFamily="34" charset="0"/>
              <a:buChar char="•"/>
            </a:pPr>
            <a:r>
              <a:rPr lang="en-US" sz="2800" dirty="0">
                <a:solidFill>
                  <a:srgbClr val="000000"/>
                </a:solidFill>
                <a:latin typeface="IBM Plex Sans Light"/>
                <a:cs typeface="Arial" panose="020B0604020202020204" pitchFamily="34" charset="0"/>
              </a:rPr>
              <a:t>Always up-to-date Factsheet</a:t>
            </a:r>
          </a:p>
          <a:p>
            <a:pPr marL="1485900" lvl="1" indent="-571500" defTabSz="4876800">
              <a:buSzPct val="100000"/>
              <a:buFont typeface="Arial" panose="020B0604020202020204" pitchFamily="34" charset="0"/>
              <a:buChar char="•"/>
            </a:pPr>
            <a:r>
              <a:rPr lang="en-US" sz="2800" dirty="0">
                <a:solidFill>
                  <a:srgbClr val="000000"/>
                </a:solidFill>
                <a:latin typeface="IBM Plex Sans Light"/>
                <a:cs typeface="Arial" panose="020B0604020202020204" pitchFamily="34" charset="0"/>
              </a:rPr>
              <a:t>Exportable to align stakeholders</a:t>
            </a:r>
          </a:p>
          <a:p>
            <a:pPr defTabSz="4876800">
              <a:buSzPct val="100000"/>
            </a:pPr>
            <a:endParaRPr lang="en-US" sz="2800" dirty="0">
              <a:solidFill>
                <a:srgbClr val="000000"/>
              </a:solidFill>
              <a:latin typeface="IBM Plex Sans Light"/>
              <a:cs typeface="Arial" panose="020B0604020202020204" pitchFamily="34" charset="0"/>
            </a:endParaRPr>
          </a:p>
        </p:txBody>
      </p:sp>
      <p:sp>
        <p:nvSpPr>
          <p:cNvPr id="16" name="TextBox 15">
            <a:extLst>
              <a:ext uri="{FF2B5EF4-FFF2-40B4-BE49-F238E27FC236}">
                <a16:creationId xmlns:a16="http://schemas.microsoft.com/office/drawing/2014/main" id="{CA85EDB7-7C23-2FEA-37B7-F6E777E779AB}"/>
              </a:ext>
            </a:extLst>
          </p:cNvPr>
          <p:cNvSpPr txBox="1"/>
          <p:nvPr/>
        </p:nvSpPr>
        <p:spPr>
          <a:xfrm>
            <a:off x="16245634" y="5835753"/>
            <a:ext cx="7829686" cy="70273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828800"/>
            <a:r>
              <a:rPr lang="en-US" sz="2800" b="1" u="sng" dirty="0">
                <a:solidFill>
                  <a:srgbClr val="000000"/>
                </a:solidFill>
                <a:latin typeface="IBM Plex Sans Light"/>
              </a:rPr>
              <a:t>Continuous monitoring for accuracy, drift, bias, </a:t>
            </a:r>
            <a:r>
              <a:rPr lang="en-US" sz="2800" b="1" u="sng" dirty="0" err="1">
                <a:solidFill>
                  <a:srgbClr val="000000"/>
                </a:solidFill>
                <a:latin typeface="IBM Plex Sans Light"/>
              </a:rPr>
              <a:t>explainability</a:t>
            </a:r>
            <a:r>
              <a:rPr lang="en-US" sz="2800" b="1" u="sng" dirty="0">
                <a:solidFill>
                  <a:srgbClr val="000000"/>
                </a:solidFill>
                <a:latin typeface="IBM Plex Sans Light"/>
              </a:rPr>
              <a:t>, and performance </a:t>
            </a:r>
            <a:endParaRPr lang="en-US" sz="2800" dirty="0">
              <a:solidFill>
                <a:srgbClr val="000000"/>
              </a:solidFill>
              <a:latin typeface="IBM Plex Sans Light"/>
            </a:endParaRPr>
          </a:p>
          <a:p>
            <a:pPr marL="571500" indent="-571500" defTabSz="1828800">
              <a:buFont typeface="Arial" panose="020B0604020202020204" pitchFamily="34" charset="0"/>
              <a:buChar char="•"/>
            </a:pPr>
            <a:r>
              <a:rPr lang="en-US" sz="2800" b="1" dirty="0">
                <a:solidFill>
                  <a:srgbClr val="000000"/>
                </a:solidFill>
                <a:latin typeface="IBM Plex Sans Light"/>
              </a:rPr>
              <a:t>Quality and Safety Metrics for LLMs</a:t>
            </a:r>
          </a:p>
          <a:p>
            <a:pPr marL="1485900" lvl="1" indent="-571500" defTabSz="1828800">
              <a:buFont typeface="Arial" panose="020B0604020202020204" pitchFamily="34" charset="0"/>
              <a:buChar char="•"/>
            </a:pPr>
            <a:r>
              <a:rPr lang="en-US" sz="2800" dirty="0">
                <a:solidFill>
                  <a:srgbClr val="000000"/>
                </a:solidFill>
                <a:latin typeface="IBM Plex Sans Light"/>
              </a:rPr>
              <a:t>LLM Evaluation Metrics</a:t>
            </a:r>
          </a:p>
          <a:p>
            <a:pPr marL="1485900" lvl="1" indent="-571500" defTabSz="1828800">
              <a:buFont typeface="Arial" panose="020B0604020202020204" pitchFamily="34" charset="0"/>
              <a:buChar char="•"/>
            </a:pPr>
            <a:r>
              <a:rPr lang="en-US" sz="2800" dirty="0">
                <a:solidFill>
                  <a:srgbClr val="000000"/>
                </a:solidFill>
                <a:latin typeface="IBM Plex Sans Light"/>
              </a:rPr>
              <a:t>Text Drift</a:t>
            </a:r>
          </a:p>
          <a:p>
            <a:pPr marL="1485900" lvl="1" indent="-571500" defTabSz="1828800">
              <a:buFont typeface="Arial" panose="020B0604020202020204" pitchFamily="34" charset="0"/>
              <a:buChar char="•"/>
            </a:pPr>
            <a:r>
              <a:rPr lang="en-US" sz="2800" dirty="0">
                <a:solidFill>
                  <a:srgbClr val="000000"/>
                </a:solidFill>
                <a:latin typeface="IBM Plex Sans Light"/>
              </a:rPr>
              <a:t>Toxic Language</a:t>
            </a:r>
          </a:p>
          <a:p>
            <a:pPr marL="1485900" lvl="1" indent="-571500" defTabSz="1828800">
              <a:buFont typeface="Arial" panose="020B0604020202020204" pitchFamily="34" charset="0"/>
              <a:buChar char="•"/>
            </a:pPr>
            <a:r>
              <a:rPr lang="en-US" sz="2800" dirty="0">
                <a:solidFill>
                  <a:srgbClr val="000000"/>
                </a:solidFill>
                <a:latin typeface="IBM Plex Sans Light"/>
              </a:rPr>
              <a:t>Personal Identifiable Information</a:t>
            </a:r>
          </a:p>
          <a:p>
            <a:pPr marL="571500" indent="-571500" defTabSz="1828800">
              <a:buFont typeface="Arial" panose="020B0604020202020204" pitchFamily="34" charset="0"/>
              <a:buChar char="•"/>
            </a:pPr>
            <a:r>
              <a:rPr lang="en-US" sz="2800" b="1" dirty="0">
                <a:solidFill>
                  <a:srgbClr val="000000"/>
                </a:solidFill>
                <a:latin typeface="IBM Plex Sans Light"/>
              </a:rPr>
              <a:t>Model Health for LLMs: </a:t>
            </a:r>
            <a:r>
              <a:rPr lang="en-US" sz="2800" dirty="0">
                <a:solidFill>
                  <a:srgbClr val="000000"/>
                </a:solidFill>
                <a:latin typeface="IBM Plex Sans Light"/>
              </a:rPr>
              <a:t>Track data size, latency, throughput, records, number of users  </a:t>
            </a:r>
          </a:p>
          <a:p>
            <a:pPr marL="571500" indent="-571500" defTabSz="1828800">
              <a:buFont typeface="Arial" panose="020B0604020202020204" pitchFamily="34" charset="0"/>
              <a:buChar char="•"/>
            </a:pPr>
            <a:r>
              <a:rPr lang="en-US" sz="2800" b="1" dirty="0">
                <a:solidFill>
                  <a:srgbClr val="000000"/>
                </a:solidFill>
                <a:latin typeface="IBM Plex Sans Light"/>
              </a:rPr>
              <a:t>RAG Attribution (Q&amp;A): </a:t>
            </a:r>
            <a:r>
              <a:rPr lang="en-US" sz="2800" dirty="0">
                <a:solidFill>
                  <a:srgbClr val="000000"/>
                </a:solidFill>
                <a:latin typeface="IBM Plex Sans Light"/>
              </a:rPr>
              <a:t>Attribute LLM output to source reference data, to better understand output and enhance prompting</a:t>
            </a:r>
          </a:p>
          <a:p>
            <a:pPr marL="571500" indent="-571500" defTabSz="1828800">
              <a:buFont typeface="Arial" panose="020B0604020202020204" pitchFamily="34" charset="0"/>
              <a:buChar char="•"/>
            </a:pPr>
            <a:r>
              <a:rPr lang="en-US" sz="2800" b="1" dirty="0">
                <a:solidFill>
                  <a:srgbClr val="000000"/>
                </a:solidFill>
                <a:latin typeface="IBM Plex Sans Light"/>
              </a:rPr>
              <a:t>Powerful AI Tools for Responsible Predictive ML: </a:t>
            </a:r>
            <a:r>
              <a:rPr lang="en-US" sz="2800" dirty="0">
                <a:solidFill>
                  <a:srgbClr val="000000"/>
                </a:solidFill>
                <a:latin typeface="IBM Plex Sans Light"/>
              </a:rPr>
              <a:t>Fairness, automatic de-bias, what-if analysis, comparisons, drift, quality, and explanations from any vendor</a:t>
            </a:r>
          </a:p>
          <a:p>
            <a:pPr defTabSz="1828800"/>
            <a:endParaRPr lang="en-US" sz="2800" dirty="0">
              <a:solidFill>
                <a:srgbClr val="000000"/>
              </a:solidFill>
              <a:latin typeface="IBM Plex Sans Light"/>
            </a:endParaRPr>
          </a:p>
        </p:txBody>
      </p:sp>
      <p:sp>
        <p:nvSpPr>
          <p:cNvPr id="43" name="TextBox 42">
            <a:extLst>
              <a:ext uri="{FF2B5EF4-FFF2-40B4-BE49-F238E27FC236}">
                <a16:creationId xmlns:a16="http://schemas.microsoft.com/office/drawing/2014/main" id="{12E0DE6F-3A24-20E6-4F43-9F87B1870609}"/>
              </a:ext>
            </a:extLst>
          </p:cNvPr>
          <p:cNvSpPr txBox="1"/>
          <p:nvPr/>
        </p:nvSpPr>
        <p:spPr>
          <a:xfrm>
            <a:off x="698152" y="2908592"/>
            <a:ext cx="5830950" cy="3949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828800"/>
            <a:r>
              <a:rPr lang="en-US" sz="2800" b="1" u="sng" dirty="0">
                <a:solidFill>
                  <a:srgbClr val="000000"/>
                </a:solidFill>
                <a:latin typeface="IBM Plex Sans Light"/>
              </a:rPr>
              <a:t>Workflows, dashboards for risk &amp; issue management</a:t>
            </a:r>
          </a:p>
          <a:p>
            <a:pPr marL="571500" indent="-571500" defTabSz="1828800">
              <a:buFont typeface="Arial" panose="020B0604020202020204" pitchFamily="34" charset="0"/>
              <a:buChar char="•"/>
            </a:pPr>
            <a:r>
              <a:rPr lang="en-US" sz="2800" dirty="0">
                <a:solidFill>
                  <a:srgbClr val="000000"/>
                </a:solidFill>
                <a:latin typeface="IBM Plex Sans Light"/>
              </a:rPr>
              <a:t>Fully customize model approval workflows, from initial request to production deployment</a:t>
            </a:r>
          </a:p>
          <a:p>
            <a:pPr marL="571500" indent="-571500" defTabSz="1828800">
              <a:buFont typeface="Arial" panose="020B0604020202020204" pitchFamily="34" charset="0"/>
              <a:buChar char="•"/>
            </a:pPr>
            <a:r>
              <a:rPr lang="en-US" sz="2800" dirty="0">
                <a:solidFill>
                  <a:srgbClr val="000000"/>
                </a:solidFill>
                <a:latin typeface="IBM Plex Sans Light"/>
              </a:rPr>
              <a:t>Track risk for all models across the enterprise</a:t>
            </a:r>
          </a:p>
          <a:p>
            <a:pPr marL="571500" indent="-571500" defTabSz="1828800">
              <a:buFont typeface="Arial" panose="020B0604020202020204" pitchFamily="34" charset="0"/>
              <a:buChar char="•"/>
            </a:pPr>
            <a:r>
              <a:rPr lang="en-US" sz="2800" dirty="0">
                <a:solidFill>
                  <a:srgbClr val="000000"/>
                </a:solidFill>
                <a:latin typeface="IBM Plex Sans Light"/>
              </a:rPr>
              <a:t>Configure dashboards and reporting for model performance</a:t>
            </a:r>
          </a:p>
          <a:p>
            <a:pPr marL="571500" indent="-571500" defTabSz="1828800">
              <a:buFont typeface="Arial" panose="020B0604020202020204" pitchFamily="34" charset="0"/>
              <a:buChar char="•"/>
            </a:pPr>
            <a:endParaRPr lang="en-US" sz="2800" dirty="0">
              <a:solidFill>
                <a:srgbClr val="000000"/>
              </a:solidFill>
              <a:latin typeface="IBM Plex Sans Light"/>
            </a:endParaRPr>
          </a:p>
          <a:p>
            <a:pPr defTabSz="1828800"/>
            <a:endParaRPr lang="en-US" sz="2800" dirty="0">
              <a:solidFill>
                <a:srgbClr val="000000"/>
              </a:solidFill>
              <a:latin typeface="IBM Plex Sans Light"/>
            </a:endParaRPr>
          </a:p>
        </p:txBody>
      </p:sp>
      <p:sp>
        <p:nvSpPr>
          <p:cNvPr id="17" name="Title 2">
            <a:extLst>
              <a:ext uri="{FF2B5EF4-FFF2-40B4-BE49-F238E27FC236}">
                <a16:creationId xmlns:a16="http://schemas.microsoft.com/office/drawing/2014/main" id="{9DD2D101-8603-B2A5-85F3-27F6FD778BCC}"/>
              </a:ext>
            </a:extLst>
          </p:cNvPr>
          <p:cNvSpPr txBox="1">
            <a:spLocks/>
          </p:cNvSpPr>
          <p:nvPr/>
        </p:nvSpPr>
        <p:spPr>
          <a:xfrm>
            <a:off x="489532" y="852902"/>
            <a:ext cx="22738110" cy="1543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828434">
              <a:lnSpc>
                <a:spcPct val="100000"/>
              </a:lnSpc>
              <a:defRPr/>
            </a:pPr>
            <a:r>
              <a:rPr lang="en-US" sz="4800" b="1" kern="0" dirty="0" err="1">
                <a:solidFill>
                  <a:srgbClr val="000000"/>
                </a:solidFill>
                <a:latin typeface="IBM Plex Sans SmBld" panose="020B0703050203000203" pitchFamily="34" charset="0"/>
              </a:rPr>
              <a:t>watson</a:t>
            </a:r>
            <a:r>
              <a:rPr lang="en-US" sz="4800" b="1" kern="0" dirty="0" err="1">
                <a:solidFill>
                  <a:srgbClr val="0F62FE"/>
                </a:solidFill>
                <a:latin typeface="IBM Plex Sans SmBld" panose="020B0703050203000203" pitchFamily="34" charset="0"/>
              </a:rPr>
              <a:t>x</a:t>
            </a:r>
            <a:r>
              <a:rPr lang="en-US" sz="4800" b="1" dirty="0" err="1">
                <a:solidFill>
                  <a:srgbClr val="000000"/>
                </a:solidFill>
                <a:latin typeface="IBM Plex Sans SmBld" panose="020B0703050203000203" pitchFamily="34" charset="0"/>
              </a:rPr>
              <a:t>.governance</a:t>
            </a:r>
            <a:r>
              <a:rPr lang="en-US" sz="4800" b="1" dirty="0">
                <a:solidFill>
                  <a:srgbClr val="000000"/>
                </a:solidFill>
                <a:latin typeface="IBM Plex Sans SmBld" panose="020B0703050203000203" pitchFamily="34" charset="0"/>
              </a:rPr>
              <a:t>: </a:t>
            </a:r>
            <a:r>
              <a:rPr lang="en-US" sz="4800" dirty="0">
                <a:solidFill>
                  <a:srgbClr val="000000"/>
                </a:solidFill>
                <a:latin typeface="IBM Plex Sans Thin" panose="020B0203050203000203" pitchFamily="34" charset="0"/>
              </a:rPr>
              <a:t>3 Core Pillars</a:t>
            </a:r>
            <a:endParaRPr lang="en-US" sz="4400" kern="0" dirty="0">
              <a:solidFill>
                <a:srgbClr val="000000"/>
              </a:solidFill>
              <a:latin typeface="IBM Plex Sans Light"/>
            </a:endParaRPr>
          </a:p>
        </p:txBody>
      </p:sp>
    </p:spTree>
    <p:extLst>
      <p:ext uri="{BB962C8B-B14F-4D97-AF65-F5344CB8AC3E}">
        <p14:creationId xmlns:p14="http://schemas.microsoft.com/office/powerpoint/2010/main" val="3102345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357271-BA1E-A8A3-C339-0008153A79CE}"/>
              </a:ext>
            </a:extLst>
          </p:cNvPr>
          <p:cNvSpPr>
            <a:spLocks noGrp="1"/>
          </p:cNvSpPr>
          <p:nvPr>
            <p:ph type="title"/>
          </p:nvPr>
        </p:nvSpPr>
        <p:spPr>
          <a:xfrm>
            <a:off x="572866" y="542583"/>
            <a:ext cx="23561246" cy="709758"/>
          </a:xfrm>
        </p:spPr>
        <p:txBody>
          <a:bodyPr/>
          <a:lstStyle/>
          <a:p>
            <a:pPr defTabSz="914014">
              <a:defRPr/>
            </a:pPr>
            <a:r>
              <a:rPr lang="en-US" altLang="en-US" sz="4800" b="1" kern="1200" dirty="0">
                <a:ea typeface="IBM Plex Sans" charset="0"/>
                <a:cs typeface="IBM Plex Sans" charset="0"/>
                <a:sym typeface="Arial"/>
              </a:rPr>
              <a:t>Lifecycle management and inventory</a:t>
            </a:r>
          </a:p>
        </p:txBody>
      </p:sp>
      <p:sp>
        <p:nvSpPr>
          <p:cNvPr id="3" name="Footer Placeholder"/>
          <p:cNvSpPr>
            <a:spLocks noGrp="1"/>
          </p:cNvSpPr>
          <p:nvPr>
            <p:ph type="ftr" sz="quarter" idx="10"/>
          </p:nvPr>
        </p:nvSpPr>
        <p:spPr>
          <a:xfrm>
            <a:off x="1518518" y="34141970"/>
            <a:ext cx="13214746" cy="1015868"/>
          </a:xfrm>
          <a:prstGeom prst="rect">
            <a:avLst/>
          </a:prstGeom>
        </p:spPr>
        <p:txBody>
          <a:bodyPr vert="horz" lIns="0" tIns="0" rIns="0" bIns="0" rtlCol="0" anchor="b"/>
          <a:lstStyle>
            <a:defPPr>
              <a:defRPr lang="en-US"/>
            </a:defPPr>
            <a:lvl1pPr marL="0" algn="l" defTabSz="4877246" rtl="0" eaLnBrk="1" latinLnBrk="0" hangingPunct="1">
              <a:defRPr sz="4266" b="0" i="0" kern="1200">
                <a:solidFill>
                  <a:schemeClr val="tx1"/>
                </a:solidFill>
                <a:latin typeface="IBM Plex Sans Light" panose="020B0403050203000203" pitchFamily="34" charset="0"/>
                <a:ea typeface="+mn-ea"/>
                <a:cs typeface="+mn-cs"/>
              </a:defRPr>
            </a:lvl1pPr>
            <a:lvl2pPr marL="2438620" algn="l" defTabSz="4877246" rtl="0" eaLnBrk="1" latinLnBrk="0" hangingPunct="1">
              <a:defRPr sz="9598" kern="1200">
                <a:solidFill>
                  <a:schemeClr val="tx1"/>
                </a:solidFill>
                <a:latin typeface="+mn-lt"/>
                <a:ea typeface="+mn-ea"/>
                <a:cs typeface="+mn-cs"/>
              </a:defRPr>
            </a:lvl2pPr>
            <a:lvl3pPr marL="4877246" algn="l" defTabSz="4877246" rtl="0" eaLnBrk="1" latinLnBrk="0" hangingPunct="1">
              <a:defRPr sz="9598" kern="1200">
                <a:solidFill>
                  <a:schemeClr val="tx1"/>
                </a:solidFill>
                <a:latin typeface="+mn-lt"/>
                <a:ea typeface="+mn-ea"/>
                <a:cs typeface="+mn-cs"/>
              </a:defRPr>
            </a:lvl3pPr>
            <a:lvl4pPr marL="7315868" algn="l" defTabSz="4877246" rtl="0" eaLnBrk="1" latinLnBrk="0" hangingPunct="1">
              <a:defRPr sz="9598" kern="1200">
                <a:solidFill>
                  <a:schemeClr val="tx1"/>
                </a:solidFill>
                <a:latin typeface="+mn-lt"/>
                <a:ea typeface="+mn-ea"/>
                <a:cs typeface="+mn-cs"/>
              </a:defRPr>
            </a:lvl4pPr>
            <a:lvl5pPr marL="9754494" algn="l" defTabSz="4877246" rtl="0" eaLnBrk="1" latinLnBrk="0" hangingPunct="1">
              <a:defRPr sz="9598" kern="1200">
                <a:solidFill>
                  <a:schemeClr val="tx1"/>
                </a:solidFill>
                <a:latin typeface="+mn-lt"/>
                <a:ea typeface="+mn-ea"/>
                <a:cs typeface="+mn-cs"/>
              </a:defRPr>
            </a:lvl5pPr>
            <a:lvl6pPr marL="12193114" algn="l" defTabSz="4877246" rtl="0" eaLnBrk="1" latinLnBrk="0" hangingPunct="1">
              <a:defRPr sz="9598" kern="1200">
                <a:solidFill>
                  <a:schemeClr val="tx1"/>
                </a:solidFill>
                <a:latin typeface="+mn-lt"/>
                <a:ea typeface="+mn-ea"/>
                <a:cs typeface="+mn-cs"/>
              </a:defRPr>
            </a:lvl6pPr>
            <a:lvl7pPr marL="14631742" algn="l" defTabSz="4877246" rtl="0" eaLnBrk="1" latinLnBrk="0" hangingPunct="1">
              <a:defRPr sz="9598" kern="1200">
                <a:solidFill>
                  <a:schemeClr val="tx1"/>
                </a:solidFill>
                <a:latin typeface="+mn-lt"/>
                <a:ea typeface="+mn-ea"/>
                <a:cs typeface="+mn-cs"/>
              </a:defRPr>
            </a:lvl7pPr>
            <a:lvl8pPr marL="17070364" algn="l" defTabSz="4877246" rtl="0" eaLnBrk="1" latinLnBrk="0" hangingPunct="1">
              <a:defRPr sz="9598" kern="1200">
                <a:solidFill>
                  <a:schemeClr val="tx1"/>
                </a:solidFill>
                <a:latin typeface="+mn-lt"/>
                <a:ea typeface="+mn-ea"/>
                <a:cs typeface="+mn-cs"/>
              </a:defRPr>
            </a:lvl8pPr>
            <a:lvl9pPr marL="19508992" algn="l" defTabSz="4877246" rtl="0" eaLnBrk="1" latinLnBrk="0" hangingPunct="1">
              <a:defRPr sz="9598" kern="1200">
                <a:solidFill>
                  <a:schemeClr val="tx1"/>
                </a:solidFill>
                <a:latin typeface="+mn-lt"/>
                <a:ea typeface="+mn-ea"/>
                <a:cs typeface="+mn-cs"/>
              </a:defRPr>
            </a:lvl9pPr>
          </a:lstStyle>
          <a:p>
            <a:pPr defTabSz="1828602">
              <a:defRPr/>
            </a:pPr>
            <a:r>
              <a:rPr lang="en-US">
                <a:solidFill>
                  <a:srgbClr val="000000"/>
                </a:solidFill>
              </a:rPr>
              <a:t>IBM Data and AI || August 2023 || © 2023 IBM Corporation</a:t>
            </a:r>
            <a:endParaRPr lang="en-US" dirty="0">
              <a:solidFill>
                <a:srgbClr val="000000"/>
              </a:solidFill>
              <a:latin typeface="IBM Plex Sans" panose="020B0503050203000203" pitchFamily="34" charset="0"/>
            </a:endParaRPr>
          </a:p>
        </p:txBody>
      </p:sp>
      <p:sp>
        <p:nvSpPr>
          <p:cNvPr id="10" name="TextBox 9">
            <a:extLst>
              <a:ext uri="{FF2B5EF4-FFF2-40B4-BE49-F238E27FC236}">
                <a16:creationId xmlns:a16="http://schemas.microsoft.com/office/drawing/2014/main" id="{2C5084CA-4DA5-14B2-FE0B-A68B28675F76}"/>
              </a:ext>
            </a:extLst>
          </p:cNvPr>
          <p:cNvSpPr txBox="1"/>
          <p:nvPr/>
        </p:nvSpPr>
        <p:spPr>
          <a:xfrm>
            <a:off x="572866" y="2186791"/>
            <a:ext cx="9655758" cy="758925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568832" indent="-571374" defTabSz="2437364">
              <a:spcBef>
                <a:spcPts val="2902"/>
              </a:spcBef>
              <a:buSzPct val="100000"/>
              <a:buFont typeface="Wingdings" panose="05000000000000000000" pitchFamily="2" charset="2"/>
              <a:buChar char="Ø"/>
              <a:defRPr/>
            </a:pPr>
            <a:r>
              <a:rPr lang="en-US" b="1" dirty="0">
                <a:solidFill>
                  <a:srgbClr val="000000"/>
                </a:solidFill>
                <a:latin typeface="IBM Plex Sans Light"/>
                <a:cs typeface="Arial"/>
              </a:rPr>
              <a:t>Model Inventory    </a:t>
            </a:r>
          </a:p>
          <a:p>
            <a:pPr marL="1483050" lvl="1" indent="-571374" defTabSz="2437364">
              <a:spcBef>
                <a:spcPts val="2902"/>
              </a:spcBef>
              <a:buSzPct val="100000"/>
              <a:buFont typeface="Wingdings" panose="05000000000000000000" pitchFamily="2" charset="2"/>
              <a:buChar char="Ø"/>
              <a:defRPr/>
            </a:pPr>
            <a:r>
              <a:rPr lang="en-US" dirty="0">
                <a:solidFill>
                  <a:srgbClr val="000000"/>
                </a:solidFill>
                <a:latin typeface="IBM Plex Sans Light"/>
                <a:cs typeface="Arial"/>
              </a:rPr>
              <a:t>Capture models &amp; LLMs progressing across lifecycle</a:t>
            </a:r>
          </a:p>
          <a:p>
            <a:pPr marL="1483050" lvl="1" indent="-571374" defTabSz="2437364">
              <a:spcBef>
                <a:spcPts val="2902"/>
              </a:spcBef>
              <a:buSzPct val="100000"/>
              <a:buFont typeface="Wingdings" panose="05000000000000000000" pitchFamily="2" charset="2"/>
              <a:buChar char="Ø"/>
              <a:defRPr/>
            </a:pPr>
            <a:r>
              <a:rPr lang="en-US" dirty="0">
                <a:solidFill>
                  <a:srgbClr val="000000"/>
                </a:solidFill>
                <a:latin typeface="IBM Plex Sans Light"/>
                <a:cs typeface="Arial"/>
              </a:rPr>
              <a:t>Organize by use case </a:t>
            </a:r>
          </a:p>
          <a:p>
            <a:pPr marL="1483050" lvl="1" indent="-571374" defTabSz="2437364">
              <a:spcBef>
                <a:spcPts val="2902"/>
              </a:spcBef>
              <a:buSzPct val="100000"/>
              <a:buFont typeface="Wingdings" panose="05000000000000000000" pitchFamily="2" charset="2"/>
              <a:buChar char="Ø"/>
              <a:defRPr/>
            </a:pPr>
            <a:r>
              <a:rPr lang="en-US" dirty="0">
                <a:solidFill>
                  <a:srgbClr val="000000"/>
                </a:solidFill>
                <a:latin typeface="IBM Plex Sans Light"/>
                <a:cs typeface="Arial"/>
              </a:rPr>
              <a:t>Alert right stakeholders</a:t>
            </a:r>
          </a:p>
          <a:p>
            <a:pPr marL="568832" indent="-571374" defTabSz="2437364">
              <a:spcBef>
                <a:spcPts val="2902"/>
              </a:spcBef>
              <a:buSzPct val="100000"/>
              <a:buFont typeface="Wingdings" panose="05000000000000000000" pitchFamily="2" charset="2"/>
              <a:buChar char="Ø"/>
              <a:defRPr/>
            </a:pPr>
            <a:r>
              <a:rPr lang="en-US" b="1" dirty="0">
                <a:solidFill>
                  <a:srgbClr val="000000"/>
                </a:solidFill>
                <a:latin typeface="IBM Plex Sans Light"/>
                <a:cs typeface="Arial"/>
              </a:rPr>
              <a:t>AI Factsheets  </a:t>
            </a:r>
          </a:p>
          <a:p>
            <a:pPr marL="1483050" lvl="1" indent="-571374" defTabSz="2437364">
              <a:spcBef>
                <a:spcPts val="2902"/>
              </a:spcBef>
              <a:buSzPct val="100000"/>
              <a:buFont typeface="Wingdings" panose="05000000000000000000" pitchFamily="2" charset="2"/>
              <a:buChar char="Ø"/>
              <a:defRPr/>
            </a:pPr>
            <a:r>
              <a:rPr lang="en-US" dirty="0">
                <a:solidFill>
                  <a:srgbClr val="000000"/>
                </a:solidFill>
                <a:latin typeface="IBM Plex Sans Light"/>
                <a:cs typeface="Arial"/>
              </a:rPr>
              <a:t>Always up-to-date Factsheet</a:t>
            </a:r>
          </a:p>
          <a:p>
            <a:pPr marL="1483050" lvl="1" indent="-571374" defTabSz="2437364">
              <a:spcBef>
                <a:spcPts val="2902"/>
              </a:spcBef>
              <a:buSzPct val="100000"/>
              <a:buFont typeface="Wingdings" panose="05000000000000000000" pitchFamily="2" charset="2"/>
              <a:buChar char="Ø"/>
              <a:defRPr/>
            </a:pPr>
            <a:r>
              <a:rPr lang="en-US" dirty="0">
                <a:solidFill>
                  <a:srgbClr val="000000"/>
                </a:solidFill>
                <a:latin typeface="IBM Plex Sans Light"/>
                <a:cs typeface="Arial"/>
              </a:rPr>
              <a:t>Captures model details automatically</a:t>
            </a:r>
          </a:p>
          <a:p>
            <a:pPr marL="1483050" lvl="1" indent="-571374" defTabSz="2437364">
              <a:spcBef>
                <a:spcPts val="2902"/>
              </a:spcBef>
              <a:buSzPct val="100000"/>
              <a:buFont typeface="Wingdings" panose="05000000000000000000" pitchFamily="2" charset="2"/>
              <a:buChar char="Ø"/>
              <a:defRPr/>
            </a:pPr>
            <a:r>
              <a:rPr lang="en-US" dirty="0">
                <a:solidFill>
                  <a:srgbClr val="000000"/>
                </a:solidFill>
                <a:latin typeface="IBM Plex Sans Light"/>
                <a:cs typeface="Arial"/>
              </a:rPr>
              <a:t>Exportable to align stakeholders</a:t>
            </a:r>
          </a:p>
        </p:txBody>
      </p:sp>
      <p:pic>
        <p:nvPicPr>
          <p:cNvPr id="11" name="Picture 10" descr="A screenshot of a computer&#10;&#10;Description automatically generated">
            <a:extLst>
              <a:ext uri="{FF2B5EF4-FFF2-40B4-BE49-F238E27FC236}">
                <a16:creationId xmlns:a16="http://schemas.microsoft.com/office/drawing/2014/main" id="{918A9B12-BEA7-0DDD-624D-1E53B501889C}"/>
              </a:ext>
            </a:extLst>
          </p:cNvPr>
          <p:cNvPicPr>
            <a:picLocks noChangeAspect="1"/>
          </p:cNvPicPr>
          <p:nvPr/>
        </p:nvPicPr>
        <p:blipFill>
          <a:blip r:embed="rId3"/>
          <a:stretch>
            <a:fillRect/>
          </a:stretch>
        </p:blipFill>
        <p:spPr>
          <a:xfrm>
            <a:off x="11330152" y="-138950"/>
            <a:ext cx="13313398" cy="820320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F05E051-3859-F3EE-51CE-BE767117E651}"/>
              </a:ext>
            </a:extLst>
          </p:cNvPr>
          <p:cNvPicPr>
            <a:picLocks noChangeAspect="1"/>
          </p:cNvPicPr>
          <p:nvPr/>
        </p:nvPicPr>
        <p:blipFill>
          <a:blip r:embed="rId4"/>
          <a:stretch>
            <a:fillRect/>
          </a:stretch>
        </p:blipFill>
        <p:spPr>
          <a:xfrm>
            <a:off x="11155457" y="6073063"/>
            <a:ext cx="8661680" cy="872035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5C5DA9D7-DD28-BDC5-CCE5-CA673A6EEE6B}"/>
              </a:ext>
            </a:extLst>
          </p:cNvPr>
          <p:cNvPicPr>
            <a:picLocks noChangeAspect="1"/>
          </p:cNvPicPr>
          <p:nvPr/>
        </p:nvPicPr>
        <p:blipFill>
          <a:blip r:embed="rId5"/>
          <a:stretch>
            <a:fillRect/>
          </a:stretch>
        </p:blipFill>
        <p:spPr>
          <a:xfrm>
            <a:off x="18496289" y="7977041"/>
            <a:ext cx="15542776" cy="9576862"/>
          </a:xfrm>
          <a:prstGeom prst="rect">
            <a:avLst/>
          </a:prstGeom>
        </p:spPr>
      </p:pic>
    </p:spTree>
    <p:extLst>
      <p:ext uri="{BB962C8B-B14F-4D97-AF65-F5344CB8AC3E}">
        <p14:creationId xmlns:p14="http://schemas.microsoft.com/office/powerpoint/2010/main" val="3121722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357271-BA1E-A8A3-C339-0008153A79CE}"/>
              </a:ext>
            </a:extLst>
          </p:cNvPr>
          <p:cNvSpPr>
            <a:spLocks noGrp="1"/>
          </p:cNvSpPr>
          <p:nvPr>
            <p:ph type="title"/>
          </p:nvPr>
        </p:nvSpPr>
        <p:spPr>
          <a:xfrm>
            <a:off x="572863" y="350997"/>
            <a:ext cx="13653060" cy="709758"/>
          </a:xfrm>
        </p:spPr>
        <p:txBody>
          <a:bodyPr/>
          <a:lstStyle/>
          <a:p>
            <a:r>
              <a:rPr lang="en-US" sz="4800" b="1" dirty="0"/>
              <a:t>Evaluation and monitoring</a:t>
            </a:r>
          </a:p>
        </p:txBody>
      </p:sp>
      <p:sp>
        <p:nvSpPr>
          <p:cNvPr id="3" name="Footer Placeholder"/>
          <p:cNvSpPr>
            <a:spLocks noGrp="1"/>
          </p:cNvSpPr>
          <p:nvPr>
            <p:ph type="ftr" sz="quarter" idx="10"/>
          </p:nvPr>
        </p:nvSpPr>
        <p:spPr>
          <a:xfrm>
            <a:off x="1518518" y="34141970"/>
            <a:ext cx="13214746" cy="1015868"/>
          </a:xfrm>
          <a:prstGeom prst="rect">
            <a:avLst/>
          </a:prstGeom>
        </p:spPr>
        <p:txBody>
          <a:bodyPr vert="horz" lIns="0" tIns="0" rIns="0" bIns="0" rtlCol="0" anchor="b"/>
          <a:lstStyle>
            <a:defPPr>
              <a:defRPr lang="en-US"/>
            </a:defPPr>
            <a:lvl1pPr marL="0" algn="l" defTabSz="4877246" rtl="0" eaLnBrk="1" latinLnBrk="0" hangingPunct="1">
              <a:defRPr sz="4266" b="0" i="0" kern="1200">
                <a:solidFill>
                  <a:schemeClr val="tx1"/>
                </a:solidFill>
                <a:latin typeface="IBM Plex Sans Light" panose="020B0403050203000203" pitchFamily="34" charset="0"/>
                <a:ea typeface="+mn-ea"/>
                <a:cs typeface="+mn-cs"/>
              </a:defRPr>
            </a:lvl1pPr>
            <a:lvl2pPr marL="2438620" algn="l" defTabSz="4877246" rtl="0" eaLnBrk="1" latinLnBrk="0" hangingPunct="1">
              <a:defRPr sz="9598" kern="1200">
                <a:solidFill>
                  <a:schemeClr val="tx1"/>
                </a:solidFill>
                <a:latin typeface="+mn-lt"/>
                <a:ea typeface="+mn-ea"/>
                <a:cs typeface="+mn-cs"/>
              </a:defRPr>
            </a:lvl2pPr>
            <a:lvl3pPr marL="4877246" algn="l" defTabSz="4877246" rtl="0" eaLnBrk="1" latinLnBrk="0" hangingPunct="1">
              <a:defRPr sz="9598" kern="1200">
                <a:solidFill>
                  <a:schemeClr val="tx1"/>
                </a:solidFill>
                <a:latin typeface="+mn-lt"/>
                <a:ea typeface="+mn-ea"/>
                <a:cs typeface="+mn-cs"/>
              </a:defRPr>
            </a:lvl3pPr>
            <a:lvl4pPr marL="7315868" algn="l" defTabSz="4877246" rtl="0" eaLnBrk="1" latinLnBrk="0" hangingPunct="1">
              <a:defRPr sz="9598" kern="1200">
                <a:solidFill>
                  <a:schemeClr val="tx1"/>
                </a:solidFill>
                <a:latin typeface="+mn-lt"/>
                <a:ea typeface="+mn-ea"/>
                <a:cs typeface="+mn-cs"/>
              </a:defRPr>
            </a:lvl4pPr>
            <a:lvl5pPr marL="9754494" algn="l" defTabSz="4877246" rtl="0" eaLnBrk="1" latinLnBrk="0" hangingPunct="1">
              <a:defRPr sz="9598" kern="1200">
                <a:solidFill>
                  <a:schemeClr val="tx1"/>
                </a:solidFill>
                <a:latin typeface="+mn-lt"/>
                <a:ea typeface="+mn-ea"/>
                <a:cs typeface="+mn-cs"/>
              </a:defRPr>
            </a:lvl5pPr>
            <a:lvl6pPr marL="12193114" algn="l" defTabSz="4877246" rtl="0" eaLnBrk="1" latinLnBrk="0" hangingPunct="1">
              <a:defRPr sz="9598" kern="1200">
                <a:solidFill>
                  <a:schemeClr val="tx1"/>
                </a:solidFill>
                <a:latin typeface="+mn-lt"/>
                <a:ea typeface="+mn-ea"/>
                <a:cs typeface="+mn-cs"/>
              </a:defRPr>
            </a:lvl6pPr>
            <a:lvl7pPr marL="14631742" algn="l" defTabSz="4877246" rtl="0" eaLnBrk="1" latinLnBrk="0" hangingPunct="1">
              <a:defRPr sz="9598" kern="1200">
                <a:solidFill>
                  <a:schemeClr val="tx1"/>
                </a:solidFill>
                <a:latin typeface="+mn-lt"/>
                <a:ea typeface="+mn-ea"/>
                <a:cs typeface="+mn-cs"/>
              </a:defRPr>
            </a:lvl7pPr>
            <a:lvl8pPr marL="17070364" algn="l" defTabSz="4877246" rtl="0" eaLnBrk="1" latinLnBrk="0" hangingPunct="1">
              <a:defRPr sz="9598" kern="1200">
                <a:solidFill>
                  <a:schemeClr val="tx1"/>
                </a:solidFill>
                <a:latin typeface="+mn-lt"/>
                <a:ea typeface="+mn-ea"/>
                <a:cs typeface="+mn-cs"/>
              </a:defRPr>
            </a:lvl8pPr>
            <a:lvl9pPr marL="19508992" algn="l" defTabSz="4877246" rtl="0" eaLnBrk="1" latinLnBrk="0" hangingPunct="1">
              <a:defRPr sz="9598" kern="1200">
                <a:solidFill>
                  <a:schemeClr val="tx1"/>
                </a:solidFill>
                <a:latin typeface="+mn-lt"/>
                <a:ea typeface="+mn-ea"/>
                <a:cs typeface="+mn-cs"/>
              </a:defRPr>
            </a:lvl9pPr>
          </a:lstStyle>
          <a:p>
            <a:pPr defTabSz="1828602">
              <a:defRPr/>
            </a:pPr>
            <a:r>
              <a:rPr lang="en-US">
                <a:solidFill>
                  <a:srgbClr val="000000"/>
                </a:solidFill>
              </a:rPr>
              <a:t>IBM Data and AI || August 2023 || © 2023 IBM Corporation</a:t>
            </a:r>
            <a:endParaRPr lang="en-US" dirty="0">
              <a:solidFill>
                <a:srgbClr val="000000"/>
              </a:solidFill>
              <a:latin typeface="IBM Plex Sans" panose="020B0503050203000203" pitchFamily="34" charset="0"/>
            </a:endParaRPr>
          </a:p>
        </p:txBody>
      </p:sp>
      <p:sp>
        <p:nvSpPr>
          <p:cNvPr id="8" name="TextBox 7">
            <a:extLst>
              <a:ext uri="{FF2B5EF4-FFF2-40B4-BE49-F238E27FC236}">
                <a16:creationId xmlns:a16="http://schemas.microsoft.com/office/drawing/2014/main" id="{F77B629B-78EF-E178-93E3-1EAA30049D3D}"/>
              </a:ext>
            </a:extLst>
          </p:cNvPr>
          <p:cNvSpPr txBox="1"/>
          <p:nvPr/>
        </p:nvSpPr>
        <p:spPr>
          <a:xfrm>
            <a:off x="572864" y="1873319"/>
            <a:ext cx="14160402" cy="981037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457006" indent="-457006" defTabSz="2437364">
              <a:spcBef>
                <a:spcPts val="2902"/>
              </a:spcBef>
              <a:buSzPct val="100000"/>
              <a:buFont typeface="Wingdings" panose="05000000000000000000" pitchFamily="2" charset="2"/>
              <a:buChar char="Ø"/>
              <a:defRPr/>
            </a:pPr>
            <a:r>
              <a:rPr lang="en-US" sz="2800" b="1" dirty="0">
                <a:solidFill>
                  <a:srgbClr val="000000"/>
                </a:solidFill>
                <a:latin typeface="IBM Plex Sans Light"/>
                <a:cs typeface="Arial"/>
              </a:rPr>
              <a:t>Quality and Safety Metrics for LLMs</a:t>
            </a:r>
          </a:p>
          <a:p>
            <a:pPr marL="1371224" lvl="1" indent="-457006" defTabSz="2437364">
              <a:spcBef>
                <a:spcPts val="2902"/>
              </a:spcBef>
              <a:buSzPct val="100000"/>
              <a:buFont typeface="Wingdings" panose="05000000000000000000" pitchFamily="2" charset="2"/>
              <a:buChar char="Ø"/>
              <a:defRPr/>
            </a:pPr>
            <a:r>
              <a:rPr lang="en-US" sz="2800" dirty="0">
                <a:solidFill>
                  <a:srgbClr val="000000"/>
                </a:solidFill>
                <a:latin typeface="IBM Plex Sans Light"/>
                <a:cs typeface="Arial"/>
              </a:rPr>
              <a:t>Quality metrics include LLM Evaluation metrics for use cases: Text Summarization, Classification, Content generation, Q&amp;A, and Entity Extraction</a:t>
            </a:r>
          </a:p>
          <a:p>
            <a:pPr marL="1371224" lvl="1" indent="-457006" defTabSz="2437364">
              <a:spcBef>
                <a:spcPts val="2902"/>
              </a:spcBef>
              <a:buSzPct val="100000"/>
              <a:buFont typeface="Wingdings" panose="05000000000000000000" pitchFamily="2" charset="2"/>
              <a:buChar char="Ø"/>
              <a:defRPr/>
            </a:pPr>
            <a:r>
              <a:rPr lang="en-US" sz="2800" dirty="0">
                <a:solidFill>
                  <a:srgbClr val="000000"/>
                </a:solidFill>
                <a:latin typeface="IBM Plex Sans Light"/>
                <a:cs typeface="Arial"/>
              </a:rPr>
              <a:t>Text Drift</a:t>
            </a:r>
          </a:p>
          <a:p>
            <a:pPr marL="1371224" lvl="1" indent="-457006" defTabSz="2437364">
              <a:spcBef>
                <a:spcPts val="2902"/>
              </a:spcBef>
              <a:buSzPct val="100000"/>
              <a:buFont typeface="Wingdings" panose="05000000000000000000" pitchFamily="2" charset="2"/>
              <a:buChar char="Ø"/>
              <a:defRPr/>
            </a:pPr>
            <a:r>
              <a:rPr lang="en-US" sz="2800" dirty="0">
                <a:solidFill>
                  <a:srgbClr val="000000"/>
                </a:solidFill>
                <a:latin typeface="IBM Plex Sans Light"/>
                <a:cs typeface="Arial"/>
              </a:rPr>
              <a:t>Safety metrics include Toxic Language and Personal Identifiable Information monitoring for both input and output of prompt</a:t>
            </a:r>
          </a:p>
          <a:p>
            <a:pPr marL="457006" indent="-457006" defTabSz="2437364">
              <a:spcBef>
                <a:spcPts val="2902"/>
              </a:spcBef>
              <a:buSzPct val="100000"/>
              <a:buFont typeface="Wingdings" panose="05000000000000000000" pitchFamily="2" charset="2"/>
              <a:buChar char="Ø"/>
              <a:defRPr/>
            </a:pPr>
            <a:r>
              <a:rPr lang="en-US" sz="2800" b="1" dirty="0">
                <a:solidFill>
                  <a:srgbClr val="000000"/>
                </a:solidFill>
                <a:latin typeface="IBM Plex Sans Light"/>
                <a:cs typeface="Arial"/>
              </a:rPr>
              <a:t>Model Health for LLMs</a:t>
            </a:r>
          </a:p>
          <a:p>
            <a:pPr marL="1371224" lvl="2" indent="-457006" defTabSz="2437364">
              <a:spcBef>
                <a:spcPts val="2902"/>
              </a:spcBef>
              <a:buSzPct val="100000"/>
              <a:buFont typeface="Wingdings" panose="05000000000000000000" pitchFamily="2" charset="2"/>
              <a:buChar char="Ø"/>
              <a:defRPr/>
            </a:pPr>
            <a:r>
              <a:rPr lang="en-US" sz="2800" dirty="0">
                <a:solidFill>
                  <a:srgbClr val="000000"/>
                </a:solidFill>
                <a:latin typeface="IBM Plex Sans Light"/>
                <a:cs typeface="Arial"/>
              </a:rPr>
              <a:t>Track data size, latency, throughput, records, number of users  </a:t>
            </a:r>
          </a:p>
          <a:p>
            <a:pPr marL="457006" indent="-457006" defTabSz="2437364">
              <a:spcBef>
                <a:spcPts val="2902"/>
              </a:spcBef>
              <a:buSzPct val="100000"/>
              <a:buFont typeface="Wingdings" panose="05000000000000000000" pitchFamily="2" charset="2"/>
              <a:buChar char="Ø"/>
              <a:defRPr/>
            </a:pPr>
            <a:r>
              <a:rPr lang="en-US" sz="2800" b="1" dirty="0">
                <a:solidFill>
                  <a:srgbClr val="000000"/>
                </a:solidFill>
                <a:latin typeface="IBM Plex Sans Light"/>
                <a:cs typeface="Arial"/>
              </a:rPr>
              <a:t>Attribution for RAG (Q&amp;A) </a:t>
            </a:r>
          </a:p>
          <a:p>
            <a:pPr marL="1371224" lvl="1" indent="-457006" defTabSz="2437364">
              <a:spcBef>
                <a:spcPts val="2902"/>
              </a:spcBef>
              <a:buSzPct val="100000"/>
              <a:buFont typeface="Wingdings" panose="05000000000000000000" pitchFamily="2" charset="2"/>
              <a:buChar char="Ø"/>
              <a:defRPr/>
            </a:pPr>
            <a:r>
              <a:rPr lang="en-US" sz="2800" dirty="0">
                <a:solidFill>
                  <a:srgbClr val="000000"/>
                </a:solidFill>
                <a:latin typeface="IBM Plex Sans Light"/>
                <a:cs typeface="Arial"/>
              </a:rPr>
              <a:t>Attribute how LLM output maps to provided reference data for Q&amp;A use cases for enhanced Prompt Engineering (API only initially).</a:t>
            </a:r>
          </a:p>
          <a:p>
            <a:pPr marL="457006" indent="-457006" defTabSz="2437364">
              <a:spcBef>
                <a:spcPts val="2902"/>
              </a:spcBef>
              <a:buSzPct val="100000"/>
              <a:buFont typeface="Wingdings" panose="05000000000000000000" pitchFamily="2" charset="2"/>
              <a:buChar char="Ø"/>
              <a:defRPr/>
            </a:pPr>
            <a:r>
              <a:rPr lang="en-US" sz="2800" b="1" dirty="0">
                <a:solidFill>
                  <a:srgbClr val="000000"/>
                </a:solidFill>
                <a:latin typeface="IBM Plex Sans Light"/>
                <a:cs typeface="Arial"/>
              </a:rPr>
              <a:t>Powerful responsible AI tools for Predictive ML </a:t>
            </a:r>
          </a:p>
          <a:p>
            <a:pPr marL="1371224" lvl="1" indent="-457006" defTabSz="2437364">
              <a:spcBef>
                <a:spcPts val="2902"/>
              </a:spcBef>
              <a:buSzPct val="100000"/>
              <a:buFont typeface="Wingdings" panose="05000000000000000000" pitchFamily="2" charset="2"/>
              <a:buChar char="Ø"/>
              <a:defRPr/>
            </a:pPr>
            <a:r>
              <a:rPr lang="en-US" sz="2800" dirty="0">
                <a:solidFill>
                  <a:srgbClr val="000000"/>
                </a:solidFill>
                <a:latin typeface="IBM Plex Sans Light"/>
                <a:cs typeface="Arial"/>
              </a:rPr>
              <a:t>Enhanced capabilities for Predictive ML models including fairness, automatic de-bias, what-if analysis, comparisons, drift, quality, and explanation from any vendor. </a:t>
            </a:r>
            <a:endParaRPr lang="en-US" sz="2800" dirty="0">
              <a:solidFill>
                <a:srgbClr val="000000"/>
              </a:solidFill>
              <a:latin typeface="IBM Plex Sans Light"/>
            </a:endParaRPr>
          </a:p>
        </p:txBody>
      </p:sp>
      <p:pic>
        <p:nvPicPr>
          <p:cNvPr id="6" name="Picture 5" descr="A screenshot of a computer&#10;&#10;Description automatically generated">
            <a:extLst>
              <a:ext uri="{FF2B5EF4-FFF2-40B4-BE49-F238E27FC236}">
                <a16:creationId xmlns:a16="http://schemas.microsoft.com/office/drawing/2014/main" id="{01268396-949F-3BA7-CA4A-28988D266B97}"/>
              </a:ext>
            </a:extLst>
          </p:cNvPr>
          <p:cNvPicPr>
            <a:picLocks noChangeAspect="1"/>
          </p:cNvPicPr>
          <p:nvPr/>
        </p:nvPicPr>
        <p:blipFill>
          <a:blip r:embed="rId3"/>
          <a:stretch>
            <a:fillRect/>
          </a:stretch>
        </p:blipFill>
        <p:spPr>
          <a:xfrm>
            <a:off x="16568463" y="1391469"/>
            <a:ext cx="7497768" cy="560566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1249C0B9-E38A-48F5-D844-618616E477B9}"/>
              </a:ext>
            </a:extLst>
          </p:cNvPr>
          <p:cNvPicPr>
            <a:picLocks noChangeAspect="1"/>
          </p:cNvPicPr>
          <p:nvPr/>
        </p:nvPicPr>
        <p:blipFill>
          <a:blip r:embed="rId4"/>
          <a:stretch>
            <a:fillRect/>
          </a:stretch>
        </p:blipFill>
        <p:spPr>
          <a:xfrm>
            <a:off x="15140578" y="7527765"/>
            <a:ext cx="8925654" cy="5278294"/>
          </a:xfrm>
          <a:prstGeom prst="rect">
            <a:avLst/>
          </a:prstGeom>
        </p:spPr>
      </p:pic>
    </p:spTree>
    <p:extLst>
      <p:ext uri="{BB962C8B-B14F-4D97-AF65-F5344CB8AC3E}">
        <p14:creationId xmlns:p14="http://schemas.microsoft.com/office/powerpoint/2010/main" val="2241479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3129E6-34A8-C304-05CD-128237E714DC}"/>
              </a:ext>
            </a:extLst>
          </p:cNvPr>
          <p:cNvSpPr/>
          <p:nvPr/>
        </p:nvSpPr>
        <p:spPr bwMode="auto">
          <a:xfrm>
            <a:off x="736933" y="1780839"/>
            <a:ext cx="2815389" cy="2430379"/>
          </a:xfrm>
          <a:prstGeom prst="rect">
            <a:avLst/>
          </a:prstGeom>
          <a:solidFill>
            <a:schemeClr val="bg1">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4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Inventory</a:t>
            </a:r>
          </a:p>
        </p:txBody>
      </p:sp>
      <p:sp>
        <p:nvSpPr>
          <p:cNvPr id="13" name="Rectangle 12">
            <a:extLst>
              <a:ext uri="{FF2B5EF4-FFF2-40B4-BE49-F238E27FC236}">
                <a16:creationId xmlns:a16="http://schemas.microsoft.com/office/drawing/2014/main" id="{F6D7D15E-A7A0-6F65-AF35-2C1E9A3A1F9B}"/>
              </a:ext>
            </a:extLst>
          </p:cNvPr>
          <p:cNvSpPr/>
          <p:nvPr/>
        </p:nvSpPr>
        <p:spPr bwMode="auto">
          <a:xfrm>
            <a:off x="4470733" y="1780838"/>
            <a:ext cx="2815389" cy="2430379"/>
          </a:xfrm>
          <a:prstGeom prst="rect">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4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AI Use Case</a:t>
            </a:r>
          </a:p>
        </p:txBody>
      </p:sp>
      <p:sp>
        <p:nvSpPr>
          <p:cNvPr id="17" name="Rectangle 16">
            <a:extLst>
              <a:ext uri="{FF2B5EF4-FFF2-40B4-BE49-F238E27FC236}">
                <a16:creationId xmlns:a16="http://schemas.microsoft.com/office/drawing/2014/main" id="{89338B31-A5F0-D8B0-3119-CD42EAC8A2B9}"/>
              </a:ext>
            </a:extLst>
          </p:cNvPr>
          <p:cNvSpPr/>
          <p:nvPr/>
        </p:nvSpPr>
        <p:spPr bwMode="auto">
          <a:xfrm>
            <a:off x="8204533" y="1780837"/>
            <a:ext cx="2815389" cy="2430379"/>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Development Project</a:t>
            </a:r>
          </a:p>
        </p:txBody>
      </p:sp>
      <p:sp>
        <p:nvSpPr>
          <p:cNvPr id="18" name="Rectangle 17">
            <a:extLst>
              <a:ext uri="{FF2B5EF4-FFF2-40B4-BE49-F238E27FC236}">
                <a16:creationId xmlns:a16="http://schemas.microsoft.com/office/drawing/2014/main" id="{F76310EA-88C9-EF56-A0AD-25A06A49004E}"/>
              </a:ext>
            </a:extLst>
          </p:cNvPr>
          <p:cNvSpPr/>
          <p:nvPr/>
        </p:nvSpPr>
        <p:spPr bwMode="auto">
          <a:xfrm>
            <a:off x="8622632" y="6049210"/>
            <a:ext cx="2815389" cy="2430379"/>
          </a:xfrm>
          <a:prstGeom prst="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Pre-Production Space</a:t>
            </a:r>
          </a:p>
        </p:txBody>
      </p:sp>
      <p:sp>
        <p:nvSpPr>
          <p:cNvPr id="19" name="Rectangle 18">
            <a:extLst>
              <a:ext uri="{FF2B5EF4-FFF2-40B4-BE49-F238E27FC236}">
                <a16:creationId xmlns:a16="http://schemas.microsoft.com/office/drawing/2014/main" id="{273CFBCA-C171-DBA4-142B-AA57D0790653}"/>
              </a:ext>
            </a:extLst>
          </p:cNvPr>
          <p:cNvSpPr/>
          <p:nvPr/>
        </p:nvSpPr>
        <p:spPr bwMode="auto">
          <a:xfrm>
            <a:off x="12356432" y="1804735"/>
            <a:ext cx="2815389" cy="2430379"/>
          </a:xfrm>
          <a:prstGeom prst="rect">
            <a:avLst/>
          </a:prstGeom>
          <a:solidFill>
            <a:schemeClr val="tx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Prompt Template Asset</a:t>
            </a:r>
          </a:p>
        </p:txBody>
      </p:sp>
      <p:sp>
        <p:nvSpPr>
          <p:cNvPr id="20" name="Rectangle 19">
            <a:extLst>
              <a:ext uri="{FF2B5EF4-FFF2-40B4-BE49-F238E27FC236}">
                <a16:creationId xmlns:a16="http://schemas.microsoft.com/office/drawing/2014/main" id="{7E4CA3C7-4C96-8FB5-ADBF-6BB8242F0410}"/>
              </a:ext>
            </a:extLst>
          </p:cNvPr>
          <p:cNvSpPr/>
          <p:nvPr/>
        </p:nvSpPr>
        <p:spPr bwMode="auto">
          <a:xfrm>
            <a:off x="16090232" y="1804734"/>
            <a:ext cx="2815389" cy="2430379"/>
          </a:xfrm>
          <a:prstGeom prst="rect">
            <a:avLst/>
          </a:prstGeom>
          <a:solidFill>
            <a:schemeClr val="accent1">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Governance Monitoring</a:t>
            </a:r>
            <a:b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br>
            <a:endPar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endParaRPr>
          </a:p>
        </p:txBody>
      </p:sp>
      <p:sp>
        <p:nvSpPr>
          <p:cNvPr id="21" name="Rectangle 20">
            <a:extLst>
              <a:ext uri="{FF2B5EF4-FFF2-40B4-BE49-F238E27FC236}">
                <a16:creationId xmlns:a16="http://schemas.microsoft.com/office/drawing/2014/main" id="{0052B450-D3EF-BC05-E4FD-499C2C3A138D}"/>
              </a:ext>
            </a:extLst>
          </p:cNvPr>
          <p:cNvSpPr/>
          <p:nvPr/>
        </p:nvSpPr>
        <p:spPr bwMode="auto">
          <a:xfrm>
            <a:off x="19940430" y="1810748"/>
            <a:ext cx="2815389" cy="2430379"/>
          </a:xfrm>
          <a:prstGeom prst="rect">
            <a:avLst/>
          </a:prstGeom>
          <a:solidFill>
            <a:srgbClr val="FFD7D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4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Prompt Evaluated Facts</a:t>
            </a:r>
          </a:p>
        </p:txBody>
      </p:sp>
      <p:sp>
        <p:nvSpPr>
          <p:cNvPr id="22" name="Rectangle 21">
            <a:extLst>
              <a:ext uri="{FF2B5EF4-FFF2-40B4-BE49-F238E27FC236}">
                <a16:creationId xmlns:a16="http://schemas.microsoft.com/office/drawing/2014/main" id="{7C908D7A-485F-03C4-C06D-BEE6FDB6F825}"/>
              </a:ext>
            </a:extLst>
          </p:cNvPr>
          <p:cNvSpPr/>
          <p:nvPr/>
        </p:nvSpPr>
        <p:spPr bwMode="auto">
          <a:xfrm>
            <a:off x="12356432" y="6049209"/>
            <a:ext cx="2815389" cy="2430379"/>
          </a:xfrm>
          <a:prstGeom prst="rect">
            <a:avLst/>
          </a:prstGeom>
          <a:solidFill>
            <a:schemeClr val="bg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25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Pre-Production Space Deployments</a:t>
            </a:r>
          </a:p>
        </p:txBody>
      </p:sp>
      <p:sp>
        <p:nvSpPr>
          <p:cNvPr id="23" name="Rectangle 22">
            <a:extLst>
              <a:ext uri="{FF2B5EF4-FFF2-40B4-BE49-F238E27FC236}">
                <a16:creationId xmlns:a16="http://schemas.microsoft.com/office/drawing/2014/main" id="{63198B37-1CF3-C15E-E9A8-3C1106A58142}"/>
              </a:ext>
            </a:extLst>
          </p:cNvPr>
          <p:cNvSpPr/>
          <p:nvPr/>
        </p:nvSpPr>
        <p:spPr bwMode="auto">
          <a:xfrm>
            <a:off x="16090232" y="6049209"/>
            <a:ext cx="2815389" cy="2430379"/>
          </a:xfrm>
          <a:prstGeom prst="rect">
            <a:avLst/>
          </a:prstGeom>
          <a:solidFill>
            <a:schemeClr val="accent1">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Governance Monitoring</a:t>
            </a:r>
          </a:p>
        </p:txBody>
      </p:sp>
      <p:sp>
        <p:nvSpPr>
          <p:cNvPr id="24" name="Rectangle 23">
            <a:extLst>
              <a:ext uri="{FF2B5EF4-FFF2-40B4-BE49-F238E27FC236}">
                <a16:creationId xmlns:a16="http://schemas.microsoft.com/office/drawing/2014/main" id="{ADD7ECA9-BC6D-4ED0-89D7-074942F4BB73}"/>
              </a:ext>
            </a:extLst>
          </p:cNvPr>
          <p:cNvSpPr/>
          <p:nvPr/>
        </p:nvSpPr>
        <p:spPr bwMode="auto">
          <a:xfrm>
            <a:off x="19940430" y="6049209"/>
            <a:ext cx="2815389" cy="2430379"/>
          </a:xfrm>
          <a:prstGeom prst="rect">
            <a:avLst/>
          </a:prstGeom>
          <a:solidFill>
            <a:srgbClr val="FFD7D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4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Prompt Evaluated Facts</a:t>
            </a:r>
          </a:p>
        </p:txBody>
      </p:sp>
      <p:sp>
        <p:nvSpPr>
          <p:cNvPr id="25" name="Rectangle 24">
            <a:extLst>
              <a:ext uri="{FF2B5EF4-FFF2-40B4-BE49-F238E27FC236}">
                <a16:creationId xmlns:a16="http://schemas.microsoft.com/office/drawing/2014/main" id="{85547D14-F6BA-E385-D394-0DB2ED4286C0}"/>
              </a:ext>
            </a:extLst>
          </p:cNvPr>
          <p:cNvSpPr/>
          <p:nvPr/>
        </p:nvSpPr>
        <p:spPr bwMode="auto">
          <a:xfrm>
            <a:off x="12356432" y="10293683"/>
            <a:ext cx="2815389" cy="2430379"/>
          </a:xfrm>
          <a:prstGeom prst="rect">
            <a:avLst/>
          </a:prstGeom>
          <a:solidFill>
            <a:schemeClr val="bg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25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Production </a:t>
            </a:r>
            <a:r>
              <a:rPr kumimoji="0" lang="en-US" sz="2500" b="0" i="0" u="none" strike="noStrike" kern="1200" cap="none" spc="0" normalizeH="0" baseline="0" noProof="0">
                <a:ln>
                  <a:noFill/>
                </a:ln>
                <a:solidFill>
                  <a:srgbClr val="000000"/>
                </a:solidFill>
                <a:effectLst/>
                <a:uLnTx/>
                <a:uFillTx/>
                <a:latin typeface="IBM Plex Sans Text" panose="020B0503050203000203" pitchFamily="34" charset="0"/>
                <a:ea typeface="+mn-ea"/>
                <a:cs typeface="+mn-cs"/>
              </a:rPr>
              <a:t>Space Deployments</a:t>
            </a:r>
            <a:endParaRPr kumimoji="0" lang="en-US" sz="25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endParaRPr>
          </a:p>
        </p:txBody>
      </p:sp>
      <p:sp>
        <p:nvSpPr>
          <p:cNvPr id="26" name="Rectangle 25">
            <a:extLst>
              <a:ext uri="{FF2B5EF4-FFF2-40B4-BE49-F238E27FC236}">
                <a16:creationId xmlns:a16="http://schemas.microsoft.com/office/drawing/2014/main" id="{B12C6CD4-E2D6-CFAA-9C51-1E16232BE13E}"/>
              </a:ext>
            </a:extLst>
          </p:cNvPr>
          <p:cNvSpPr/>
          <p:nvPr/>
        </p:nvSpPr>
        <p:spPr bwMode="auto">
          <a:xfrm>
            <a:off x="16090232" y="10293683"/>
            <a:ext cx="2815389" cy="2430379"/>
          </a:xfrm>
          <a:prstGeom prst="rect">
            <a:avLst/>
          </a:prstGeom>
          <a:solidFill>
            <a:schemeClr val="accent1">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Governance Monitoring</a:t>
            </a:r>
          </a:p>
        </p:txBody>
      </p:sp>
      <p:sp>
        <p:nvSpPr>
          <p:cNvPr id="27" name="Rectangle 26">
            <a:extLst>
              <a:ext uri="{FF2B5EF4-FFF2-40B4-BE49-F238E27FC236}">
                <a16:creationId xmlns:a16="http://schemas.microsoft.com/office/drawing/2014/main" id="{1C9DB2E2-53DB-1985-AA03-0B35843C6B42}"/>
              </a:ext>
            </a:extLst>
          </p:cNvPr>
          <p:cNvSpPr/>
          <p:nvPr/>
        </p:nvSpPr>
        <p:spPr bwMode="auto">
          <a:xfrm>
            <a:off x="19882185" y="10293683"/>
            <a:ext cx="2815389" cy="2430379"/>
          </a:xfrm>
          <a:prstGeom prst="rect">
            <a:avLst/>
          </a:prstGeom>
          <a:solidFill>
            <a:srgbClr val="FFD7D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4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Prompt Evaluated Facts</a:t>
            </a:r>
          </a:p>
        </p:txBody>
      </p:sp>
      <p:cxnSp>
        <p:nvCxnSpPr>
          <p:cNvPr id="29" name="Straight Arrow Connector 28">
            <a:extLst>
              <a:ext uri="{FF2B5EF4-FFF2-40B4-BE49-F238E27FC236}">
                <a16:creationId xmlns:a16="http://schemas.microsoft.com/office/drawing/2014/main" id="{3DE22D92-84C1-3CDD-F9AD-62C0DCC5F090}"/>
              </a:ext>
            </a:extLst>
          </p:cNvPr>
          <p:cNvCxnSpPr>
            <a:stCxn id="12" idx="3"/>
            <a:endCxn id="13" idx="1"/>
          </p:cNvCxnSpPr>
          <p:nvPr/>
        </p:nvCxnSpPr>
        <p:spPr bwMode="auto">
          <a:xfrm flipV="1">
            <a:off x="3552322" y="2996028"/>
            <a:ext cx="918411" cy="1"/>
          </a:xfrm>
          <a:prstGeom prst="straightConnector1">
            <a:avLst/>
          </a:prstGeom>
          <a:ln w="95250">
            <a:solidFill>
              <a:schemeClr val="accent2">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B9C6C3B2-1DEA-922F-F8CB-F1C047122398}"/>
              </a:ext>
            </a:extLst>
          </p:cNvPr>
          <p:cNvSpPr txBox="1"/>
          <p:nvPr/>
        </p:nvSpPr>
        <p:spPr>
          <a:xfrm>
            <a:off x="4086845" y="2380473"/>
            <a:ext cx="383888" cy="615553"/>
          </a:xfrm>
          <a:prstGeom prst="rect">
            <a:avLst/>
          </a:prstGeom>
          <a:noFill/>
        </p:spPr>
        <p:txBody>
          <a:bodyPr wrap="squar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a:t>
            </a:r>
          </a:p>
        </p:txBody>
      </p:sp>
      <p:cxnSp>
        <p:nvCxnSpPr>
          <p:cNvPr id="34" name="Straight Arrow Connector 33">
            <a:extLst>
              <a:ext uri="{FF2B5EF4-FFF2-40B4-BE49-F238E27FC236}">
                <a16:creationId xmlns:a16="http://schemas.microsoft.com/office/drawing/2014/main" id="{83A04881-60C4-36D8-01C1-6E4FB304F744}"/>
              </a:ext>
            </a:extLst>
          </p:cNvPr>
          <p:cNvCxnSpPr>
            <a:stCxn id="13" idx="3"/>
            <a:endCxn id="17" idx="1"/>
          </p:cNvCxnSpPr>
          <p:nvPr/>
        </p:nvCxnSpPr>
        <p:spPr bwMode="auto">
          <a:xfrm flipV="1">
            <a:off x="7286122" y="2996027"/>
            <a:ext cx="918411" cy="1"/>
          </a:xfrm>
          <a:prstGeom prst="straightConnector1">
            <a:avLst/>
          </a:prstGeom>
          <a:ln w="95250">
            <a:solidFill>
              <a:schemeClr val="accent2">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402D8728-5BFD-0AE2-F791-EEB5EB590D21}"/>
              </a:ext>
            </a:extLst>
          </p:cNvPr>
          <p:cNvCxnSpPr>
            <a:stCxn id="17" idx="3"/>
            <a:endCxn id="19" idx="1"/>
          </p:cNvCxnSpPr>
          <p:nvPr/>
        </p:nvCxnSpPr>
        <p:spPr bwMode="auto">
          <a:xfrm>
            <a:off x="11019922" y="2996027"/>
            <a:ext cx="1336510" cy="23898"/>
          </a:xfrm>
          <a:prstGeom prst="straightConnector1">
            <a:avLst/>
          </a:prstGeom>
          <a:ln w="95250">
            <a:solidFill>
              <a:schemeClr val="accent2">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7" name="Left Arrow 36">
            <a:extLst>
              <a:ext uri="{FF2B5EF4-FFF2-40B4-BE49-F238E27FC236}">
                <a16:creationId xmlns:a16="http://schemas.microsoft.com/office/drawing/2014/main" id="{D32464F6-5A1D-5C31-0BF2-EDC3B59CDC10}"/>
              </a:ext>
            </a:extLst>
          </p:cNvPr>
          <p:cNvSpPr/>
          <p:nvPr/>
        </p:nvSpPr>
        <p:spPr bwMode="auto">
          <a:xfrm>
            <a:off x="15150916" y="3740153"/>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39" name="Left Arrow 38">
            <a:extLst>
              <a:ext uri="{FF2B5EF4-FFF2-40B4-BE49-F238E27FC236}">
                <a16:creationId xmlns:a16="http://schemas.microsoft.com/office/drawing/2014/main" id="{5AC0B818-79B6-9FD3-B40F-5924259868B8}"/>
              </a:ext>
            </a:extLst>
          </p:cNvPr>
          <p:cNvSpPr/>
          <p:nvPr/>
        </p:nvSpPr>
        <p:spPr bwMode="auto">
          <a:xfrm rot="10800000">
            <a:off x="18963820" y="2712147"/>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40" name="TextBox 39">
            <a:extLst>
              <a:ext uri="{FF2B5EF4-FFF2-40B4-BE49-F238E27FC236}">
                <a16:creationId xmlns:a16="http://schemas.microsoft.com/office/drawing/2014/main" id="{008F9BFB-3DA0-7169-1BF6-ADF0A3931D3A}"/>
              </a:ext>
            </a:extLst>
          </p:cNvPr>
          <p:cNvSpPr txBox="1"/>
          <p:nvPr/>
        </p:nvSpPr>
        <p:spPr>
          <a:xfrm>
            <a:off x="7825278" y="2380472"/>
            <a:ext cx="383888" cy="615553"/>
          </a:xfrm>
          <a:prstGeom prst="rect">
            <a:avLst/>
          </a:prstGeom>
          <a:noFill/>
        </p:spPr>
        <p:txBody>
          <a:bodyPr wrap="squar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a:t>
            </a:r>
          </a:p>
        </p:txBody>
      </p:sp>
      <p:sp>
        <p:nvSpPr>
          <p:cNvPr id="41" name="TextBox 40">
            <a:extLst>
              <a:ext uri="{FF2B5EF4-FFF2-40B4-BE49-F238E27FC236}">
                <a16:creationId xmlns:a16="http://schemas.microsoft.com/office/drawing/2014/main" id="{D726017B-008D-1322-3B29-DA67F4CF95B9}"/>
              </a:ext>
            </a:extLst>
          </p:cNvPr>
          <p:cNvSpPr txBox="1"/>
          <p:nvPr/>
        </p:nvSpPr>
        <p:spPr>
          <a:xfrm>
            <a:off x="12001643" y="2404370"/>
            <a:ext cx="383888" cy="615553"/>
          </a:xfrm>
          <a:prstGeom prst="rect">
            <a:avLst/>
          </a:prstGeom>
          <a:noFill/>
        </p:spPr>
        <p:txBody>
          <a:bodyPr wrap="squar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a:t>
            </a:r>
          </a:p>
        </p:txBody>
      </p:sp>
      <p:cxnSp>
        <p:nvCxnSpPr>
          <p:cNvPr id="45" name="Elbow Connector 44">
            <a:extLst>
              <a:ext uri="{FF2B5EF4-FFF2-40B4-BE49-F238E27FC236}">
                <a16:creationId xmlns:a16="http://schemas.microsoft.com/office/drawing/2014/main" id="{5A0E2C3F-4102-31DB-0197-B4E73EE298E2}"/>
              </a:ext>
            </a:extLst>
          </p:cNvPr>
          <p:cNvCxnSpPr>
            <a:cxnSpLocks/>
          </p:cNvCxnSpPr>
          <p:nvPr/>
        </p:nvCxnSpPr>
        <p:spPr bwMode="auto">
          <a:xfrm rot="10800000" flipV="1">
            <a:off x="10069659" y="3348832"/>
            <a:ext cx="2276608" cy="1174182"/>
          </a:xfrm>
          <a:prstGeom prst="bentConnector3">
            <a:avLst>
              <a:gd name="adj1" fmla="val 50000"/>
            </a:avLst>
          </a:prstGeom>
          <a:ln w="95250">
            <a:solidFill>
              <a:schemeClr val="accent2">
                <a:lumMod val="75000"/>
              </a:schemeClr>
            </a:solidFill>
            <a:headEnd type="none" w="med" len="med"/>
            <a:tailEnd type="none"/>
          </a:ln>
          <a:effectLst/>
        </p:spPr>
        <p:style>
          <a:lnRef idx="1">
            <a:schemeClr val="dk1"/>
          </a:lnRef>
          <a:fillRef idx="0">
            <a:schemeClr val="dk1"/>
          </a:fillRef>
          <a:effectRef idx="0">
            <a:schemeClr val="dk1"/>
          </a:effectRef>
          <a:fontRef idx="minor">
            <a:schemeClr val="tx1"/>
          </a:fontRef>
        </p:style>
      </p:cxnSp>
      <p:sp>
        <p:nvSpPr>
          <p:cNvPr id="47" name="Left Arrow 46">
            <a:extLst>
              <a:ext uri="{FF2B5EF4-FFF2-40B4-BE49-F238E27FC236}">
                <a16:creationId xmlns:a16="http://schemas.microsoft.com/office/drawing/2014/main" id="{B686E42E-A36F-064B-6000-2C313789BABE}"/>
              </a:ext>
            </a:extLst>
          </p:cNvPr>
          <p:cNvSpPr/>
          <p:nvPr/>
        </p:nvSpPr>
        <p:spPr bwMode="auto">
          <a:xfrm rot="10800000">
            <a:off x="11438020" y="7020274"/>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48" name="Rectangle 47">
            <a:extLst>
              <a:ext uri="{FF2B5EF4-FFF2-40B4-BE49-F238E27FC236}">
                <a16:creationId xmlns:a16="http://schemas.microsoft.com/office/drawing/2014/main" id="{066A1697-C266-6F31-F061-4D1312EA8348}"/>
              </a:ext>
            </a:extLst>
          </p:cNvPr>
          <p:cNvSpPr/>
          <p:nvPr/>
        </p:nvSpPr>
        <p:spPr bwMode="auto">
          <a:xfrm>
            <a:off x="12622903" y="7663899"/>
            <a:ext cx="1269377" cy="812801"/>
          </a:xfrm>
          <a:prstGeom prst="rect">
            <a:avLst/>
          </a:prstGeom>
          <a:solidFill>
            <a:schemeClr val="tx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PTA</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deployment</a:t>
            </a:r>
          </a:p>
        </p:txBody>
      </p:sp>
      <p:sp>
        <p:nvSpPr>
          <p:cNvPr id="50" name="Left Arrow 49">
            <a:extLst>
              <a:ext uri="{FF2B5EF4-FFF2-40B4-BE49-F238E27FC236}">
                <a16:creationId xmlns:a16="http://schemas.microsoft.com/office/drawing/2014/main" id="{52D33D2E-5428-EDB2-3C36-99843C545213}"/>
              </a:ext>
            </a:extLst>
          </p:cNvPr>
          <p:cNvSpPr/>
          <p:nvPr/>
        </p:nvSpPr>
        <p:spPr bwMode="auto">
          <a:xfrm>
            <a:off x="15171774" y="7871135"/>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51" name="Left Arrow 50">
            <a:extLst>
              <a:ext uri="{FF2B5EF4-FFF2-40B4-BE49-F238E27FC236}">
                <a16:creationId xmlns:a16="http://schemas.microsoft.com/office/drawing/2014/main" id="{7C7D6DE9-61DB-D518-F505-C44981121969}"/>
              </a:ext>
            </a:extLst>
          </p:cNvPr>
          <p:cNvSpPr/>
          <p:nvPr/>
        </p:nvSpPr>
        <p:spPr bwMode="auto">
          <a:xfrm rot="10800000">
            <a:off x="18963774" y="7020274"/>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55" name="Left Arrow 54">
            <a:extLst>
              <a:ext uri="{FF2B5EF4-FFF2-40B4-BE49-F238E27FC236}">
                <a16:creationId xmlns:a16="http://schemas.microsoft.com/office/drawing/2014/main" id="{2A4E419C-E9D0-C436-2EC3-2FAFD1D16B98}"/>
              </a:ext>
            </a:extLst>
          </p:cNvPr>
          <p:cNvSpPr/>
          <p:nvPr/>
        </p:nvSpPr>
        <p:spPr bwMode="auto">
          <a:xfrm rot="10800000">
            <a:off x="18963774" y="11234516"/>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9" name="Straight Connector 58">
            <a:extLst>
              <a:ext uri="{FF2B5EF4-FFF2-40B4-BE49-F238E27FC236}">
                <a16:creationId xmlns:a16="http://schemas.microsoft.com/office/drawing/2014/main" id="{DE6CD3CE-BE7C-AD4A-C3D2-6AD8271CC181}"/>
              </a:ext>
            </a:extLst>
          </p:cNvPr>
          <p:cNvCxnSpPr/>
          <p:nvPr/>
        </p:nvCxnSpPr>
        <p:spPr bwMode="auto">
          <a:xfrm>
            <a:off x="685800" y="5142162"/>
            <a:ext cx="23418800" cy="0"/>
          </a:xfrm>
          <a:prstGeom prst="line">
            <a:avLst/>
          </a:prstGeom>
          <a:ln w="1905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BAD7FF7B-A0D7-0884-0768-9503382645A1}"/>
              </a:ext>
            </a:extLst>
          </p:cNvPr>
          <p:cNvSpPr txBox="1"/>
          <p:nvPr/>
        </p:nvSpPr>
        <p:spPr>
          <a:xfrm>
            <a:off x="685800" y="4544975"/>
            <a:ext cx="3674404" cy="646331"/>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Development Phase</a:t>
            </a:r>
          </a:p>
        </p:txBody>
      </p:sp>
      <p:cxnSp>
        <p:nvCxnSpPr>
          <p:cNvPr id="61" name="Straight Connector 60">
            <a:extLst>
              <a:ext uri="{FF2B5EF4-FFF2-40B4-BE49-F238E27FC236}">
                <a16:creationId xmlns:a16="http://schemas.microsoft.com/office/drawing/2014/main" id="{F8C81017-F500-B2E8-038B-09B29DC35FD9}"/>
              </a:ext>
            </a:extLst>
          </p:cNvPr>
          <p:cNvCxnSpPr/>
          <p:nvPr/>
        </p:nvCxnSpPr>
        <p:spPr bwMode="auto">
          <a:xfrm>
            <a:off x="685800" y="9055388"/>
            <a:ext cx="23418800" cy="0"/>
          </a:xfrm>
          <a:prstGeom prst="line">
            <a:avLst/>
          </a:prstGeom>
          <a:ln w="1905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655E441E-4D1B-AB50-6D60-8515024CA31D}"/>
              </a:ext>
            </a:extLst>
          </p:cNvPr>
          <p:cNvSpPr txBox="1"/>
          <p:nvPr/>
        </p:nvSpPr>
        <p:spPr>
          <a:xfrm>
            <a:off x="685800" y="8458201"/>
            <a:ext cx="4003019" cy="646331"/>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Pre-Production Phase</a:t>
            </a:r>
          </a:p>
        </p:txBody>
      </p:sp>
      <p:cxnSp>
        <p:nvCxnSpPr>
          <p:cNvPr id="63" name="Straight Connector 62">
            <a:extLst>
              <a:ext uri="{FF2B5EF4-FFF2-40B4-BE49-F238E27FC236}">
                <a16:creationId xmlns:a16="http://schemas.microsoft.com/office/drawing/2014/main" id="{37714373-D6E4-1336-2F53-5A7081A36B52}"/>
              </a:ext>
            </a:extLst>
          </p:cNvPr>
          <p:cNvCxnSpPr/>
          <p:nvPr/>
        </p:nvCxnSpPr>
        <p:spPr bwMode="auto">
          <a:xfrm>
            <a:off x="643478" y="13185059"/>
            <a:ext cx="23418800" cy="0"/>
          </a:xfrm>
          <a:prstGeom prst="line">
            <a:avLst/>
          </a:prstGeom>
          <a:ln w="1905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66BEF7EF-9034-D908-6BBD-99D74C5EA6BE}"/>
              </a:ext>
            </a:extLst>
          </p:cNvPr>
          <p:cNvSpPr txBox="1"/>
          <p:nvPr/>
        </p:nvSpPr>
        <p:spPr>
          <a:xfrm>
            <a:off x="643478" y="12587872"/>
            <a:ext cx="3256020" cy="646331"/>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Production Phase</a:t>
            </a:r>
          </a:p>
        </p:txBody>
      </p:sp>
      <p:sp>
        <p:nvSpPr>
          <p:cNvPr id="65" name="Title 1">
            <a:extLst>
              <a:ext uri="{FF2B5EF4-FFF2-40B4-BE49-F238E27FC236}">
                <a16:creationId xmlns:a16="http://schemas.microsoft.com/office/drawing/2014/main" id="{5C23F7AC-D0BF-CF69-C6AE-3D18EEAD80E9}"/>
              </a:ext>
            </a:extLst>
          </p:cNvPr>
          <p:cNvSpPr txBox="1">
            <a:spLocks/>
          </p:cNvSpPr>
          <p:nvPr/>
        </p:nvSpPr>
        <p:spPr>
          <a:xfrm>
            <a:off x="1155032" y="249616"/>
            <a:ext cx="20102530" cy="901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45720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000000"/>
                </a:solidFill>
                <a:effectLst/>
                <a:uLnTx/>
                <a:uFillTx/>
                <a:latin typeface="IBM Plex Sans Text" panose="020B0503050203000203" pitchFamily="34" charset="0"/>
                <a:ea typeface="Calibri" panose="020F0502020204030204" pitchFamily="34" charset="0"/>
                <a:cs typeface="Times New Roman" panose="02020603050405020304" pitchFamily="18" charset="0"/>
                <a:sym typeface="IBM Plex Sans Light"/>
              </a:rPr>
              <a:t>IBM watsonx.</a:t>
            </a:r>
            <a:r>
              <a:rPr kumimoji="0" lang="en-US" sz="5400" b="0" i="0" u="none" strike="noStrike" kern="1200" cap="none" spc="0" normalizeH="0" baseline="0" noProof="0" dirty="0">
                <a:ln>
                  <a:noFill/>
                </a:ln>
                <a:solidFill>
                  <a:srgbClr val="000000"/>
                </a:solidFill>
                <a:effectLst/>
                <a:uLnTx/>
                <a:uFillTx/>
                <a:latin typeface="IBM Plex Sans Text" panose="020B0503050203000203" pitchFamily="34" charset="0"/>
                <a:ea typeface="+mj-ea"/>
                <a:cs typeface="+mj-cs"/>
                <a:sym typeface="IBM Plex Sans Light"/>
              </a:rPr>
              <a:t>governance - Prompt Evaluation Lifecycle</a:t>
            </a:r>
            <a:endParaRPr kumimoji="0" lang="en-US" sz="5400" b="0" i="0" u="none" strike="noStrike" kern="0" cap="none" spc="0" normalizeH="0" baseline="30000" noProof="0" dirty="0">
              <a:ln>
                <a:noFill/>
              </a:ln>
              <a:solidFill>
                <a:srgbClr val="000000"/>
              </a:solidFill>
              <a:effectLst/>
              <a:uLnTx/>
              <a:uFillTx/>
              <a:latin typeface="IBM Plex Sans Text" panose="020B0503050203000203" pitchFamily="34" charset="0"/>
              <a:ea typeface="Calibri" panose="020F0502020204030204" pitchFamily="34" charset="0"/>
              <a:cs typeface="Times New Roman" panose="02020603050405020304" pitchFamily="18" charset="0"/>
              <a:sym typeface="IBM Plex Sans Light"/>
            </a:endParaRPr>
          </a:p>
        </p:txBody>
      </p:sp>
      <p:sp>
        <p:nvSpPr>
          <p:cNvPr id="66" name="TextBox 65">
            <a:extLst>
              <a:ext uri="{FF2B5EF4-FFF2-40B4-BE49-F238E27FC236}">
                <a16:creationId xmlns:a16="http://schemas.microsoft.com/office/drawing/2014/main" id="{DB7C2735-3209-9E73-CB2E-61E57DF14526}"/>
              </a:ext>
            </a:extLst>
          </p:cNvPr>
          <p:cNvSpPr txBox="1"/>
          <p:nvPr/>
        </p:nvSpPr>
        <p:spPr>
          <a:xfrm>
            <a:off x="15140751" y="2946966"/>
            <a:ext cx="1010213" cy="830997"/>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Configure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and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monitor</a:t>
            </a:r>
          </a:p>
        </p:txBody>
      </p:sp>
      <p:sp>
        <p:nvSpPr>
          <p:cNvPr id="67" name="TextBox 66">
            <a:extLst>
              <a:ext uri="{FF2B5EF4-FFF2-40B4-BE49-F238E27FC236}">
                <a16:creationId xmlns:a16="http://schemas.microsoft.com/office/drawing/2014/main" id="{8B43B813-BBB7-75DA-30AC-42E00F26894F}"/>
              </a:ext>
            </a:extLst>
          </p:cNvPr>
          <p:cNvSpPr txBox="1"/>
          <p:nvPr/>
        </p:nvSpPr>
        <p:spPr>
          <a:xfrm>
            <a:off x="18953557" y="2183767"/>
            <a:ext cx="1037463"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Published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Facts</a:t>
            </a:r>
          </a:p>
        </p:txBody>
      </p:sp>
      <p:sp>
        <p:nvSpPr>
          <p:cNvPr id="69" name="Rectangle 68">
            <a:extLst>
              <a:ext uri="{FF2B5EF4-FFF2-40B4-BE49-F238E27FC236}">
                <a16:creationId xmlns:a16="http://schemas.microsoft.com/office/drawing/2014/main" id="{86A75D7F-8B35-0463-50C1-493E3FBAB1AB}"/>
              </a:ext>
            </a:extLst>
          </p:cNvPr>
          <p:cNvSpPr/>
          <p:nvPr/>
        </p:nvSpPr>
        <p:spPr bwMode="auto">
          <a:xfrm>
            <a:off x="12346267" y="3717679"/>
            <a:ext cx="2815389" cy="517432"/>
          </a:xfrm>
          <a:prstGeom prst="rect">
            <a:avLst/>
          </a:prstGeom>
          <a:solidFill>
            <a:schemeClr val="tx2">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WML Deployment</a:t>
            </a:r>
          </a:p>
        </p:txBody>
      </p:sp>
      <p:sp>
        <p:nvSpPr>
          <p:cNvPr id="70" name="TextBox 69">
            <a:extLst>
              <a:ext uri="{FF2B5EF4-FFF2-40B4-BE49-F238E27FC236}">
                <a16:creationId xmlns:a16="http://schemas.microsoft.com/office/drawing/2014/main" id="{82E046C9-D52C-035D-6176-72926341225C}"/>
              </a:ext>
            </a:extLst>
          </p:cNvPr>
          <p:cNvSpPr txBox="1"/>
          <p:nvPr/>
        </p:nvSpPr>
        <p:spPr>
          <a:xfrm>
            <a:off x="10108602" y="5209823"/>
            <a:ext cx="4094391" cy="569387"/>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Promote to pre-prod space</a:t>
            </a:r>
          </a:p>
        </p:txBody>
      </p:sp>
      <p:sp>
        <p:nvSpPr>
          <p:cNvPr id="71" name="Rectangle 70">
            <a:extLst>
              <a:ext uri="{FF2B5EF4-FFF2-40B4-BE49-F238E27FC236}">
                <a16:creationId xmlns:a16="http://schemas.microsoft.com/office/drawing/2014/main" id="{081290B6-BDBA-0F10-4F2F-FA8D776349EC}"/>
              </a:ext>
            </a:extLst>
          </p:cNvPr>
          <p:cNvSpPr/>
          <p:nvPr/>
        </p:nvSpPr>
        <p:spPr bwMode="auto">
          <a:xfrm>
            <a:off x="13257591" y="7661120"/>
            <a:ext cx="1269377" cy="812801"/>
          </a:xfrm>
          <a:prstGeom prst="rect">
            <a:avLst/>
          </a:prstGeom>
          <a:solidFill>
            <a:schemeClr val="tx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PTA</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deployment</a:t>
            </a:r>
          </a:p>
        </p:txBody>
      </p:sp>
      <p:sp>
        <p:nvSpPr>
          <p:cNvPr id="72" name="Rectangle 71">
            <a:extLst>
              <a:ext uri="{FF2B5EF4-FFF2-40B4-BE49-F238E27FC236}">
                <a16:creationId xmlns:a16="http://schemas.microsoft.com/office/drawing/2014/main" id="{6800A91D-68F6-B3B9-2A44-7783A081CF37}"/>
              </a:ext>
            </a:extLst>
          </p:cNvPr>
          <p:cNvSpPr/>
          <p:nvPr/>
        </p:nvSpPr>
        <p:spPr bwMode="auto">
          <a:xfrm>
            <a:off x="13892279" y="7659267"/>
            <a:ext cx="1269377" cy="812801"/>
          </a:xfrm>
          <a:prstGeom prst="rect">
            <a:avLst/>
          </a:prstGeom>
          <a:solidFill>
            <a:schemeClr val="tx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PTA</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deployment</a:t>
            </a:r>
          </a:p>
        </p:txBody>
      </p:sp>
      <p:sp>
        <p:nvSpPr>
          <p:cNvPr id="73" name="TextBox 72">
            <a:extLst>
              <a:ext uri="{FF2B5EF4-FFF2-40B4-BE49-F238E27FC236}">
                <a16:creationId xmlns:a16="http://schemas.microsoft.com/office/drawing/2014/main" id="{C3256CF8-0324-F9C4-70F0-41D41379EE80}"/>
              </a:ext>
            </a:extLst>
          </p:cNvPr>
          <p:cNvSpPr txBox="1"/>
          <p:nvPr/>
        </p:nvSpPr>
        <p:spPr>
          <a:xfrm>
            <a:off x="15180492" y="7137460"/>
            <a:ext cx="1010213" cy="830997"/>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Configure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and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monitor</a:t>
            </a:r>
          </a:p>
        </p:txBody>
      </p:sp>
      <p:sp>
        <p:nvSpPr>
          <p:cNvPr id="74" name="TextBox 73">
            <a:extLst>
              <a:ext uri="{FF2B5EF4-FFF2-40B4-BE49-F238E27FC236}">
                <a16:creationId xmlns:a16="http://schemas.microsoft.com/office/drawing/2014/main" id="{AD1C00CE-42B0-7B1D-FDD9-E1E8246346A0}"/>
              </a:ext>
            </a:extLst>
          </p:cNvPr>
          <p:cNvSpPr txBox="1"/>
          <p:nvPr/>
        </p:nvSpPr>
        <p:spPr>
          <a:xfrm>
            <a:off x="18963774" y="6528356"/>
            <a:ext cx="1037463"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Published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Facts</a:t>
            </a:r>
          </a:p>
        </p:txBody>
      </p:sp>
      <p:sp>
        <p:nvSpPr>
          <p:cNvPr id="75" name="Rectangle 74">
            <a:extLst>
              <a:ext uri="{FF2B5EF4-FFF2-40B4-BE49-F238E27FC236}">
                <a16:creationId xmlns:a16="http://schemas.microsoft.com/office/drawing/2014/main" id="{EB8E0E1A-BB6F-B91E-D2D7-C50C48D3CEBE}"/>
              </a:ext>
            </a:extLst>
          </p:cNvPr>
          <p:cNvSpPr/>
          <p:nvPr/>
        </p:nvSpPr>
        <p:spPr bwMode="auto">
          <a:xfrm>
            <a:off x="12622903" y="11928231"/>
            <a:ext cx="1269377" cy="812801"/>
          </a:xfrm>
          <a:prstGeom prst="rect">
            <a:avLst/>
          </a:prstGeom>
          <a:solidFill>
            <a:schemeClr val="tx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PTA</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deployment</a:t>
            </a:r>
          </a:p>
        </p:txBody>
      </p:sp>
      <p:sp>
        <p:nvSpPr>
          <p:cNvPr id="76" name="Left Arrow 75">
            <a:extLst>
              <a:ext uri="{FF2B5EF4-FFF2-40B4-BE49-F238E27FC236}">
                <a16:creationId xmlns:a16="http://schemas.microsoft.com/office/drawing/2014/main" id="{15D72FFC-C58C-79E9-1483-0B6C4112CD9C}"/>
              </a:ext>
            </a:extLst>
          </p:cNvPr>
          <p:cNvSpPr/>
          <p:nvPr/>
        </p:nvSpPr>
        <p:spPr bwMode="auto">
          <a:xfrm>
            <a:off x="15171774" y="12051135"/>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8F06E742-DE51-17C3-9636-2F268F2A27F1}"/>
              </a:ext>
            </a:extLst>
          </p:cNvPr>
          <p:cNvSpPr/>
          <p:nvPr/>
        </p:nvSpPr>
        <p:spPr bwMode="auto">
          <a:xfrm>
            <a:off x="13257591" y="11925452"/>
            <a:ext cx="1269377" cy="812801"/>
          </a:xfrm>
          <a:prstGeom prst="rect">
            <a:avLst/>
          </a:prstGeom>
          <a:solidFill>
            <a:schemeClr val="tx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PTA</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deployment</a:t>
            </a:r>
          </a:p>
        </p:txBody>
      </p:sp>
      <p:sp>
        <p:nvSpPr>
          <p:cNvPr id="78" name="Rectangle 77">
            <a:extLst>
              <a:ext uri="{FF2B5EF4-FFF2-40B4-BE49-F238E27FC236}">
                <a16:creationId xmlns:a16="http://schemas.microsoft.com/office/drawing/2014/main" id="{F231A3F7-F466-1DC7-4F77-920C319E3D82}"/>
              </a:ext>
            </a:extLst>
          </p:cNvPr>
          <p:cNvSpPr/>
          <p:nvPr/>
        </p:nvSpPr>
        <p:spPr bwMode="auto">
          <a:xfrm>
            <a:off x="13892279" y="11923599"/>
            <a:ext cx="1269377" cy="812801"/>
          </a:xfrm>
          <a:prstGeom prst="rect">
            <a:avLst/>
          </a:prstGeom>
          <a:solidFill>
            <a:schemeClr val="tx2">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PTA</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deployment</a:t>
            </a:r>
          </a:p>
        </p:txBody>
      </p:sp>
      <p:sp>
        <p:nvSpPr>
          <p:cNvPr id="79" name="TextBox 78">
            <a:extLst>
              <a:ext uri="{FF2B5EF4-FFF2-40B4-BE49-F238E27FC236}">
                <a16:creationId xmlns:a16="http://schemas.microsoft.com/office/drawing/2014/main" id="{34517E67-DC52-45F8-EA2A-D9C1AD37BA87}"/>
              </a:ext>
            </a:extLst>
          </p:cNvPr>
          <p:cNvSpPr txBox="1"/>
          <p:nvPr/>
        </p:nvSpPr>
        <p:spPr>
          <a:xfrm>
            <a:off x="15140751" y="11276098"/>
            <a:ext cx="1010213" cy="830997"/>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Configure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and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monitor</a:t>
            </a:r>
          </a:p>
        </p:txBody>
      </p:sp>
      <p:sp>
        <p:nvSpPr>
          <p:cNvPr id="80" name="TextBox 79">
            <a:extLst>
              <a:ext uri="{FF2B5EF4-FFF2-40B4-BE49-F238E27FC236}">
                <a16:creationId xmlns:a16="http://schemas.microsoft.com/office/drawing/2014/main" id="{BEDF7C0C-D66A-A0DE-F8AA-4B9FFE221F13}"/>
              </a:ext>
            </a:extLst>
          </p:cNvPr>
          <p:cNvSpPr txBox="1"/>
          <p:nvPr/>
        </p:nvSpPr>
        <p:spPr>
          <a:xfrm>
            <a:off x="18953556" y="10732687"/>
            <a:ext cx="1037463"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Published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Facts</a:t>
            </a:r>
          </a:p>
        </p:txBody>
      </p:sp>
      <p:sp>
        <p:nvSpPr>
          <p:cNvPr id="3" name="TextBox 2">
            <a:extLst>
              <a:ext uri="{FF2B5EF4-FFF2-40B4-BE49-F238E27FC236}">
                <a16:creationId xmlns:a16="http://schemas.microsoft.com/office/drawing/2014/main" id="{054EC240-222A-6627-0624-9FD0E6069B1E}"/>
              </a:ext>
            </a:extLst>
          </p:cNvPr>
          <p:cNvSpPr txBox="1"/>
          <p:nvPr/>
        </p:nvSpPr>
        <p:spPr>
          <a:xfrm>
            <a:off x="11419510" y="6452012"/>
            <a:ext cx="891591"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Deploy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to Space</a:t>
            </a:r>
          </a:p>
        </p:txBody>
      </p:sp>
      <p:cxnSp>
        <p:nvCxnSpPr>
          <p:cNvPr id="38" name="Straight Arrow Connector 37">
            <a:extLst>
              <a:ext uri="{FF2B5EF4-FFF2-40B4-BE49-F238E27FC236}">
                <a16:creationId xmlns:a16="http://schemas.microsoft.com/office/drawing/2014/main" id="{0E46EDC3-7685-F8B9-CBB5-61EFBF2327EB}"/>
              </a:ext>
            </a:extLst>
          </p:cNvPr>
          <p:cNvCxnSpPr/>
          <p:nvPr/>
        </p:nvCxnSpPr>
        <p:spPr bwMode="auto">
          <a:xfrm>
            <a:off x="10030326" y="4533123"/>
            <a:ext cx="0" cy="1546243"/>
          </a:xfrm>
          <a:prstGeom prst="straightConnector1">
            <a:avLst/>
          </a:prstGeom>
          <a:ln w="95250">
            <a:solidFill>
              <a:schemeClr val="accent2">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AA39C1EB-0944-380F-219A-3CC7F8974FF8}"/>
              </a:ext>
            </a:extLst>
          </p:cNvPr>
          <p:cNvSpPr/>
          <p:nvPr/>
        </p:nvSpPr>
        <p:spPr bwMode="auto">
          <a:xfrm>
            <a:off x="8604121" y="10290025"/>
            <a:ext cx="2815389" cy="2430379"/>
          </a:xfrm>
          <a:prstGeom prst="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3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Production Space</a:t>
            </a:r>
          </a:p>
        </p:txBody>
      </p:sp>
      <p:sp>
        <p:nvSpPr>
          <p:cNvPr id="44" name="Left Arrow 43">
            <a:extLst>
              <a:ext uri="{FF2B5EF4-FFF2-40B4-BE49-F238E27FC236}">
                <a16:creationId xmlns:a16="http://schemas.microsoft.com/office/drawing/2014/main" id="{03BBF9E1-E443-068A-7A53-D5192B391EAC}"/>
              </a:ext>
            </a:extLst>
          </p:cNvPr>
          <p:cNvSpPr/>
          <p:nvPr/>
        </p:nvSpPr>
        <p:spPr bwMode="auto">
          <a:xfrm rot="10800000">
            <a:off x="11419509" y="11261089"/>
            <a:ext cx="918411" cy="488249"/>
          </a:xfrm>
          <a:prstGeom prst="lef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46" name="TextBox 45">
            <a:extLst>
              <a:ext uri="{FF2B5EF4-FFF2-40B4-BE49-F238E27FC236}">
                <a16:creationId xmlns:a16="http://schemas.microsoft.com/office/drawing/2014/main" id="{F433C193-E88B-8EF9-3678-8A199F7677B6}"/>
              </a:ext>
            </a:extLst>
          </p:cNvPr>
          <p:cNvSpPr txBox="1"/>
          <p:nvPr/>
        </p:nvSpPr>
        <p:spPr>
          <a:xfrm>
            <a:off x="11400999" y="10692827"/>
            <a:ext cx="891591"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Deploy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to Space</a:t>
            </a:r>
          </a:p>
        </p:txBody>
      </p:sp>
      <p:sp>
        <p:nvSpPr>
          <p:cNvPr id="49" name="TextBox 48">
            <a:extLst>
              <a:ext uri="{FF2B5EF4-FFF2-40B4-BE49-F238E27FC236}">
                <a16:creationId xmlns:a16="http://schemas.microsoft.com/office/drawing/2014/main" id="{6A413421-0924-6B31-DE5E-56B30D347F4A}"/>
              </a:ext>
            </a:extLst>
          </p:cNvPr>
          <p:cNvSpPr txBox="1"/>
          <p:nvPr/>
        </p:nvSpPr>
        <p:spPr>
          <a:xfrm>
            <a:off x="15068615" y="4247524"/>
            <a:ext cx="1154483"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On-demand</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Evaluation</a:t>
            </a:r>
          </a:p>
        </p:txBody>
      </p:sp>
      <p:sp>
        <p:nvSpPr>
          <p:cNvPr id="52" name="TextBox 51">
            <a:extLst>
              <a:ext uri="{FF2B5EF4-FFF2-40B4-BE49-F238E27FC236}">
                <a16:creationId xmlns:a16="http://schemas.microsoft.com/office/drawing/2014/main" id="{018244A6-D6F4-1F71-148E-0DC8A5361A25}"/>
              </a:ext>
            </a:extLst>
          </p:cNvPr>
          <p:cNvSpPr txBox="1"/>
          <p:nvPr/>
        </p:nvSpPr>
        <p:spPr>
          <a:xfrm>
            <a:off x="15021604" y="8313807"/>
            <a:ext cx="2095445"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On-demand /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Continuous Evaluations</a:t>
            </a:r>
          </a:p>
        </p:txBody>
      </p:sp>
      <p:sp>
        <p:nvSpPr>
          <p:cNvPr id="53" name="TextBox 52">
            <a:extLst>
              <a:ext uri="{FF2B5EF4-FFF2-40B4-BE49-F238E27FC236}">
                <a16:creationId xmlns:a16="http://schemas.microsoft.com/office/drawing/2014/main" id="{37E5B820-3DBF-D742-2685-A661716EC5B5}"/>
              </a:ext>
            </a:extLst>
          </p:cNvPr>
          <p:cNvSpPr txBox="1"/>
          <p:nvPr/>
        </p:nvSpPr>
        <p:spPr>
          <a:xfrm>
            <a:off x="15175375" y="12508625"/>
            <a:ext cx="2095445" cy="615553"/>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On-demand / </a:t>
            </a:r>
            <a:b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br>
            <a:r>
              <a:rPr kumimoji="0" lang="en-US" sz="14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Continuous Evaluations</a:t>
            </a:r>
          </a:p>
        </p:txBody>
      </p:sp>
      <p:cxnSp>
        <p:nvCxnSpPr>
          <p:cNvPr id="4" name="Elbow Connector 3">
            <a:extLst>
              <a:ext uri="{FF2B5EF4-FFF2-40B4-BE49-F238E27FC236}">
                <a16:creationId xmlns:a16="http://schemas.microsoft.com/office/drawing/2014/main" id="{8CB1FF25-7325-C393-FF50-3A2B1EDF4161}"/>
              </a:ext>
            </a:extLst>
          </p:cNvPr>
          <p:cNvCxnSpPr>
            <a:cxnSpLocks/>
            <a:endCxn id="43" idx="1"/>
          </p:cNvCxnSpPr>
          <p:nvPr/>
        </p:nvCxnSpPr>
        <p:spPr bwMode="auto">
          <a:xfrm rot="16200000" flipH="1">
            <a:off x="6530658" y="9431752"/>
            <a:ext cx="3047012" cy="1099913"/>
          </a:xfrm>
          <a:prstGeom prst="bentConnector2">
            <a:avLst/>
          </a:prstGeom>
          <a:ln w="95250">
            <a:solidFill>
              <a:schemeClr val="accent2">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9965FC7C-AD91-FE05-4760-8E02ADD90F05}"/>
              </a:ext>
            </a:extLst>
          </p:cNvPr>
          <p:cNvSpPr txBox="1"/>
          <p:nvPr/>
        </p:nvSpPr>
        <p:spPr>
          <a:xfrm>
            <a:off x="3984715" y="7217768"/>
            <a:ext cx="3482043" cy="569387"/>
          </a:xfrm>
          <a:prstGeom prst="rect">
            <a:avLst/>
          </a:prstGeom>
          <a:noFill/>
        </p:spPr>
        <p:txBody>
          <a:bodyPr wrap="none" lIns="91440" tIns="91440" rIns="91440" bIns="91440" rtlCol="0">
            <a:spAutoFit/>
          </a:bodyPr>
          <a:lstStyle/>
          <a:p>
            <a:pPr marL="0" marR="0" lvl="0" indent="0" algn="l" defTabSz="1829379" rtl="0" eaLnBrk="1" fontAlgn="auto" latinLnBrk="0" hangingPunct="1">
              <a:lnSpc>
                <a:spcPct val="100000"/>
              </a:lnSpc>
              <a:spcBef>
                <a:spcPts val="110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Promote to </a:t>
            </a:r>
            <a:r>
              <a:rPr lang="en-US" sz="2500" dirty="0">
                <a:solidFill>
                  <a:srgbClr val="000000"/>
                </a:solidFill>
                <a:latin typeface="IBM Plex Sans Text" panose="020B0503050203000203" pitchFamily="34" charset="0"/>
                <a:ea typeface="Arial" charset="0"/>
                <a:cs typeface="Arial" charset="0"/>
              </a:rPr>
              <a:t>prod s</a:t>
            </a:r>
            <a:r>
              <a:rPr kumimoji="0" lang="en-US" sz="2500" b="0" i="0" u="none" strike="noStrike" kern="1200" cap="none" spc="0" normalizeH="0" baseline="0" noProof="0" dirty="0">
                <a:ln>
                  <a:noFill/>
                </a:ln>
                <a:solidFill>
                  <a:srgbClr val="000000"/>
                </a:solidFill>
                <a:effectLst/>
                <a:uLnTx/>
                <a:uFillTx/>
                <a:latin typeface="IBM Plex Sans Text" panose="020B0503050203000203" pitchFamily="34" charset="0"/>
                <a:ea typeface="Arial" charset="0"/>
                <a:cs typeface="Arial" charset="0"/>
              </a:rPr>
              <a:t>pace</a:t>
            </a:r>
          </a:p>
        </p:txBody>
      </p:sp>
      <p:cxnSp>
        <p:nvCxnSpPr>
          <p:cNvPr id="42" name="Elbow Connector 41">
            <a:extLst>
              <a:ext uri="{FF2B5EF4-FFF2-40B4-BE49-F238E27FC236}">
                <a16:creationId xmlns:a16="http://schemas.microsoft.com/office/drawing/2014/main" id="{A80F87EF-A36A-283D-DD57-09A640E0FC4A}"/>
              </a:ext>
            </a:extLst>
          </p:cNvPr>
          <p:cNvCxnSpPr>
            <a:cxnSpLocks/>
          </p:cNvCxnSpPr>
          <p:nvPr/>
        </p:nvCxnSpPr>
        <p:spPr bwMode="auto">
          <a:xfrm rot="10800000" flipV="1">
            <a:off x="10089240" y="3690483"/>
            <a:ext cx="2286774" cy="1014650"/>
          </a:xfrm>
          <a:prstGeom prst="bentConnector3">
            <a:avLst>
              <a:gd name="adj1" fmla="val 42687"/>
            </a:avLst>
          </a:prstGeom>
          <a:ln w="95250">
            <a:solidFill>
              <a:schemeClr val="accent2">
                <a:lumMod val="75000"/>
              </a:schemeClr>
            </a:solidFill>
            <a:headEnd type="none" w="med" len="med"/>
            <a:tailEnd type="none"/>
          </a:ln>
          <a:effectLst/>
        </p:spPr>
        <p:style>
          <a:lnRef idx="1">
            <a:schemeClr val="dk1"/>
          </a:lnRef>
          <a:fillRef idx="0">
            <a:schemeClr val="dk1"/>
          </a:fillRef>
          <a:effectRef idx="0">
            <a:schemeClr val="dk1"/>
          </a:effectRef>
          <a:fontRef idx="minor">
            <a:schemeClr val="tx1"/>
          </a:fontRef>
        </p:style>
      </p:cxnSp>
      <p:cxnSp>
        <p:nvCxnSpPr>
          <p:cNvPr id="83" name="Elbow Connector 82">
            <a:extLst>
              <a:ext uri="{FF2B5EF4-FFF2-40B4-BE49-F238E27FC236}">
                <a16:creationId xmlns:a16="http://schemas.microsoft.com/office/drawing/2014/main" id="{00C0DC54-033F-EE4B-7AF2-0537EBA2CAF7}"/>
              </a:ext>
            </a:extLst>
          </p:cNvPr>
          <p:cNvCxnSpPr/>
          <p:nvPr/>
        </p:nvCxnSpPr>
        <p:spPr bwMode="auto">
          <a:xfrm rot="5400000">
            <a:off x="6895928" y="5257975"/>
            <a:ext cx="3824144" cy="2624238"/>
          </a:xfrm>
          <a:prstGeom prst="bentConnector3">
            <a:avLst>
              <a:gd name="adj1" fmla="val 1039"/>
            </a:avLst>
          </a:prstGeom>
          <a:ln w="95250">
            <a:solidFill>
              <a:schemeClr val="accent2">
                <a:lumMod val="75000"/>
              </a:schemeClr>
            </a:solidFill>
            <a:headEnd type="none" w="med" len="med"/>
            <a:tailEnd type="non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7600546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33">
            <a:extLst>
              <a:ext uri="{FF2B5EF4-FFF2-40B4-BE49-F238E27FC236}">
                <a16:creationId xmlns:a16="http://schemas.microsoft.com/office/drawing/2014/main" id="{94009BAA-317A-C9DB-1CCF-2356AFFE607E}"/>
              </a:ext>
            </a:extLst>
          </p:cNvPr>
          <p:cNvGraphicFramePr>
            <a:graphicFrameLocks noGrp="1"/>
          </p:cNvGraphicFramePr>
          <p:nvPr/>
        </p:nvGraphicFramePr>
        <p:xfrm>
          <a:off x="701912" y="2151744"/>
          <a:ext cx="11730886" cy="16087464"/>
        </p:xfrm>
        <a:graphic>
          <a:graphicData uri="http://schemas.openxmlformats.org/drawingml/2006/table">
            <a:tbl>
              <a:tblPr bandRow="1">
                <a:tableStyleId>{5C22544A-7EE6-4342-B048-85BDC9FD1C3A}</a:tableStyleId>
              </a:tblPr>
              <a:tblGrid>
                <a:gridCol w="11730886">
                  <a:extLst>
                    <a:ext uri="{9D8B030D-6E8A-4147-A177-3AD203B41FA5}">
                      <a16:colId xmlns:a16="http://schemas.microsoft.com/office/drawing/2014/main" val="3241069055"/>
                    </a:ext>
                  </a:extLst>
                </a:gridCol>
              </a:tblGrid>
              <a:tr h="11308068">
                <a:tc>
                  <a:txBody>
                    <a:bodyPr/>
                    <a:lstStyle/>
                    <a:p>
                      <a:pPr marL="0" marR="0" lvl="0" indent="0" algn="l" defTabSz="966671" rtl="0" eaLnBrk="1" fontAlgn="auto" latinLnBrk="0" hangingPunct="1">
                        <a:lnSpc>
                          <a:spcPct val="100000"/>
                        </a:lnSpc>
                        <a:spcBef>
                          <a:spcPts val="0"/>
                        </a:spcBef>
                        <a:spcAft>
                          <a:spcPts val="400"/>
                        </a:spcAft>
                        <a:buClrTx/>
                        <a:buSzTx/>
                        <a:buFont typeface="Arial" panose="020B0604020202020204" pitchFamily="34" charset="0"/>
                        <a:buNone/>
                        <a:tabLst/>
                        <a:defRPr/>
                      </a:pPr>
                      <a:r>
                        <a:rPr lang="en-US" sz="3600" b="0" i="0" dirty="0">
                          <a:solidFill>
                            <a:schemeClr val="accent1"/>
                          </a:solidFill>
                          <a:latin typeface="IBM Plex Sans Condensed" panose="020B0506050203000203" pitchFamily="34" charset="77"/>
                          <a:ea typeface="+mn-ea"/>
                          <a:cs typeface="+mn-cs"/>
                        </a:rPr>
                        <a:t>Prompt Factsheets to </a:t>
                      </a:r>
                      <a:r>
                        <a:rPr lang="en-US" sz="3600" b="0" i="0" dirty="0">
                          <a:solidFill>
                            <a:schemeClr val="accent1"/>
                          </a:solidFill>
                          <a:latin typeface="IBM Plex Sans"/>
                          <a:ea typeface="+mn-ea"/>
                          <a:cs typeface="+mn-cs"/>
                        </a:rPr>
                        <a:t>i</a:t>
                      </a:r>
                      <a:r>
                        <a:rPr lang="en-US" sz="3600" b="0" dirty="0">
                          <a:solidFill>
                            <a:schemeClr val="accent1"/>
                          </a:solidFill>
                          <a:latin typeface="IBM Plex Sans"/>
                        </a:rPr>
                        <a:t>mprove the transparency of AI Lifecycle for LLMs </a:t>
                      </a:r>
                    </a:p>
                    <a:p>
                      <a:pPr marL="171450" marR="0" lvl="0" indent="-171450" algn="l" defTabSz="966671"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2800" b="0" i="0" dirty="0">
                          <a:solidFill>
                            <a:schemeClr val="tx1"/>
                          </a:solidFill>
                          <a:latin typeface="IBM Plex Sans Light" panose="020B0403050203000203" pitchFamily="34" charset="0"/>
                          <a:ea typeface="+mn-ea"/>
                          <a:cs typeface="+mn-cs"/>
                        </a:rPr>
                        <a:t>Automatically capture foundational models and prompt template facts from the prompt lab in </a:t>
                      </a:r>
                      <a:r>
                        <a:rPr lang="en-US" sz="2800" b="0" i="0" dirty="0" err="1">
                          <a:solidFill>
                            <a:schemeClr val="tx1"/>
                          </a:solidFill>
                          <a:latin typeface="IBM Plex Sans Light" panose="020B0403050203000203" pitchFamily="34" charset="0"/>
                          <a:ea typeface="+mn-ea"/>
                          <a:cs typeface="+mn-cs"/>
                        </a:rPr>
                        <a:t>watsonx.ai</a:t>
                      </a:r>
                      <a:r>
                        <a:rPr lang="en-US" sz="2800" b="0" i="0" dirty="0">
                          <a:solidFill>
                            <a:schemeClr val="tx1"/>
                          </a:solidFill>
                          <a:latin typeface="IBM Plex Sans Light" panose="020B0403050203000203" pitchFamily="34" charset="0"/>
                          <a:ea typeface="+mn-ea"/>
                          <a:cs typeface="+mn-cs"/>
                        </a:rPr>
                        <a:t>.  </a:t>
                      </a:r>
                    </a:p>
                    <a:p>
                      <a:pPr marL="171450" marR="0" lvl="0" indent="-171450" algn="l" defTabSz="966671"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2800" b="0" i="0" dirty="0">
                          <a:solidFill>
                            <a:schemeClr val="tx1"/>
                          </a:solidFill>
                          <a:latin typeface="IBM Plex Sans Light" panose="020B0403050203000203" pitchFamily="34" charset="0"/>
                          <a:ea typeface="+mn-ea"/>
                          <a:cs typeface="+mn-cs"/>
                        </a:rPr>
                        <a:t>Review Prompt Factsheets details from project, spaces, or prompt lab in </a:t>
                      </a:r>
                      <a:r>
                        <a:rPr lang="en-US" sz="2800" b="0" i="0" dirty="0" err="1">
                          <a:solidFill>
                            <a:schemeClr val="tx1"/>
                          </a:solidFill>
                          <a:latin typeface="IBM Plex Sans Light" panose="020B0403050203000203" pitchFamily="34" charset="0"/>
                          <a:ea typeface="+mn-ea"/>
                          <a:cs typeface="+mn-cs"/>
                        </a:rPr>
                        <a:t>watsonx.ai</a:t>
                      </a:r>
                      <a:r>
                        <a:rPr lang="en-US" sz="2800" b="0" i="0" dirty="0">
                          <a:solidFill>
                            <a:schemeClr val="tx1"/>
                          </a:solidFill>
                          <a:latin typeface="IBM Plex Sans Light" panose="020B0403050203000203" pitchFamily="34" charset="0"/>
                          <a:ea typeface="+mn-ea"/>
                          <a:cs typeface="+mn-cs"/>
                        </a:rPr>
                        <a:t> </a:t>
                      </a:r>
                    </a:p>
                    <a:p>
                      <a:pPr marL="171450" marR="0" lvl="0" indent="-171450" algn="l" defTabSz="966671" rtl="0" eaLnBrk="1" fontAlgn="auto" latinLnBrk="0" hangingPunct="1">
                        <a:lnSpc>
                          <a:spcPct val="100000"/>
                        </a:lnSpc>
                        <a:spcBef>
                          <a:spcPts val="0"/>
                        </a:spcBef>
                        <a:spcAft>
                          <a:spcPts val="400"/>
                        </a:spcAft>
                        <a:buClrTx/>
                        <a:buSzTx/>
                        <a:buFont typeface="Arial" panose="020B0604020202020204" pitchFamily="34" charset="0"/>
                        <a:buChar char="•"/>
                        <a:tabLst/>
                        <a:defRPr/>
                      </a:pPr>
                      <a:endParaRPr lang="en-US" sz="2800" b="0" i="0" dirty="0">
                        <a:solidFill>
                          <a:schemeClr val="tx1"/>
                        </a:solidFill>
                        <a:latin typeface="IBM Plex Sans Light" panose="020B0403050203000203" pitchFamily="34" charset="0"/>
                        <a:ea typeface="+mn-ea"/>
                        <a:cs typeface="+mn-cs"/>
                      </a:endParaRPr>
                    </a:p>
                    <a:p>
                      <a:pPr marL="0" marR="0" lvl="0" indent="0" algn="l" defTabSz="966671" rtl="0" eaLnBrk="1" fontAlgn="auto" latinLnBrk="0" hangingPunct="1">
                        <a:lnSpc>
                          <a:spcPct val="100000"/>
                        </a:lnSpc>
                        <a:spcBef>
                          <a:spcPts val="0"/>
                        </a:spcBef>
                        <a:spcAft>
                          <a:spcPts val="400"/>
                        </a:spcAft>
                        <a:buClrTx/>
                        <a:buSzTx/>
                        <a:buFont typeface="Arial" panose="020B0604020202020204" pitchFamily="34" charset="0"/>
                        <a:buNone/>
                        <a:tabLst/>
                        <a:defRPr/>
                      </a:pPr>
                      <a:r>
                        <a:rPr lang="en-US" sz="3600" b="0" i="0" kern="1200" dirty="0">
                          <a:solidFill>
                            <a:schemeClr val="accent1"/>
                          </a:solidFill>
                          <a:latin typeface="IBM Plex Sans Condensed" panose="020B0506050203000203" pitchFamily="34" charset="77"/>
                          <a:ea typeface="+mn-ea"/>
                          <a:cs typeface="Arial"/>
                        </a:rPr>
                        <a:t>End-to-end LLM prompt governance</a:t>
                      </a:r>
                    </a:p>
                    <a:p>
                      <a:pPr marL="171450" marR="0" lvl="0" indent="-171450" algn="l" defTabSz="966671"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2800" b="0" i="0" dirty="0">
                          <a:solidFill>
                            <a:schemeClr val="tx1"/>
                          </a:solidFill>
                          <a:latin typeface="IBM Plex Sans Light" panose="020B0403050203000203" pitchFamily="34" charset="0"/>
                          <a:ea typeface="+mn-ea"/>
                          <a:cs typeface="+mn-cs"/>
                        </a:rPr>
                        <a:t>Submit prompt templates for governance from projects, or from prompt lab. </a:t>
                      </a:r>
                    </a:p>
                    <a:p>
                      <a:pPr marL="171450" marR="0" lvl="0" indent="-171450" algn="l" defTabSz="966671"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2800" b="0" i="0" dirty="0">
                          <a:solidFill>
                            <a:schemeClr val="tx1"/>
                          </a:solidFill>
                          <a:latin typeface="IBM Plex Sans Light" panose="020B0403050203000203" pitchFamily="34" charset="0"/>
                          <a:ea typeface="+mn-ea"/>
                          <a:cs typeface="+mn-cs"/>
                        </a:rPr>
                        <a:t>Track AI use cases, approaches, and versions associated with prompt templates with the help of prompt factsheets. </a:t>
                      </a:r>
                    </a:p>
                    <a:p>
                      <a:pPr marL="171450" marR="0" lvl="0" indent="-171450" algn="l" defTabSz="966671"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2800" b="0" i="0" dirty="0">
                          <a:solidFill>
                            <a:schemeClr val="tx1"/>
                          </a:solidFill>
                          <a:latin typeface="IBM Plex Sans Light" panose="020B0403050203000203" pitchFamily="34" charset="0"/>
                          <a:ea typeface="+mn-ea"/>
                          <a:cs typeface="+mn-cs"/>
                        </a:rPr>
                        <a:t>Integrated with monitoring and risk management capabilities within </a:t>
                      </a:r>
                      <a:r>
                        <a:rPr lang="en-US" sz="2800" b="0" i="0" dirty="0" err="1">
                          <a:solidFill>
                            <a:schemeClr val="tx1"/>
                          </a:solidFill>
                          <a:latin typeface="IBM Plex Sans Light" panose="020B0403050203000203" pitchFamily="34" charset="0"/>
                          <a:ea typeface="+mn-ea"/>
                          <a:cs typeface="+mn-cs"/>
                        </a:rPr>
                        <a:t>watsonx.governance</a:t>
                      </a:r>
                      <a:r>
                        <a:rPr lang="en-US" sz="2800" b="0" i="0" dirty="0">
                          <a:solidFill>
                            <a:schemeClr val="tx1"/>
                          </a:solidFill>
                          <a:latin typeface="IBM Plex Sans Light" panose="020B0403050203000203" pitchFamily="34" charset="0"/>
                          <a:ea typeface="+mn-ea"/>
                          <a:cs typeface="+mn-cs"/>
                        </a:rPr>
                        <a:t> to provide end-to-end governance across the AI lifecycle. </a:t>
                      </a:r>
                    </a:p>
                    <a:p>
                      <a:pPr marL="0" marR="0" lvl="0" indent="0" algn="l" defTabSz="966671" rtl="0" eaLnBrk="1" fontAlgn="auto" latinLnBrk="0" hangingPunct="1">
                        <a:lnSpc>
                          <a:spcPct val="100000"/>
                        </a:lnSpc>
                        <a:spcBef>
                          <a:spcPts val="0"/>
                        </a:spcBef>
                        <a:spcAft>
                          <a:spcPts val="400"/>
                        </a:spcAft>
                        <a:buClrTx/>
                        <a:buSzTx/>
                        <a:buFont typeface="Arial" panose="020B0604020202020204" pitchFamily="34" charset="0"/>
                        <a:buNone/>
                        <a:tabLst/>
                        <a:defRPr/>
                      </a:pPr>
                      <a:endParaRPr lang="en-US" sz="3600" b="1" i="0" kern="1200" dirty="0">
                        <a:solidFill>
                          <a:schemeClr val="accent1"/>
                        </a:solidFill>
                        <a:latin typeface="IBM Plex Sans Condensed" panose="020B0506050203000203" pitchFamily="34" charset="77"/>
                        <a:ea typeface="+mn-ea"/>
                        <a:cs typeface="Arial"/>
                      </a:endParaRPr>
                    </a:p>
                    <a:p>
                      <a:pPr marL="0" marR="0" lvl="0" indent="0" algn="l" defTabSz="966671" rtl="0" eaLnBrk="1" fontAlgn="auto" latinLnBrk="0" hangingPunct="1">
                        <a:lnSpc>
                          <a:spcPct val="100000"/>
                        </a:lnSpc>
                        <a:spcBef>
                          <a:spcPts val="0"/>
                        </a:spcBef>
                        <a:spcAft>
                          <a:spcPts val="400"/>
                        </a:spcAft>
                        <a:buClrTx/>
                        <a:buSzTx/>
                        <a:buFont typeface="Arial" panose="020B0604020202020204" pitchFamily="34" charset="0"/>
                        <a:buNone/>
                        <a:tabLst/>
                        <a:defRPr/>
                      </a:pPr>
                      <a:r>
                        <a:rPr lang="en-US" sz="3600" b="0" i="0" kern="1200" dirty="0">
                          <a:solidFill>
                            <a:schemeClr val="accent1"/>
                          </a:solidFill>
                          <a:latin typeface="IBM Plex Sans Condensed" panose="020B0506050203000203" pitchFamily="34" charset="77"/>
                          <a:ea typeface="+mn-ea"/>
                          <a:cs typeface="Arial"/>
                        </a:rPr>
                        <a:t>Factsheet 2.0 </a:t>
                      </a:r>
                    </a:p>
                    <a:p>
                      <a:pPr marL="171450" marR="0" lvl="0" indent="-171450" algn="l" defTabSz="966671"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2800" b="0" i="0" dirty="0">
                          <a:solidFill>
                            <a:schemeClr val="tx1"/>
                          </a:solidFill>
                          <a:latin typeface="IBM Plex Sans Light" panose="020B0403050203000203" pitchFamily="34" charset="0"/>
                          <a:ea typeface="+mn-ea"/>
                          <a:cs typeface="+mn-cs"/>
                        </a:rPr>
                        <a:t>Easy access to all AI facts within one factsheet with all facts from project/spaces/deployment. </a:t>
                      </a:r>
                    </a:p>
                    <a:p>
                      <a:pPr marL="171450" marR="0" lvl="0" indent="-171450" algn="l" defTabSz="966671"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2800" b="0" i="0" dirty="0">
                          <a:solidFill>
                            <a:schemeClr val="tx1"/>
                          </a:solidFill>
                          <a:latin typeface="IBM Plex Sans Light" panose="020B0403050203000203" pitchFamily="34" charset="0"/>
                          <a:ea typeface="+mn-ea"/>
                          <a:cs typeface="+mn-cs"/>
                        </a:rPr>
                        <a:t>Quickly analyze details about AI assets using visualized data and enhanced in-page navigation. </a:t>
                      </a:r>
                    </a:p>
                    <a:p>
                      <a:pPr marL="171450" marR="0" lvl="0" indent="-171450" algn="l" defTabSz="966671" rtl="0" eaLnBrk="1" fontAlgn="auto" latinLnBrk="0" hangingPunct="1">
                        <a:lnSpc>
                          <a:spcPct val="100000"/>
                        </a:lnSpc>
                        <a:spcBef>
                          <a:spcPts val="0"/>
                        </a:spcBef>
                        <a:spcAft>
                          <a:spcPts val="400"/>
                        </a:spcAft>
                        <a:buClrTx/>
                        <a:buSzTx/>
                        <a:buFont typeface="Arial" panose="020B0604020202020204" pitchFamily="34" charset="0"/>
                        <a:buChar char="•"/>
                        <a:tabLst/>
                        <a:defRPr/>
                      </a:pPr>
                      <a:endParaRPr lang="en-US" sz="2800" b="0" i="0" dirty="0">
                        <a:solidFill>
                          <a:schemeClr val="tx1"/>
                        </a:solidFill>
                        <a:latin typeface="IBM Plex Sans Light" panose="020B0403050203000203" pitchFamily="34" charset="0"/>
                        <a:ea typeface="+mn-ea"/>
                        <a:cs typeface="+mn-cs"/>
                      </a:endParaRPr>
                    </a:p>
                  </a:txBody>
                  <a:tcPr marL="91430" marR="91430"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25775428"/>
                  </a:ext>
                </a:extLst>
              </a:tr>
              <a:tr h="4779396">
                <a:tc>
                  <a:txBody>
                    <a:bodyPr/>
                    <a:lstStyle/>
                    <a:p>
                      <a:pPr marL="171450" marR="0" lvl="0" indent="-171450" algn="l" defTabSz="966671" rtl="0" eaLnBrk="1" fontAlgn="auto" latinLnBrk="0" hangingPunct="1">
                        <a:lnSpc>
                          <a:spcPct val="100000"/>
                        </a:lnSpc>
                        <a:spcBef>
                          <a:spcPts val="0"/>
                        </a:spcBef>
                        <a:spcAft>
                          <a:spcPts val="400"/>
                        </a:spcAft>
                        <a:buClrTx/>
                        <a:buSzTx/>
                        <a:buFont typeface="Arial" panose="020B0604020202020204" pitchFamily="34" charset="0"/>
                        <a:buChar char="•"/>
                        <a:tabLst/>
                        <a:defRPr/>
                      </a:pPr>
                      <a:endParaRPr lang="en-US" sz="3200" b="0" i="0" dirty="0">
                        <a:solidFill>
                          <a:schemeClr val="tx1"/>
                        </a:solidFill>
                        <a:latin typeface="IBM Plex Sans Light" panose="020B0403050203000203" pitchFamily="34" charset="0"/>
                        <a:ea typeface="+mn-ea"/>
                        <a:cs typeface="+mn-cs"/>
                      </a:endParaRPr>
                    </a:p>
                    <a:p>
                      <a:pPr marL="171450" marR="0" lvl="0" indent="-171450" algn="l" defTabSz="966671" rtl="0" eaLnBrk="1" fontAlgn="auto" latinLnBrk="0" hangingPunct="1">
                        <a:lnSpc>
                          <a:spcPct val="100000"/>
                        </a:lnSpc>
                        <a:spcBef>
                          <a:spcPts val="0"/>
                        </a:spcBef>
                        <a:spcAft>
                          <a:spcPts val="400"/>
                        </a:spcAft>
                        <a:buClrTx/>
                        <a:buSzTx/>
                        <a:buFont typeface="Arial" panose="020B0604020202020204" pitchFamily="34" charset="0"/>
                        <a:buChar char="•"/>
                        <a:tabLst/>
                        <a:defRPr/>
                      </a:pPr>
                      <a:endParaRPr lang="en-US" sz="3200" b="0" i="0" dirty="0">
                        <a:solidFill>
                          <a:schemeClr val="tx1"/>
                        </a:solidFill>
                        <a:latin typeface="IBM Plex Sans Light" panose="020B0403050203000203" pitchFamily="34" charset="0"/>
                        <a:ea typeface="+mn-ea"/>
                        <a:cs typeface="+mn-cs"/>
                      </a:endParaRPr>
                    </a:p>
                    <a:p>
                      <a:pPr marL="171450" marR="0" lvl="0" indent="-171450" algn="l" defTabSz="966671" rtl="0" eaLnBrk="1" fontAlgn="auto" latinLnBrk="0" hangingPunct="1">
                        <a:lnSpc>
                          <a:spcPct val="100000"/>
                        </a:lnSpc>
                        <a:spcBef>
                          <a:spcPts val="0"/>
                        </a:spcBef>
                        <a:spcAft>
                          <a:spcPts val="400"/>
                        </a:spcAft>
                        <a:buClrTx/>
                        <a:buSzTx/>
                        <a:buFont typeface="Arial" panose="020B0604020202020204" pitchFamily="34" charset="0"/>
                        <a:buChar char="•"/>
                        <a:tabLst/>
                        <a:defRPr/>
                      </a:pPr>
                      <a:endParaRPr lang="en-US" sz="3200" b="0" i="0" dirty="0">
                        <a:solidFill>
                          <a:schemeClr val="tx1"/>
                        </a:solidFill>
                        <a:latin typeface="IBM Plex Sans Light" panose="020B0403050203000203" pitchFamily="34" charset="0"/>
                        <a:ea typeface="+mn-ea"/>
                        <a:cs typeface="+mn-cs"/>
                      </a:endParaRPr>
                    </a:p>
                    <a:p>
                      <a:pPr marL="0" marR="0" lvl="0" indent="0" algn="l" defTabSz="966671" rtl="0" eaLnBrk="1" fontAlgn="auto" latinLnBrk="0" hangingPunct="1">
                        <a:lnSpc>
                          <a:spcPct val="100000"/>
                        </a:lnSpc>
                        <a:spcBef>
                          <a:spcPts val="0"/>
                        </a:spcBef>
                        <a:spcAft>
                          <a:spcPts val="400"/>
                        </a:spcAft>
                        <a:buClrTx/>
                        <a:buSzTx/>
                        <a:buFont typeface="Arial" panose="020B0604020202020204" pitchFamily="34" charset="0"/>
                        <a:buNone/>
                        <a:tabLst/>
                        <a:defRPr/>
                      </a:pPr>
                      <a:br>
                        <a:rPr lang="en-US" sz="3200" b="0" i="0" dirty="0">
                          <a:solidFill>
                            <a:schemeClr val="tx1"/>
                          </a:solidFill>
                          <a:latin typeface="IBM Plex Sans Light" panose="020B0403050203000203" pitchFamily="34" charset="0"/>
                          <a:ea typeface="+mn-ea"/>
                          <a:cs typeface="+mn-cs"/>
                        </a:rPr>
                      </a:br>
                      <a:endParaRPr lang="en-US" sz="3200" b="0" i="0" dirty="0">
                        <a:solidFill>
                          <a:schemeClr val="tx1"/>
                        </a:solidFill>
                        <a:latin typeface="IBM Plex Sans Light" panose="020B0403050203000203" pitchFamily="34" charset="0"/>
                        <a:ea typeface="+mn-ea"/>
                        <a:cs typeface="+mn-cs"/>
                      </a:endParaRPr>
                    </a:p>
                  </a:txBody>
                  <a:tcPr marL="91430" marR="91430"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7851395"/>
                  </a:ext>
                </a:extLst>
              </a:tr>
            </a:tbl>
          </a:graphicData>
        </a:graphic>
      </p:graphicFrame>
      <p:pic>
        <p:nvPicPr>
          <p:cNvPr id="13" name="Picture 12" descr="A screenshot of a computer&#10;&#10;Description automatically generated">
            <a:extLst>
              <a:ext uri="{FF2B5EF4-FFF2-40B4-BE49-F238E27FC236}">
                <a16:creationId xmlns:a16="http://schemas.microsoft.com/office/drawing/2014/main" id="{A68FEA18-CAA7-EFC0-EA79-D26A673E9093}"/>
              </a:ext>
            </a:extLst>
          </p:cNvPr>
          <p:cNvPicPr>
            <a:picLocks noChangeAspect="1"/>
          </p:cNvPicPr>
          <p:nvPr/>
        </p:nvPicPr>
        <p:blipFill>
          <a:blip r:embed="rId3"/>
          <a:stretch>
            <a:fillRect/>
          </a:stretch>
        </p:blipFill>
        <p:spPr>
          <a:xfrm>
            <a:off x="12384136" y="8388602"/>
            <a:ext cx="7189874" cy="5003144"/>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2479F490-C026-CF7F-3D18-3DDDB7897CD3}"/>
              </a:ext>
            </a:extLst>
          </p:cNvPr>
          <p:cNvPicPr>
            <a:picLocks noChangeAspect="1"/>
          </p:cNvPicPr>
          <p:nvPr/>
        </p:nvPicPr>
        <p:blipFill>
          <a:blip r:embed="rId4"/>
          <a:stretch>
            <a:fillRect/>
          </a:stretch>
        </p:blipFill>
        <p:spPr>
          <a:xfrm>
            <a:off x="12384136" y="324255"/>
            <a:ext cx="11540338" cy="7716522"/>
          </a:xfrm>
          <a:prstGeom prst="rect">
            <a:avLst/>
          </a:prstGeom>
        </p:spPr>
      </p:pic>
      <p:pic>
        <p:nvPicPr>
          <p:cNvPr id="11" name="Picture 10" descr="A screenshot of a black screen&#10;&#10;Description automatically generated">
            <a:extLst>
              <a:ext uri="{FF2B5EF4-FFF2-40B4-BE49-F238E27FC236}">
                <a16:creationId xmlns:a16="http://schemas.microsoft.com/office/drawing/2014/main" id="{E3128A62-F512-C686-4CE8-5B37311C8708}"/>
              </a:ext>
            </a:extLst>
          </p:cNvPr>
          <p:cNvPicPr>
            <a:picLocks noChangeAspect="1"/>
          </p:cNvPicPr>
          <p:nvPr/>
        </p:nvPicPr>
        <p:blipFill>
          <a:blip r:embed="rId5"/>
          <a:stretch>
            <a:fillRect/>
          </a:stretch>
        </p:blipFill>
        <p:spPr>
          <a:xfrm>
            <a:off x="19732742" y="4668387"/>
            <a:ext cx="4652846" cy="8063766"/>
          </a:xfrm>
          <a:prstGeom prst="rect">
            <a:avLst/>
          </a:prstGeom>
        </p:spPr>
      </p:pic>
      <p:sp>
        <p:nvSpPr>
          <p:cNvPr id="4" name="Title 1">
            <a:extLst>
              <a:ext uri="{FF2B5EF4-FFF2-40B4-BE49-F238E27FC236}">
                <a16:creationId xmlns:a16="http://schemas.microsoft.com/office/drawing/2014/main" id="{248E3243-0543-7FFE-5D4F-056CDA511E30}"/>
              </a:ext>
            </a:extLst>
          </p:cNvPr>
          <p:cNvSpPr>
            <a:spLocks noGrp="1"/>
          </p:cNvSpPr>
          <p:nvPr>
            <p:ph type="title"/>
          </p:nvPr>
        </p:nvSpPr>
        <p:spPr>
          <a:xfrm>
            <a:off x="597385" y="585216"/>
            <a:ext cx="10989820" cy="1320292"/>
          </a:xfrm>
          <a:ln w="12700">
            <a:miter lim="400000"/>
          </a:ln>
        </p:spPr>
        <p:txBody>
          <a:bodyPr lIns="0" tIns="0" rIns="0" bIns="0"/>
          <a:lstStyle/>
          <a:p>
            <a:pPr defTabSz="1828800" fontAlgn="auto">
              <a:lnSpc>
                <a:spcPct val="100000"/>
              </a:lnSpc>
              <a:spcBef>
                <a:spcPts val="0"/>
              </a:spcBef>
              <a:spcAft>
                <a:spcPts val="0"/>
              </a:spcAft>
            </a:pPr>
            <a:r>
              <a:rPr lang="en-US" sz="4400" dirty="0">
                <a:solidFill>
                  <a:srgbClr val="000000"/>
                </a:solidFill>
                <a:latin typeface="IBM Plex Sans" panose="020B0503050203000203" pitchFamily="34" charset="0"/>
                <a:ea typeface="+mj-ea"/>
                <a:cs typeface="+mj-cs"/>
              </a:rPr>
              <a:t>Factsheets monitors LLM Lifecycle</a:t>
            </a:r>
          </a:p>
        </p:txBody>
      </p:sp>
    </p:spTree>
    <p:extLst>
      <p:ext uri="{BB962C8B-B14F-4D97-AF65-F5344CB8AC3E}">
        <p14:creationId xmlns:p14="http://schemas.microsoft.com/office/powerpoint/2010/main" val="4220664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142F-3537-8D3E-8CE0-A7A86893D888}"/>
              </a:ext>
            </a:extLst>
          </p:cNvPr>
          <p:cNvSpPr>
            <a:spLocks noGrp="1"/>
          </p:cNvSpPr>
          <p:nvPr>
            <p:ph type="title"/>
          </p:nvPr>
        </p:nvSpPr>
        <p:spPr>
          <a:xfrm>
            <a:off x="5662940" y="5029938"/>
            <a:ext cx="23167816" cy="1828062"/>
          </a:xfrm>
        </p:spPr>
        <p:txBody>
          <a:bodyPr/>
          <a:lstStyle/>
          <a:p>
            <a:r>
              <a:rPr lang="en-US" dirty="0"/>
              <a:t>Metrics in </a:t>
            </a:r>
            <a:r>
              <a:rPr lang="en-US" dirty="0" err="1"/>
              <a:t>watsonx.gov</a:t>
            </a:r>
            <a:endParaRPr lang="en-US" dirty="0"/>
          </a:p>
        </p:txBody>
      </p:sp>
      <p:sp>
        <p:nvSpPr>
          <p:cNvPr id="3" name="Footer Placeholder 2">
            <a:extLst>
              <a:ext uri="{FF2B5EF4-FFF2-40B4-BE49-F238E27FC236}">
                <a16:creationId xmlns:a16="http://schemas.microsoft.com/office/drawing/2014/main" id="{D1DA4A4C-7DB2-43E6-7573-9AD9C9E206D9}"/>
              </a:ext>
            </a:extLst>
          </p:cNvPr>
          <p:cNvSpPr>
            <a:spLocks noGrp="1"/>
          </p:cNvSpPr>
          <p:nvPr>
            <p:ph type="ftr" sz="quarter" idx="3"/>
          </p:nvPr>
        </p:nvSpPr>
        <p:spPr/>
        <p:txBody>
          <a:bodyPr/>
          <a:lstStyle/>
          <a:p>
            <a:r>
              <a:rPr lang="en-US" dirty="0"/>
              <a:t>(c) 2023, IBM Corporation</a:t>
            </a:r>
          </a:p>
        </p:txBody>
      </p:sp>
      <p:sp>
        <p:nvSpPr>
          <p:cNvPr id="4" name="Slide Number Placeholder 3">
            <a:extLst>
              <a:ext uri="{FF2B5EF4-FFF2-40B4-BE49-F238E27FC236}">
                <a16:creationId xmlns:a16="http://schemas.microsoft.com/office/drawing/2014/main" id="{0B545046-ADB0-695E-0123-761E0D1A48EA}"/>
              </a:ext>
            </a:extLst>
          </p:cNvPr>
          <p:cNvSpPr>
            <a:spLocks noGrp="1"/>
          </p:cNvSpPr>
          <p:nvPr>
            <p:ph type="sldNum" sz="quarter" idx="4"/>
          </p:nvPr>
        </p:nvSpPr>
        <p:spPr/>
        <p:txBody>
          <a:bodyPr/>
          <a:lstStyle/>
          <a:p>
            <a:fld id="{59395FB3-9C97-154F-86B2-7E381B951268}" type="slidenum">
              <a:rPr lang="en-US" smtClean="0"/>
              <a:pPr/>
              <a:t>8</a:t>
            </a:fld>
            <a:endParaRPr lang="en-US" dirty="0"/>
          </a:p>
        </p:txBody>
      </p:sp>
    </p:spTree>
    <p:extLst>
      <p:ext uri="{BB962C8B-B14F-4D97-AF65-F5344CB8AC3E}">
        <p14:creationId xmlns:p14="http://schemas.microsoft.com/office/powerpoint/2010/main" val="2879780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6AD92BBB-1922-344D-204A-B1606F9C23BE}"/>
              </a:ext>
            </a:extLst>
          </p:cNvPr>
          <p:cNvSpPr>
            <a:spLocks noGrp="1"/>
          </p:cNvSpPr>
          <p:nvPr>
            <p:ph type="title"/>
          </p:nvPr>
        </p:nvSpPr>
        <p:spPr>
          <a:xfrm>
            <a:off x="579095" y="355196"/>
            <a:ext cx="22352812" cy="778380"/>
          </a:xfrm>
        </p:spPr>
        <p:txBody>
          <a:bodyPr/>
          <a:lstStyle/>
          <a:p>
            <a:r>
              <a:rPr lang="en-US" sz="4000" b="1" dirty="0" err="1">
                <a:solidFill>
                  <a:srgbClr val="000000"/>
                </a:solidFill>
                <a:latin typeface="IBM Plex Sans SmBld" panose="020B0703050203000203" pitchFamily="34" charset="0"/>
              </a:rPr>
              <a:t>watson</a:t>
            </a:r>
            <a:r>
              <a:rPr lang="en-US" sz="4000" b="1" dirty="0" err="1">
                <a:solidFill>
                  <a:srgbClr val="0F62FE"/>
                </a:solidFill>
                <a:latin typeface="IBM Plex Sans SmBld" panose="020B0703050203000203" pitchFamily="34" charset="0"/>
              </a:rPr>
              <a:t>x</a:t>
            </a:r>
            <a:r>
              <a:rPr lang="en-US" sz="4000" b="1" dirty="0" err="1">
                <a:solidFill>
                  <a:srgbClr val="000000"/>
                </a:solidFill>
                <a:latin typeface="IBM Plex Sans SmBld" panose="020B0703050203000203" pitchFamily="34" charset="0"/>
              </a:rPr>
              <a:t>.governance</a:t>
            </a:r>
            <a:r>
              <a:rPr lang="en-US" sz="4000" b="1" dirty="0">
                <a:solidFill>
                  <a:srgbClr val="000000"/>
                </a:solidFill>
                <a:latin typeface="IBM Plex Sans SmBld" panose="020B0703050203000203" pitchFamily="34" charset="0"/>
              </a:rPr>
              <a:t>: </a:t>
            </a:r>
            <a:r>
              <a:rPr lang="en-US" sz="4000" dirty="0">
                <a:latin typeface="IBM Plex Sans Thin" panose="020B0203050203000203" pitchFamily="34" charset="0"/>
              </a:rPr>
              <a:t>Metrics for evaluating Large Language Models – Q4’2023</a:t>
            </a:r>
          </a:p>
        </p:txBody>
      </p:sp>
      <p:sp>
        <p:nvSpPr>
          <p:cNvPr id="41" name="Text Placeholder 40">
            <a:extLst>
              <a:ext uri="{FF2B5EF4-FFF2-40B4-BE49-F238E27FC236}">
                <a16:creationId xmlns:a16="http://schemas.microsoft.com/office/drawing/2014/main" id="{6E131657-308E-9AF7-5E16-10E253E7CB0C}"/>
              </a:ext>
            </a:extLst>
          </p:cNvPr>
          <p:cNvSpPr>
            <a:spLocks noGrp="1"/>
          </p:cNvSpPr>
          <p:nvPr>
            <p:ph type="body" sz="quarter" idx="11"/>
          </p:nvPr>
        </p:nvSpPr>
        <p:spPr>
          <a:xfrm>
            <a:off x="650581" y="1802256"/>
            <a:ext cx="4174752" cy="10111488"/>
          </a:xfrm>
        </p:spPr>
        <p:txBody>
          <a:bodyPr/>
          <a:lstStyle/>
          <a:p>
            <a:pPr>
              <a:lnSpc>
                <a:spcPct val="100000"/>
              </a:lnSpc>
              <a:spcBef>
                <a:spcPts val="1200"/>
              </a:spcBef>
              <a:spcAft>
                <a:spcPts val="400"/>
              </a:spcAft>
            </a:pPr>
            <a:r>
              <a:rPr lang="en-US" sz="3000" dirty="0">
                <a:solidFill>
                  <a:srgbClr val="0043CE"/>
                </a:solidFill>
                <a:latin typeface="IBM Plex Sans Text" panose="020B0503050203000203" pitchFamily="34" charset="0"/>
              </a:rPr>
              <a:t>Text Summarization Metrics</a:t>
            </a:r>
          </a:p>
          <a:p>
            <a:pPr marL="285634" indent="-285634">
              <a:lnSpc>
                <a:spcPct val="100000"/>
              </a:lnSpc>
              <a:spcBef>
                <a:spcPts val="1200"/>
              </a:spcBef>
              <a:spcAft>
                <a:spcPts val="400"/>
              </a:spcAft>
              <a:buFont typeface="Arial" panose="020B0604020202020204" pitchFamily="34" charset="0"/>
              <a:buChar char="•"/>
            </a:pPr>
            <a:r>
              <a:rPr lang="en-IN" sz="2300" dirty="0">
                <a:solidFill>
                  <a:srgbClr val="000000"/>
                </a:solidFill>
                <a:latin typeface="+mn-lt"/>
              </a:rPr>
              <a:t>ROUGE</a:t>
            </a:r>
          </a:p>
          <a:p>
            <a:pPr marL="285634" indent="-285634">
              <a:lnSpc>
                <a:spcPct val="100000"/>
              </a:lnSpc>
              <a:spcBef>
                <a:spcPts val="1200"/>
              </a:spcBef>
              <a:spcAft>
                <a:spcPts val="400"/>
              </a:spcAft>
              <a:buFont typeface="Arial" panose="020B0604020202020204" pitchFamily="34" charset="0"/>
              <a:buChar char="•"/>
            </a:pPr>
            <a:r>
              <a:rPr lang="en-IN" sz="2300" dirty="0">
                <a:solidFill>
                  <a:srgbClr val="000000"/>
                </a:solidFill>
                <a:latin typeface="+mn-lt"/>
              </a:rPr>
              <a:t>SARI</a:t>
            </a:r>
          </a:p>
          <a:p>
            <a:pPr marL="285634" indent="-285634">
              <a:lnSpc>
                <a:spcPct val="100000"/>
              </a:lnSpc>
              <a:spcBef>
                <a:spcPts val="1200"/>
              </a:spcBef>
              <a:spcAft>
                <a:spcPts val="400"/>
              </a:spcAft>
              <a:buFont typeface="Arial" panose="020B0604020202020204" pitchFamily="34" charset="0"/>
              <a:buChar char="•"/>
            </a:pPr>
            <a:r>
              <a:rPr lang="en-IN" sz="2300" dirty="0">
                <a:solidFill>
                  <a:srgbClr val="000000"/>
                </a:solidFill>
                <a:latin typeface="+mn-lt"/>
              </a:rPr>
              <a:t>Normalized F1, Precision, Recall</a:t>
            </a:r>
          </a:p>
          <a:p>
            <a:pPr marL="285634" indent="-285634">
              <a:lnSpc>
                <a:spcPct val="100000"/>
              </a:lnSpc>
              <a:spcBef>
                <a:spcPts val="1200"/>
              </a:spcBef>
              <a:spcAft>
                <a:spcPts val="400"/>
              </a:spcAft>
              <a:buFont typeface="Arial" panose="020B0604020202020204" pitchFamily="34" charset="0"/>
              <a:buChar char="•"/>
            </a:pPr>
            <a:r>
              <a:rPr lang="en-IN" sz="2300" dirty="0">
                <a:solidFill>
                  <a:srgbClr val="000000"/>
                </a:solidFill>
                <a:latin typeface="+mn-lt"/>
              </a:rPr>
              <a:t>METEOR</a:t>
            </a:r>
          </a:p>
          <a:p>
            <a:pPr marL="285634" indent="-285634">
              <a:lnSpc>
                <a:spcPct val="100000"/>
              </a:lnSpc>
              <a:spcBef>
                <a:spcPts val="1200"/>
              </a:spcBef>
              <a:spcAft>
                <a:spcPts val="400"/>
              </a:spcAft>
              <a:buFont typeface="Arial" panose="020B0604020202020204" pitchFamily="34" charset="0"/>
              <a:buChar char="•"/>
            </a:pPr>
            <a:r>
              <a:rPr lang="en-IN" sz="2300" dirty="0">
                <a:solidFill>
                  <a:srgbClr val="000000"/>
                </a:solidFill>
                <a:latin typeface="+mn-lt"/>
              </a:rPr>
              <a:t>Sentence Similarity - Jaccard Similarity</a:t>
            </a:r>
          </a:p>
          <a:p>
            <a:pPr marL="285634" indent="-285634">
              <a:lnSpc>
                <a:spcPct val="100000"/>
              </a:lnSpc>
              <a:spcBef>
                <a:spcPts val="1200"/>
              </a:spcBef>
              <a:spcAft>
                <a:spcPts val="400"/>
              </a:spcAft>
              <a:buFont typeface="Arial" panose="020B0604020202020204" pitchFamily="34" charset="0"/>
              <a:buChar char="•"/>
            </a:pPr>
            <a:r>
              <a:rPr lang="en-IN" sz="2300" dirty="0">
                <a:solidFill>
                  <a:srgbClr val="000000"/>
                </a:solidFill>
                <a:latin typeface="+mn-lt"/>
              </a:rPr>
              <a:t>Sentence Similarity - Cosine Similarity</a:t>
            </a:r>
          </a:p>
          <a:p>
            <a:pPr marL="285634" indent="-285634">
              <a:lnSpc>
                <a:spcPct val="100000"/>
              </a:lnSpc>
              <a:spcBef>
                <a:spcPts val="1200"/>
              </a:spcBef>
              <a:spcAft>
                <a:spcPts val="400"/>
              </a:spcAft>
              <a:buFont typeface="Arial" panose="020B0604020202020204" pitchFamily="34" charset="0"/>
              <a:buChar char="•"/>
            </a:pPr>
            <a:r>
              <a:rPr lang="en-IN" sz="2300" dirty="0">
                <a:solidFill>
                  <a:srgbClr val="000000"/>
                </a:solidFill>
                <a:latin typeface="+mn-lt"/>
              </a:rPr>
              <a:t>BLEU</a:t>
            </a:r>
          </a:p>
          <a:p>
            <a:pPr marL="285634" indent="-285634">
              <a:lnSpc>
                <a:spcPct val="100000"/>
              </a:lnSpc>
              <a:spcBef>
                <a:spcPts val="1200"/>
              </a:spcBef>
              <a:spcAft>
                <a:spcPts val="400"/>
              </a:spcAft>
              <a:buFont typeface="Arial" panose="020B0604020202020204" pitchFamily="34" charset="0"/>
              <a:buChar char="•"/>
            </a:pPr>
            <a:r>
              <a:rPr lang="en-IN" sz="2300" dirty="0">
                <a:solidFill>
                  <a:srgbClr val="000000"/>
                </a:solidFill>
                <a:latin typeface="+mn-lt"/>
              </a:rPr>
              <a:t>Readability, complexity</a:t>
            </a:r>
          </a:p>
          <a:p>
            <a:pPr marL="285634" indent="-285634">
              <a:lnSpc>
                <a:spcPct val="100000"/>
              </a:lnSpc>
              <a:spcBef>
                <a:spcPts val="1200"/>
              </a:spcBef>
              <a:spcAft>
                <a:spcPts val="400"/>
              </a:spcAft>
              <a:buFont typeface="Arial" panose="020B0604020202020204" pitchFamily="34" charset="0"/>
              <a:buChar char="•"/>
            </a:pPr>
            <a:r>
              <a:rPr lang="en-IN" sz="2300" dirty="0" err="1">
                <a:solidFill>
                  <a:srgbClr val="000000"/>
                </a:solidFill>
                <a:latin typeface="+mn-lt"/>
              </a:rPr>
              <a:t>Levenshtein</a:t>
            </a:r>
            <a:r>
              <a:rPr lang="en-IN" sz="2300" dirty="0">
                <a:solidFill>
                  <a:srgbClr val="000000"/>
                </a:solidFill>
                <a:latin typeface="+mn-lt"/>
              </a:rPr>
              <a:t> distance based Diversity metrics</a:t>
            </a:r>
          </a:p>
          <a:p>
            <a:pPr marL="285634" indent="-285634">
              <a:lnSpc>
                <a:spcPct val="100000"/>
              </a:lnSpc>
              <a:spcBef>
                <a:spcPts val="1200"/>
              </a:spcBef>
              <a:spcAft>
                <a:spcPts val="400"/>
              </a:spcAft>
              <a:buFont typeface="Arial" panose="020B0604020202020204" pitchFamily="34" charset="0"/>
              <a:buChar char="•"/>
            </a:pPr>
            <a:r>
              <a:rPr lang="en-IN" sz="2300" dirty="0">
                <a:solidFill>
                  <a:srgbClr val="000000"/>
                </a:solidFill>
                <a:latin typeface="+mn-lt"/>
              </a:rPr>
              <a:t>HAP Detection on Output Text</a:t>
            </a:r>
            <a:endParaRPr lang="en-IN" sz="2300" dirty="0">
              <a:solidFill>
                <a:schemeClr val="accent6"/>
              </a:solidFill>
              <a:latin typeface="+mn-lt"/>
            </a:endParaRPr>
          </a:p>
          <a:p>
            <a:pPr marL="285634" indent="-285634">
              <a:lnSpc>
                <a:spcPct val="100000"/>
              </a:lnSpc>
              <a:spcBef>
                <a:spcPts val="1200"/>
              </a:spcBef>
              <a:spcAft>
                <a:spcPts val="400"/>
              </a:spcAft>
              <a:buFont typeface="Arial" panose="020B0604020202020204" pitchFamily="34" charset="0"/>
              <a:buChar char="•"/>
            </a:pPr>
            <a:r>
              <a:rPr lang="en-IN" sz="2300" dirty="0">
                <a:solidFill>
                  <a:srgbClr val="000000"/>
                </a:solidFill>
                <a:latin typeface="+mn-lt"/>
              </a:rPr>
              <a:t>PII Detection on Output Text</a:t>
            </a:r>
          </a:p>
          <a:p>
            <a:pPr>
              <a:lnSpc>
                <a:spcPct val="100000"/>
              </a:lnSpc>
              <a:spcBef>
                <a:spcPts val="1200"/>
              </a:spcBef>
              <a:spcAft>
                <a:spcPts val="400"/>
              </a:spcAft>
            </a:pPr>
            <a:endParaRPr lang="en-IN" sz="2300" dirty="0">
              <a:solidFill>
                <a:srgbClr val="000000"/>
              </a:solidFill>
              <a:latin typeface="+mn-lt"/>
            </a:endParaRPr>
          </a:p>
          <a:p>
            <a:pPr marL="285634" indent="-285634">
              <a:lnSpc>
                <a:spcPct val="100000"/>
              </a:lnSpc>
              <a:spcBef>
                <a:spcPts val="1200"/>
              </a:spcBef>
              <a:spcAft>
                <a:spcPts val="400"/>
              </a:spcAft>
              <a:buFont typeface="Arial" panose="020B0604020202020204" pitchFamily="34" charset="0"/>
              <a:buChar char="•"/>
            </a:pPr>
            <a:endParaRPr lang="en-IN" sz="2200" dirty="0">
              <a:solidFill>
                <a:srgbClr val="000000"/>
              </a:solidFill>
              <a:latin typeface="+mn-lt"/>
            </a:endParaRPr>
          </a:p>
        </p:txBody>
      </p:sp>
      <p:sp>
        <p:nvSpPr>
          <p:cNvPr id="42" name="Text Placeholder 41">
            <a:extLst>
              <a:ext uri="{FF2B5EF4-FFF2-40B4-BE49-F238E27FC236}">
                <a16:creationId xmlns:a16="http://schemas.microsoft.com/office/drawing/2014/main" id="{D0D62751-A785-409F-E80E-36A17A0975A5}"/>
              </a:ext>
            </a:extLst>
          </p:cNvPr>
          <p:cNvSpPr>
            <a:spLocks noGrp="1"/>
          </p:cNvSpPr>
          <p:nvPr>
            <p:ph type="body" sz="quarter" idx="12"/>
          </p:nvPr>
        </p:nvSpPr>
        <p:spPr>
          <a:xfrm>
            <a:off x="11575445" y="7532014"/>
            <a:ext cx="4174752" cy="3244136"/>
          </a:xfrm>
        </p:spPr>
        <p:txBody>
          <a:bodyPr/>
          <a:lstStyle/>
          <a:p>
            <a:pPr>
              <a:spcBef>
                <a:spcPts val="1200"/>
              </a:spcBef>
              <a:spcAft>
                <a:spcPts val="400"/>
              </a:spcAft>
            </a:pPr>
            <a:r>
              <a:rPr lang="en-US" sz="3000" kern="1200" dirty="0">
                <a:solidFill>
                  <a:srgbClr val="0043CE"/>
                </a:solidFill>
                <a:latin typeface="IBM Plex Sans Text" panose="020B0503050203000203" pitchFamily="34" charset="0"/>
              </a:rPr>
              <a:t>Quality/Text Classification Metrics</a:t>
            </a:r>
            <a:endParaRPr lang="en-US" dirty="0">
              <a:solidFill>
                <a:srgbClr val="0043CE"/>
              </a:solidFill>
            </a:endParaRPr>
          </a:p>
          <a:p>
            <a:pPr marL="285634" indent="-285634">
              <a:spcBef>
                <a:spcPts val="1200"/>
              </a:spcBef>
              <a:spcAft>
                <a:spcPts val="400"/>
              </a:spcAft>
              <a:buFont typeface="Arial" panose="020B0604020202020204" pitchFamily="34" charset="0"/>
              <a:buChar char="•"/>
            </a:pPr>
            <a:r>
              <a:rPr lang="en-IN" sz="2300" dirty="0">
                <a:solidFill>
                  <a:srgbClr val="000000"/>
                </a:solidFill>
              </a:rPr>
              <a:t>Accuracy</a:t>
            </a:r>
          </a:p>
          <a:p>
            <a:pPr marL="285634" indent="-285634">
              <a:spcBef>
                <a:spcPts val="1200"/>
              </a:spcBef>
              <a:spcAft>
                <a:spcPts val="400"/>
              </a:spcAft>
              <a:buFont typeface="Arial" panose="020B0604020202020204" pitchFamily="34" charset="0"/>
              <a:buChar char="•"/>
            </a:pPr>
            <a:r>
              <a:rPr lang="en-IN" sz="2300" dirty="0">
                <a:solidFill>
                  <a:srgbClr val="000000"/>
                </a:solidFill>
              </a:rPr>
              <a:t>Precision</a:t>
            </a:r>
          </a:p>
          <a:p>
            <a:pPr marL="285634" indent="-285634">
              <a:spcBef>
                <a:spcPts val="1200"/>
              </a:spcBef>
              <a:spcAft>
                <a:spcPts val="400"/>
              </a:spcAft>
              <a:buFont typeface="Arial" panose="020B0604020202020204" pitchFamily="34" charset="0"/>
              <a:buChar char="•"/>
            </a:pPr>
            <a:r>
              <a:rPr lang="en-IN" sz="2300" dirty="0">
                <a:solidFill>
                  <a:srgbClr val="000000"/>
                </a:solidFill>
              </a:rPr>
              <a:t>Recall</a:t>
            </a:r>
          </a:p>
          <a:p>
            <a:pPr marL="285634" indent="-285634">
              <a:spcBef>
                <a:spcPts val="1200"/>
              </a:spcBef>
              <a:spcAft>
                <a:spcPts val="400"/>
              </a:spcAft>
              <a:buFont typeface="Arial" panose="020B0604020202020204" pitchFamily="34" charset="0"/>
              <a:buChar char="•"/>
            </a:pPr>
            <a:r>
              <a:rPr lang="en-IN" sz="2300" dirty="0">
                <a:solidFill>
                  <a:srgbClr val="000000"/>
                </a:solidFill>
              </a:rPr>
              <a:t>ROC AUC</a:t>
            </a:r>
          </a:p>
          <a:p>
            <a:pPr marL="285634" indent="-285634">
              <a:spcBef>
                <a:spcPts val="1200"/>
              </a:spcBef>
              <a:spcAft>
                <a:spcPts val="400"/>
              </a:spcAft>
              <a:buFont typeface="Arial" panose="020B0604020202020204" pitchFamily="34" charset="0"/>
              <a:buChar char="•"/>
            </a:pPr>
            <a:r>
              <a:rPr lang="en-IN" sz="2300" dirty="0">
                <a:solidFill>
                  <a:srgbClr val="000000"/>
                </a:solidFill>
              </a:rPr>
              <a:t>F1 Score</a:t>
            </a:r>
          </a:p>
          <a:p>
            <a:pPr marL="285634" indent="-285634">
              <a:spcBef>
                <a:spcPts val="1200"/>
              </a:spcBef>
              <a:spcAft>
                <a:spcPts val="400"/>
              </a:spcAft>
              <a:buFont typeface="Arial" panose="020B0604020202020204" pitchFamily="34" charset="0"/>
              <a:buChar char="•"/>
            </a:pPr>
            <a:r>
              <a:rPr lang="en-IN" sz="2300" dirty="0">
                <a:solidFill>
                  <a:srgbClr val="000000"/>
                </a:solidFill>
              </a:rPr>
              <a:t>Matthews Correlation Coefficient</a:t>
            </a:r>
          </a:p>
          <a:p>
            <a:pPr marL="285634" indent="-285634">
              <a:spcBef>
                <a:spcPts val="1200"/>
              </a:spcBef>
              <a:spcAft>
                <a:spcPts val="400"/>
              </a:spcAft>
              <a:buFont typeface="Arial" panose="020B0604020202020204" pitchFamily="34" charset="0"/>
              <a:buChar char="•"/>
            </a:pPr>
            <a:r>
              <a:rPr lang="en-IN" sz="2300" dirty="0">
                <a:solidFill>
                  <a:srgbClr val="000000"/>
                </a:solidFill>
              </a:rPr>
              <a:t>Label Skew</a:t>
            </a:r>
          </a:p>
          <a:p>
            <a:pPr>
              <a:spcBef>
                <a:spcPts val="1200"/>
              </a:spcBef>
              <a:spcAft>
                <a:spcPts val="400"/>
              </a:spcAft>
            </a:pPr>
            <a:endParaRPr lang="en-US" sz="2300" dirty="0"/>
          </a:p>
        </p:txBody>
      </p:sp>
      <p:sp>
        <p:nvSpPr>
          <p:cNvPr id="2" name="Text Placeholder 43">
            <a:extLst>
              <a:ext uri="{FF2B5EF4-FFF2-40B4-BE49-F238E27FC236}">
                <a16:creationId xmlns:a16="http://schemas.microsoft.com/office/drawing/2014/main" id="{6BE90B1B-98A8-20B6-44E6-F09A6197DD91}"/>
              </a:ext>
            </a:extLst>
          </p:cNvPr>
          <p:cNvSpPr txBox="1">
            <a:spLocks/>
          </p:cNvSpPr>
          <p:nvPr/>
        </p:nvSpPr>
        <p:spPr>
          <a:xfrm>
            <a:off x="11529166" y="1754872"/>
            <a:ext cx="4046170" cy="5452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424">
              <a:spcBef>
                <a:spcPts val="1200"/>
              </a:spcBef>
              <a:spcAft>
                <a:spcPts val="400"/>
              </a:spcAft>
            </a:pPr>
            <a:r>
              <a:rPr lang="en-IN" sz="3000" dirty="0">
                <a:solidFill>
                  <a:srgbClr val="0043CE"/>
                </a:solidFill>
                <a:latin typeface="IBM Plex Sans Text" panose="020B0503050203000203" pitchFamily="34" charset="0"/>
              </a:rPr>
              <a:t>Q&amp;A Evaluation Metrics</a:t>
            </a:r>
          </a:p>
          <a:p>
            <a:pPr marL="342764" indent="-342764" defTabSz="2437424">
              <a:spcBef>
                <a:spcPts val="1200"/>
              </a:spcBef>
              <a:spcAft>
                <a:spcPts val="400"/>
              </a:spcAft>
              <a:buFont typeface="Arial" panose="020B0604020202020204" pitchFamily="34" charset="0"/>
              <a:buChar char="•"/>
            </a:pPr>
            <a:r>
              <a:rPr lang="en-IN" sz="2300" kern="0" dirty="0">
                <a:solidFill>
                  <a:srgbClr val="000000"/>
                </a:solidFill>
                <a:latin typeface="IBM Plex Sans Light"/>
              </a:rPr>
              <a:t>ROUGE</a:t>
            </a:r>
          </a:p>
          <a:p>
            <a:pPr marL="342764" indent="-342764" defTabSz="2437424">
              <a:spcBef>
                <a:spcPts val="1200"/>
              </a:spcBef>
              <a:spcAft>
                <a:spcPts val="400"/>
              </a:spcAft>
              <a:buFont typeface="Arial" panose="020B0604020202020204" pitchFamily="34" charset="0"/>
              <a:buChar char="•"/>
            </a:pPr>
            <a:r>
              <a:rPr lang="en-IN" sz="2300" kern="0" dirty="0">
                <a:solidFill>
                  <a:srgbClr val="000000"/>
                </a:solidFill>
                <a:latin typeface="IBM Plex Sans Light"/>
              </a:rPr>
              <a:t>BLEU</a:t>
            </a:r>
          </a:p>
          <a:p>
            <a:pPr marL="342764" indent="-342764" defTabSz="2437424">
              <a:spcBef>
                <a:spcPts val="1200"/>
              </a:spcBef>
              <a:spcAft>
                <a:spcPts val="400"/>
              </a:spcAft>
              <a:buFont typeface="Arial" panose="020B0604020202020204" pitchFamily="34" charset="0"/>
              <a:buChar char="•"/>
            </a:pPr>
            <a:r>
              <a:rPr lang="en-IN" sz="2300" kern="0" dirty="0">
                <a:solidFill>
                  <a:srgbClr val="000000"/>
                </a:solidFill>
                <a:latin typeface="IBM Plex Sans Light"/>
              </a:rPr>
              <a:t>METEOR</a:t>
            </a:r>
          </a:p>
          <a:p>
            <a:pPr marL="342764" indent="-342764" defTabSz="2437424">
              <a:spcBef>
                <a:spcPts val="1200"/>
              </a:spcBef>
              <a:spcAft>
                <a:spcPts val="400"/>
              </a:spcAft>
              <a:buFont typeface="Arial" panose="020B0604020202020204" pitchFamily="34" charset="0"/>
              <a:buChar char="•"/>
            </a:pPr>
            <a:r>
              <a:rPr lang="en-IN" sz="2300" kern="0" dirty="0" err="1">
                <a:solidFill>
                  <a:srgbClr val="000000"/>
                </a:solidFill>
                <a:latin typeface="IBM Plex Sans Light"/>
              </a:rPr>
              <a:t>exact_match</a:t>
            </a:r>
            <a:endParaRPr lang="en-IN" sz="2300" kern="0" dirty="0">
              <a:solidFill>
                <a:srgbClr val="000000"/>
              </a:solidFill>
              <a:latin typeface="IBM Plex Sans Light"/>
            </a:endParaRPr>
          </a:p>
          <a:p>
            <a:pPr marL="342764" indent="-342764" defTabSz="2437424">
              <a:spcBef>
                <a:spcPts val="1200"/>
              </a:spcBef>
              <a:spcAft>
                <a:spcPts val="400"/>
              </a:spcAft>
              <a:buFont typeface="Arial" panose="020B0604020202020204" pitchFamily="34" charset="0"/>
              <a:buChar char="•"/>
            </a:pPr>
            <a:r>
              <a:rPr lang="en-IN" sz="2300" kern="0" dirty="0">
                <a:solidFill>
                  <a:srgbClr val="000000"/>
                </a:solidFill>
                <a:latin typeface="IBM Plex Sans Light"/>
              </a:rPr>
              <a:t>HAP Detection on Output Text</a:t>
            </a:r>
          </a:p>
          <a:p>
            <a:pPr marL="342764" indent="-342764" defTabSz="2437424">
              <a:spcBef>
                <a:spcPts val="1200"/>
              </a:spcBef>
              <a:spcAft>
                <a:spcPts val="400"/>
              </a:spcAft>
              <a:buFont typeface="Arial" panose="020B0604020202020204" pitchFamily="34" charset="0"/>
              <a:buChar char="•"/>
            </a:pPr>
            <a:r>
              <a:rPr lang="en-IN" sz="2300" kern="0" dirty="0">
                <a:solidFill>
                  <a:srgbClr val="000000"/>
                </a:solidFill>
                <a:latin typeface="IBM Plex Sans Light"/>
              </a:rPr>
              <a:t>PII Detection on Output Text</a:t>
            </a:r>
            <a:endParaRPr lang="en-IN" sz="2300" dirty="0">
              <a:solidFill>
                <a:srgbClr val="000000"/>
              </a:solidFill>
              <a:latin typeface="IBM Plex Sans Light"/>
            </a:endParaRPr>
          </a:p>
        </p:txBody>
      </p:sp>
      <p:sp>
        <p:nvSpPr>
          <p:cNvPr id="3" name="Text Placeholder 41">
            <a:extLst>
              <a:ext uri="{FF2B5EF4-FFF2-40B4-BE49-F238E27FC236}">
                <a16:creationId xmlns:a16="http://schemas.microsoft.com/office/drawing/2014/main" id="{A4EB364C-E0F5-E743-F572-A67FC3BC3DE5}"/>
              </a:ext>
            </a:extLst>
          </p:cNvPr>
          <p:cNvSpPr txBox="1">
            <a:spLocks/>
          </p:cNvSpPr>
          <p:nvPr/>
        </p:nvSpPr>
        <p:spPr>
          <a:xfrm>
            <a:off x="17215394" y="1576328"/>
            <a:ext cx="6594330" cy="2798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424">
              <a:spcBef>
                <a:spcPts val="1200"/>
              </a:spcBef>
              <a:spcAft>
                <a:spcPts val="400"/>
              </a:spcAft>
            </a:pPr>
            <a:r>
              <a:rPr lang="en-IN" sz="3000" dirty="0">
                <a:solidFill>
                  <a:srgbClr val="6FA0FE">
                    <a:lumMod val="75000"/>
                  </a:srgbClr>
                </a:solidFill>
                <a:latin typeface="IBM Plex Sans Text" panose="020B0503050203000203" pitchFamily="34" charset="0"/>
              </a:rPr>
              <a:t>Drift Monitoring </a:t>
            </a:r>
            <a:br>
              <a:rPr lang="en-IN" sz="3000" dirty="0">
                <a:solidFill>
                  <a:srgbClr val="6FA0FE">
                    <a:lumMod val="75000"/>
                  </a:srgbClr>
                </a:solidFill>
                <a:latin typeface="IBM Plex Sans Text" panose="020B0503050203000203" pitchFamily="34" charset="0"/>
              </a:rPr>
            </a:br>
            <a:r>
              <a:rPr lang="en-IN" sz="2200" dirty="0">
                <a:solidFill>
                  <a:srgbClr val="000000"/>
                </a:solidFill>
                <a:latin typeface="IBM Plex Sans Text" panose="020B0503050203000203" pitchFamily="34" charset="0"/>
              </a:rPr>
              <a:t>(applicable for all Task Types)</a:t>
            </a:r>
            <a:endParaRPr lang="en-IN" sz="2400" dirty="0">
              <a:solidFill>
                <a:srgbClr val="000000"/>
              </a:solidFill>
              <a:latin typeface="IBM Plex Sans Light"/>
            </a:endParaRPr>
          </a:p>
          <a:p>
            <a:pPr marL="342764" indent="-342764" defTabSz="2437424">
              <a:spcBef>
                <a:spcPts val="1200"/>
              </a:spcBef>
              <a:spcAft>
                <a:spcPts val="400"/>
              </a:spcAft>
              <a:buFont typeface="Arial" panose="020B0604020202020204" pitchFamily="34" charset="0"/>
              <a:buChar char="•"/>
            </a:pPr>
            <a:r>
              <a:rPr lang="en-IN" sz="2400" dirty="0">
                <a:solidFill>
                  <a:srgbClr val="000000"/>
                </a:solidFill>
                <a:latin typeface="IBM Plex Sans Light"/>
              </a:rPr>
              <a:t>Metadata Drift (applicable for both Input and Output content)</a:t>
            </a:r>
          </a:p>
          <a:p>
            <a:pPr marL="342764" indent="-342764" defTabSz="2437424">
              <a:spcBef>
                <a:spcPts val="1200"/>
              </a:spcBef>
              <a:spcAft>
                <a:spcPts val="400"/>
              </a:spcAft>
              <a:buFont typeface="Arial" panose="020B0604020202020204" pitchFamily="34" charset="0"/>
              <a:buChar char="•"/>
            </a:pPr>
            <a:r>
              <a:rPr lang="en-IN" sz="2400" dirty="0">
                <a:solidFill>
                  <a:srgbClr val="000000"/>
                </a:solidFill>
                <a:latin typeface="IBM Plex Sans Light"/>
              </a:rPr>
              <a:t>Context Drift</a:t>
            </a:r>
          </a:p>
          <a:p>
            <a:pPr marL="342764" indent="-342764" defTabSz="2437424">
              <a:spcBef>
                <a:spcPts val="1200"/>
              </a:spcBef>
              <a:spcAft>
                <a:spcPts val="400"/>
              </a:spcAft>
              <a:buFont typeface="Arial" panose="020B0604020202020204" pitchFamily="34" charset="0"/>
              <a:buChar char="•"/>
            </a:pPr>
            <a:r>
              <a:rPr lang="en-IN" sz="2400" dirty="0">
                <a:solidFill>
                  <a:srgbClr val="000000"/>
                </a:solidFill>
                <a:latin typeface="IBM Plex Sans Light"/>
              </a:rPr>
              <a:t>Confidence Drift</a:t>
            </a:r>
          </a:p>
          <a:p>
            <a:pPr marL="342764" indent="-342764" defTabSz="2437424">
              <a:spcBef>
                <a:spcPts val="1200"/>
              </a:spcBef>
              <a:spcAft>
                <a:spcPts val="400"/>
              </a:spcAft>
              <a:buFont typeface="Arial" panose="020B0604020202020204" pitchFamily="34" charset="0"/>
              <a:buChar char="•"/>
            </a:pPr>
            <a:r>
              <a:rPr lang="en-IN" sz="2400" dirty="0">
                <a:solidFill>
                  <a:srgbClr val="000000"/>
                </a:solidFill>
                <a:latin typeface="IBM Plex Sans Light"/>
              </a:rPr>
              <a:t>Distribution Drift</a:t>
            </a:r>
          </a:p>
        </p:txBody>
      </p:sp>
      <p:sp>
        <p:nvSpPr>
          <p:cNvPr id="6" name="Text Placeholder 41">
            <a:extLst>
              <a:ext uri="{FF2B5EF4-FFF2-40B4-BE49-F238E27FC236}">
                <a16:creationId xmlns:a16="http://schemas.microsoft.com/office/drawing/2014/main" id="{FEA40DA6-43B0-7EF0-C01C-AB37B27EA083}"/>
              </a:ext>
            </a:extLst>
          </p:cNvPr>
          <p:cNvSpPr txBox="1">
            <a:spLocks/>
          </p:cNvSpPr>
          <p:nvPr/>
        </p:nvSpPr>
        <p:spPr>
          <a:xfrm>
            <a:off x="17215393" y="5545190"/>
            <a:ext cx="6594332" cy="75904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424">
              <a:spcBef>
                <a:spcPts val="1200"/>
              </a:spcBef>
              <a:spcAft>
                <a:spcPts val="400"/>
              </a:spcAft>
            </a:pPr>
            <a:r>
              <a:rPr lang="en-IN" sz="3000" dirty="0">
                <a:solidFill>
                  <a:srgbClr val="0043CE"/>
                </a:solidFill>
                <a:latin typeface="IBM Plex Sans Text" panose="020B0503050203000203" pitchFamily="34" charset="0"/>
              </a:rPr>
              <a:t>Model Health Metrics</a:t>
            </a:r>
            <a:br>
              <a:rPr lang="en-IN" sz="3000" dirty="0">
                <a:solidFill>
                  <a:srgbClr val="0043CE"/>
                </a:solidFill>
                <a:latin typeface="IBM Plex Sans Text" panose="020B0503050203000203" pitchFamily="34" charset="0"/>
              </a:rPr>
            </a:br>
            <a:r>
              <a:rPr lang="en-IN" sz="2200" dirty="0">
                <a:solidFill>
                  <a:srgbClr val="0043CE"/>
                </a:solidFill>
                <a:latin typeface="IBM Plex Sans Text" panose="020B0503050203000203" pitchFamily="34" charset="0"/>
              </a:rPr>
              <a:t>(applicable for all Task Types)</a:t>
            </a:r>
          </a:p>
          <a:p>
            <a:pPr marL="342764" indent="-342764" defTabSz="2437424">
              <a:spcBef>
                <a:spcPts val="1200"/>
              </a:spcBef>
              <a:spcAft>
                <a:spcPts val="400"/>
              </a:spcAft>
              <a:buFont typeface="Arial" panose="020B0604020202020204" pitchFamily="34" charset="0"/>
              <a:buChar char="•"/>
            </a:pPr>
            <a:r>
              <a:rPr lang="en-IN" sz="2300" dirty="0">
                <a:solidFill>
                  <a:srgbClr val="000000"/>
                </a:solidFill>
                <a:latin typeface="IBM Plex Sans Light"/>
              </a:rPr>
              <a:t>Total Scoring Requests</a:t>
            </a:r>
          </a:p>
          <a:p>
            <a:pPr marL="342764" indent="-342764" defTabSz="2437424">
              <a:spcBef>
                <a:spcPts val="1200"/>
              </a:spcBef>
              <a:spcAft>
                <a:spcPts val="400"/>
              </a:spcAft>
              <a:buFont typeface="Arial" panose="020B0604020202020204" pitchFamily="34" charset="0"/>
              <a:buChar char="•"/>
            </a:pPr>
            <a:r>
              <a:rPr lang="en-IN" sz="2300" dirty="0">
                <a:solidFill>
                  <a:srgbClr val="000000"/>
                </a:solidFill>
                <a:latin typeface="IBM Plex Sans Light"/>
              </a:rPr>
              <a:t>Number of scoring records (total / min/ max/ median/</a:t>
            </a:r>
            <a:r>
              <a:rPr lang="en-IN" sz="2300" dirty="0" err="1">
                <a:solidFill>
                  <a:srgbClr val="000000"/>
                </a:solidFill>
                <a:latin typeface="IBM Plex Sans Light"/>
              </a:rPr>
              <a:t>avg</a:t>
            </a:r>
            <a:r>
              <a:rPr lang="en-IN" sz="2300" dirty="0">
                <a:solidFill>
                  <a:srgbClr val="000000"/>
                </a:solidFill>
                <a:latin typeface="IBM Plex Sans Light"/>
              </a:rPr>
              <a:t>)</a:t>
            </a:r>
          </a:p>
          <a:p>
            <a:pPr marL="342764" indent="-342764" defTabSz="2437424">
              <a:spcBef>
                <a:spcPts val="1200"/>
              </a:spcBef>
              <a:spcAft>
                <a:spcPts val="400"/>
              </a:spcAft>
              <a:buFont typeface="Arial" panose="020B0604020202020204" pitchFamily="34" charset="0"/>
              <a:buChar char="•"/>
            </a:pPr>
            <a:r>
              <a:rPr lang="en-IN" sz="2300" dirty="0">
                <a:solidFill>
                  <a:srgbClr val="000000"/>
                </a:solidFill>
                <a:latin typeface="IBM Plex Sans Light"/>
              </a:rPr>
              <a:t>Input token count (total / min/ max/ median/</a:t>
            </a:r>
            <a:r>
              <a:rPr lang="en-IN" sz="2300" dirty="0" err="1">
                <a:solidFill>
                  <a:srgbClr val="000000"/>
                </a:solidFill>
                <a:latin typeface="IBM Plex Sans Light"/>
              </a:rPr>
              <a:t>avg</a:t>
            </a:r>
            <a:r>
              <a:rPr lang="en-IN" sz="2300" dirty="0">
                <a:solidFill>
                  <a:srgbClr val="000000"/>
                </a:solidFill>
                <a:latin typeface="IBM Plex Sans Light"/>
              </a:rPr>
              <a:t>)</a:t>
            </a:r>
          </a:p>
          <a:p>
            <a:pPr marL="342764" indent="-342764" defTabSz="2437424">
              <a:spcBef>
                <a:spcPts val="1200"/>
              </a:spcBef>
              <a:spcAft>
                <a:spcPts val="400"/>
              </a:spcAft>
              <a:buFont typeface="Arial" panose="020B0604020202020204" pitchFamily="34" charset="0"/>
              <a:buChar char="•"/>
            </a:pPr>
            <a:r>
              <a:rPr lang="en-IN" sz="2300" dirty="0">
                <a:solidFill>
                  <a:srgbClr val="000000"/>
                </a:solidFill>
                <a:latin typeface="IBM Plex Sans Light"/>
              </a:rPr>
              <a:t>Output token count (total / min/ max/ median/</a:t>
            </a:r>
            <a:r>
              <a:rPr lang="en-IN" sz="2300" dirty="0" err="1">
                <a:solidFill>
                  <a:srgbClr val="000000"/>
                </a:solidFill>
                <a:latin typeface="IBM Plex Sans Light"/>
              </a:rPr>
              <a:t>avg</a:t>
            </a:r>
            <a:r>
              <a:rPr lang="en-IN" sz="2300" dirty="0">
                <a:solidFill>
                  <a:srgbClr val="000000"/>
                </a:solidFill>
                <a:latin typeface="IBM Plex Sans Light"/>
              </a:rPr>
              <a:t>)</a:t>
            </a:r>
          </a:p>
          <a:p>
            <a:pPr marL="342764" indent="-342764" defTabSz="2437424">
              <a:spcBef>
                <a:spcPts val="1200"/>
              </a:spcBef>
              <a:spcAft>
                <a:spcPts val="400"/>
              </a:spcAft>
              <a:buFont typeface="Arial" panose="020B0604020202020204" pitchFamily="34" charset="0"/>
              <a:buChar char="•"/>
            </a:pPr>
            <a:r>
              <a:rPr lang="en-IN" sz="2300" dirty="0">
                <a:solidFill>
                  <a:srgbClr val="000000"/>
                </a:solidFill>
                <a:latin typeface="IBM Plex Sans Light"/>
              </a:rPr>
              <a:t>API Latency (median /</a:t>
            </a:r>
            <a:r>
              <a:rPr lang="en-IN" sz="2300" dirty="0" err="1">
                <a:solidFill>
                  <a:srgbClr val="000000"/>
                </a:solidFill>
                <a:latin typeface="IBM Plex Sans Light"/>
              </a:rPr>
              <a:t>avg</a:t>
            </a:r>
            <a:r>
              <a:rPr lang="en-IN" sz="2300" dirty="0">
                <a:solidFill>
                  <a:srgbClr val="000000"/>
                </a:solidFill>
                <a:latin typeface="IBM Plex Sans Light"/>
              </a:rPr>
              <a:t>/min /max)</a:t>
            </a:r>
          </a:p>
          <a:p>
            <a:pPr marL="342764" indent="-342764" defTabSz="2437424">
              <a:spcBef>
                <a:spcPts val="1200"/>
              </a:spcBef>
              <a:spcAft>
                <a:spcPts val="400"/>
              </a:spcAft>
              <a:buFont typeface="Arial" panose="020B0604020202020204" pitchFamily="34" charset="0"/>
              <a:buChar char="•"/>
            </a:pPr>
            <a:r>
              <a:rPr lang="en-IN" sz="2300" dirty="0">
                <a:solidFill>
                  <a:srgbClr val="000000"/>
                </a:solidFill>
                <a:latin typeface="IBM Plex Sans Light"/>
              </a:rPr>
              <a:t>API Throughput (median /</a:t>
            </a:r>
            <a:r>
              <a:rPr lang="en-IN" sz="2300" dirty="0" err="1">
                <a:solidFill>
                  <a:srgbClr val="000000"/>
                </a:solidFill>
                <a:latin typeface="IBM Plex Sans Light"/>
              </a:rPr>
              <a:t>avg</a:t>
            </a:r>
            <a:r>
              <a:rPr lang="en-IN" sz="2300" dirty="0">
                <a:solidFill>
                  <a:srgbClr val="000000"/>
                </a:solidFill>
                <a:latin typeface="IBM Plex Sans Light"/>
              </a:rPr>
              <a:t>/min /max)</a:t>
            </a:r>
          </a:p>
          <a:p>
            <a:pPr marL="342764" indent="-342764" defTabSz="2437424">
              <a:spcBef>
                <a:spcPts val="1200"/>
              </a:spcBef>
              <a:spcAft>
                <a:spcPts val="400"/>
              </a:spcAft>
              <a:buFont typeface="Arial" panose="020B0604020202020204" pitchFamily="34" charset="0"/>
              <a:buChar char="•"/>
            </a:pPr>
            <a:r>
              <a:rPr lang="en-IN" sz="2300" dirty="0">
                <a:solidFill>
                  <a:srgbClr val="000000"/>
                </a:solidFill>
                <a:latin typeface="IBM Plex Sans Light"/>
              </a:rPr>
              <a:t>Record Latency (median /</a:t>
            </a:r>
            <a:r>
              <a:rPr lang="en-IN" sz="2300" dirty="0" err="1">
                <a:solidFill>
                  <a:srgbClr val="000000"/>
                </a:solidFill>
                <a:latin typeface="IBM Plex Sans Light"/>
              </a:rPr>
              <a:t>avg</a:t>
            </a:r>
            <a:r>
              <a:rPr lang="en-IN" sz="2300" dirty="0">
                <a:solidFill>
                  <a:srgbClr val="000000"/>
                </a:solidFill>
                <a:latin typeface="IBM Plex Sans Light"/>
              </a:rPr>
              <a:t>/min /max)</a:t>
            </a:r>
          </a:p>
          <a:p>
            <a:pPr marL="342764" indent="-342764" defTabSz="2437424">
              <a:spcBef>
                <a:spcPts val="1200"/>
              </a:spcBef>
              <a:spcAft>
                <a:spcPts val="400"/>
              </a:spcAft>
              <a:buFont typeface="Arial" panose="020B0604020202020204" pitchFamily="34" charset="0"/>
              <a:buChar char="•"/>
            </a:pPr>
            <a:r>
              <a:rPr lang="en-IN" sz="2300" dirty="0">
                <a:solidFill>
                  <a:srgbClr val="000000"/>
                </a:solidFill>
                <a:latin typeface="IBM Plex Sans Light"/>
              </a:rPr>
              <a:t>Record Throughput (median /</a:t>
            </a:r>
            <a:r>
              <a:rPr lang="en-IN" sz="2300" dirty="0" err="1">
                <a:solidFill>
                  <a:srgbClr val="000000"/>
                </a:solidFill>
                <a:latin typeface="IBM Plex Sans Light"/>
              </a:rPr>
              <a:t>avg</a:t>
            </a:r>
            <a:r>
              <a:rPr lang="en-IN" sz="2300" dirty="0">
                <a:solidFill>
                  <a:srgbClr val="000000"/>
                </a:solidFill>
                <a:latin typeface="IBM Plex Sans Light"/>
              </a:rPr>
              <a:t>/min /max)</a:t>
            </a:r>
          </a:p>
          <a:p>
            <a:pPr marL="342764" indent="-342764" defTabSz="2437424">
              <a:spcBef>
                <a:spcPts val="1200"/>
              </a:spcBef>
              <a:spcAft>
                <a:spcPts val="400"/>
              </a:spcAft>
              <a:buFont typeface="Arial" panose="020B0604020202020204" pitchFamily="34" charset="0"/>
              <a:buChar char="•"/>
            </a:pPr>
            <a:r>
              <a:rPr lang="en-IN" sz="2300" dirty="0">
                <a:solidFill>
                  <a:srgbClr val="000000"/>
                </a:solidFill>
                <a:latin typeface="IBM Plex Sans Light"/>
              </a:rPr>
              <a:t>User count</a:t>
            </a:r>
          </a:p>
          <a:p>
            <a:pPr defTabSz="2437424">
              <a:spcBef>
                <a:spcPts val="1200"/>
              </a:spcBef>
              <a:spcAft>
                <a:spcPts val="400"/>
              </a:spcAft>
            </a:pPr>
            <a:endParaRPr lang="en-IN" sz="2500" dirty="0">
              <a:solidFill>
                <a:srgbClr val="000000"/>
              </a:solidFill>
              <a:latin typeface="IBM Plex Sans Light"/>
            </a:endParaRPr>
          </a:p>
        </p:txBody>
      </p:sp>
      <p:sp>
        <p:nvSpPr>
          <p:cNvPr id="12" name="Text Placeholder 43">
            <a:extLst>
              <a:ext uri="{FF2B5EF4-FFF2-40B4-BE49-F238E27FC236}">
                <a16:creationId xmlns:a16="http://schemas.microsoft.com/office/drawing/2014/main" id="{011C6D8D-29BC-0598-686F-37C93E173044}"/>
              </a:ext>
            </a:extLst>
          </p:cNvPr>
          <p:cNvSpPr txBox="1">
            <a:spLocks/>
          </p:cNvSpPr>
          <p:nvPr/>
        </p:nvSpPr>
        <p:spPr>
          <a:xfrm>
            <a:off x="5889218" y="1754873"/>
            <a:ext cx="4046170" cy="7399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424">
              <a:lnSpc>
                <a:spcPct val="100000"/>
              </a:lnSpc>
              <a:spcBef>
                <a:spcPts val="1200"/>
              </a:spcBef>
              <a:spcAft>
                <a:spcPts val="400"/>
              </a:spcAft>
            </a:pPr>
            <a:r>
              <a:rPr lang="en-IN" sz="3000" kern="0" dirty="0">
                <a:solidFill>
                  <a:srgbClr val="0043CE"/>
                </a:solidFill>
                <a:latin typeface="IBM Plex Sans Text" panose="020B0503050203000203" pitchFamily="34" charset="0"/>
              </a:rPr>
              <a:t>Content Generation Metrics</a:t>
            </a:r>
          </a:p>
          <a:p>
            <a:pPr marL="342764" indent="-342764" defTabSz="2437424">
              <a:lnSpc>
                <a:spcPct val="100000"/>
              </a:lnSpc>
              <a:spcBef>
                <a:spcPts val="1200"/>
              </a:spcBef>
              <a:spcAft>
                <a:spcPts val="400"/>
              </a:spcAft>
              <a:buFont typeface="Arial" panose="020B0604020202020204" pitchFamily="34" charset="0"/>
              <a:buChar char="•"/>
            </a:pPr>
            <a:r>
              <a:rPr lang="en-IN" sz="2300" kern="0" dirty="0">
                <a:solidFill>
                  <a:srgbClr val="000000"/>
                </a:solidFill>
                <a:latin typeface="IBM Plex Sans Light"/>
              </a:rPr>
              <a:t>ROUGE</a:t>
            </a:r>
            <a:endParaRPr lang="en-IN" sz="2300" kern="0" dirty="0">
              <a:solidFill>
                <a:srgbClr val="000000"/>
              </a:solidFill>
              <a:latin typeface="IBM Plex Sans Light"/>
              <a:hlinkClick r:id="rId2"/>
            </a:endParaRPr>
          </a:p>
          <a:p>
            <a:pPr marL="342764" indent="-342764" defTabSz="2437424">
              <a:lnSpc>
                <a:spcPct val="100000"/>
              </a:lnSpc>
              <a:spcBef>
                <a:spcPts val="1200"/>
              </a:spcBef>
              <a:spcAft>
                <a:spcPts val="400"/>
              </a:spcAft>
              <a:buFont typeface="Arial" panose="020B0604020202020204" pitchFamily="34" charset="0"/>
              <a:buChar char="•"/>
            </a:pPr>
            <a:r>
              <a:rPr lang="en-IN" sz="2300" kern="0" dirty="0">
                <a:solidFill>
                  <a:srgbClr val="000000"/>
                </a:solidFill>
                <a:latin typeface="IBM Plex Sans Light"/>
              </a:rPr>
              <a:t>BLEU</a:t>
            </a:r>
          </a:p>
          <a:p>
            <a:pPr marL="342764" indent="-342764" defTabSz="2437424">
              <a:lnSpc>
                <a:spcPct val="100000"/>
              </a:lnSpc>
              <a:spcBef>
                <a:spcPts val="1200"/>
              </a:spcBef>
              <a:spcAft>
                <a:spcPts val="400"/>
              </a:spcAft>
              <a:buFont typeface="Arial" panose="020B0604020202020204" pitchFamily="34" charset="0"/>
              <a:buChar char="•"/>
            </a:pPr>
            <a:r>
              <a:rPr lang="en-IN" sz="2300" kern="0" dirty="0">
                <a:solidFill>
                  <a:srgbClr val="000000"/>
                </a:solidFill>
                <a:latin typeface="IBM Plex Sans Light"/>
              </a:rPr>
              <a:t>METEOR</a:t>
            </a:r>
          </a:p>
          <a:p>
            <a:pPr marL="342764" indent="-342764" defTabSz="2437424">
              <a:lnSpc>
                <a:spcPct val="100000"/>
              </a:lnSpc>
              <a:spcBef>
                <a:spcPts val="1200"/>
              </a:spcBef>
              <a:spcAft>
                <a:spcPts val="400"/>
              </a:spcAft>
              <a:buFont typeface="Arial" panose="020B0604020202020204" pitchFamily="34" charset="0"/>
              <a:buChar char="•"/>
            </a:pPr>
            <a:r>
              <a:rPr lang="en-IN" sz="2300" kern="0" dirty="0" err="1">
                <a:solidFill>
                  <a:srgbClr val="000000"/>
                </a:solidFill>
                <a:latin typeface="IBM Plex Sans Light"/>
              </a:rPr>
              <a:t>exact_match</a:t>
            </a:r>
            <a:endParaRPr lang="en-IN" sz="2300" kern="0" dirty="0">
              <a:solidFill>
                <a:srgbClr val="000000"/>
              </a:solidFill>
              <a:latin typeface="IBM Plex Sans Light"/>
            </a:endParaRPr>
          </a:p>
          <a:p>
            <a:pPr marL="342764" indent="-342764" defTabSz="2437424">
              <a:lnSpc>
                <a:spcPct val="100000"/>
              </a:lnSpc>
              <a:spcBef>
                <a:spcPts val="1200"/>
              </a:spcBef>
              <a:spcAft>
                <a:spcPts val="400"/>
              </a:spcAft>
              <a:buFont typeface="Arial" panose="020B0604020202020204" pitchFamily="34" charset="0"/>
              <a:buChar char="•"/>
            </a:pPr>
            <a:r>
              <a:rPr lang="en-IN" sz="2300" kern="0" dirty="0">
                <a:solidFill>
                  <a:srgbClr val="000000"/>
                </a:solidFill>
                <a:latin typeface="IBM Plex Sans Light"/>
              </a:rPr>
              <a:t>Readability, complexity</a:t>
            </a:r>
          </a:p>
          <a:p>
            <a:pPr marL="342764" indent="-342764" defTabSz="2437424">
              <a:lnSpc>
                <a:spcPct val="100000"/>
              </a:lnSpc>
              <a:spcBef>
                <a:spcPts val="1200"/>
              </a:spcBef>
              <a:spcAft>
                <a:spcPts val="400"/>
              </a:spcAft>
              <a:buFont typeface="Arial" panose="020B0604020202020204" pitchFamily="34" charset="0"/>
              <a:buChar char="•"/>
            </a:pPr>
            <a:r>
              <a:rPr lang="en-IN" sz="2300" kern="0" dirty="0" err="1">
                <a:solidFill>
                  <a:srgbClr val="000000"/>
                </a:solidFill>
                <a:latin typeface="IBM Plex Sans Light"/>
              </a:rPr>
              <a:t>Levenshtein</a:t>
            </a:r>
            <a:r>
              <a:rPr lang="en-IN" sz="2300" kern="0" dirty="0">
                <a:solidFill>
                  <a:srgbClr val="000000"/>
                </a:solidFill>
                <a:latin typeface="IBM Plex Sans Light"/>
              </a:rPr>
              <a:t> distance based Diversity metrics</a:t>
            </a:r>
          </a:p>
          <a:p>
            <a:pPr marL="342764" indent="-342764" defTabSz="2437424">
              <a:lnSpc>
                <a:spcPct val="100000"/>
              </a:lnSpc>
              <a:spcBef>
                <a:spcPts val="1200"/>
              </a:spcBef>
              <a:spcAft>
                <a:spcPts val="400"/>
              </a:spcAft>
              <a:buFont typeface="Arial" panose="020B0604020202020204" pitchFamily="34" charset="0"/>
              <a:buChar char="•"/>
            </a:pPr>
            <a:r>
              <a:rPr lang="en-IN" sz="2300" kern="0" dirty="0">
                <a:solidFill>
                  <a:srgbClr val="000000"/>
                </a:solidFill>
                <a:latin typeface="IBM Plex Sans Light"/>
              </a:rPr>
              <a:t>HAP Detection on Output Text</a:t>
            </a:r>
          </a:p>
          <a:p>
            <a:pPr marL="342764" indent="-342764" defTabSz="2437424">
              <a:lnSpc>
                <a:spcPct val="100000"/>
              </a:lnSpc>
              <a:spcBef>
                <a:spcPts val="1200"/>
              </a:spcBef>
              <a:spcAft>
                <a:spcPts val="400"/>
              </a:spcAft>
              <a:buFont typeface="Arial" panose="020B0604020202020204" pitchFamily="34" charset="0"/>
              <a:buChar char="•"/>
            </a:pPr>
            <a:r>
              <a:rPr lang="en-IN" sz="2300" kern="0" dirty="0">
                <a:solidFill>
                  <a:srgbClr val="000000"/>
                </a:solidFill>
                <a:latin typeface="IBM Plex Sans Light"/>
              </a:rPr>
              <a:t>PII Detection on Output Text</a:t>
            </a:r>
          </a:p>
          <a:p>
            <a:pPr marL="285634" indent="-285634" defTabSz="2437424">
              <a:lnSpc>
                <a:spcPct val="100000"/>
              </a:lnSpc>
              <a:spcBef>
                <a:spcPts val="1200"/>
              </a:spcBef>
              <a:spcAft>
                <a:spcPts val="400"/>
              </a:spcAft>
              <a:buFont typeface="Arial" panose="020B0604020202020204" pitchFamily="34" charset="0"/>
              <a:buChar char="•"/>
            </a:pPr>
            <a:endParaRPr lang="en-IN" sz="2300" kern="0" dirty="0">
              <a:solidFill>
                <a:srgbClr val="000000"/>
              </a:solidFill>
              <a:latin typeface="IBM Plex Sans Light"/>
            </a:endParaRPr>
          </a:p>
        </p:txBody>
      </p:sp>
      <p:sp>
        <p:nvSpPr>
          <p:cNvPr id="13" name="Text Placeholder 41">
            <a:extLst>
              <a:ext uri="{FF2B5EF4-FFF2-40B4-BE49-F238E27FC236}">
                <a16:creationId xmlns:a16="http://schemas.microsoft.com/office/drawing/2014/main" id="{A58D1C61-4F7B-7191-4D08-74ED1BB9B4A0}"/>
              </a:ext>
            </a:extLst>
          </p:cNvPr>
          <p:cNvSpPr txBox="1">
            <a:spLocks/>
          </p:cNvSpPr>
          <p:nvPr/>
        </p:nvSpPr>
        <p:spPr>
          <a:xfrm>
            <a:off x="5984068" y="8964764"/>
            <a:ext cx="3902754" cy="16212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424">
              <a:lnSpc>
                <a:spcPct val="100000"/>
              </a:lnSpc>
            </a:pPr>
            <a:r>
              <a:rPr lang="en-IN" sz="3000" dirty="0">
                <a:solidFill>
                  <a:srgbClr val="0043CE"/>
                </a:solidFill>
                <a:latin typeface="IBM Plex Sans Text" panose="020B0503050203000203" pitchFamily="34" charset="0"/>
              </a:rPr>
              <a:t>Explainability</a:t>
            </a:r>
            <a:br>
              <a:rPr lang="en-IN" sz="3000" dirty="0">
                <a:solidFill>
                  <a:srgbClr val="6FA0FE">
                    <a:lumMod val="75000"/>
                  </a:srgbClr>
                </a:solidFill>
                <a:latin typeface="IBM Plex Sans Text" panose="020B0503050203000203" pitchFamily="34" charset="0"/>
              </a:rPr>
            </a:br>
            <a:r>
              <a:rPr lang="en-IN" sz="2300" dirty="0">
                <a:solidFill>
                  <a:srgbClr val="000000"/>
                </a:solidFill>
                <a:latin typeface="IBM Plex Sans Light"/>
              </a:rPr>
              <a:t>Attributions Detection using RAG (API-support)</a:t>
            </a:r>
          </a:p>
          <a:p>
            <a:pPr marL="285634" indent="-285634" defTabSz="2437424">
              <a:lnSpc>
                <a:spcPct val="100000"/>
              </a:lnSpc>
              <a:buFont typeface="Arial" panose="020B0604020202020204" pitchFamily="34" charset="0"/>
              <a:buChar char="•"/>
            </a:pPr>
            <a:endParaRPr lang="en-IN" sz="1800" dirty="0">
              <a:solidFill>
                <a:srgbClr val="000000"/>
              </a:solidFill>
              <a:latin typeface="IBM Plex Sans Light"/>
            </a:endParaRPr>
          </a:p>
          <a:p>
            <a:pPr marL="285634" indent="-285634" defTabSz="2437424">
              <a:lnSpc>
                <a:spcPct val="100000"/>
              </a:lnSpc>
              <a:buFont typeface="Arial" panose="020B0604020202020204" pitchFamily="34" charset="0"/>
              <a:buChar char="•"/>
            </a:pPr>
            <a:endParaRPr lang="en-IN" sz="1800" dirty="0">
              <a:solidFill>
                <a:srgbClr val="000000"/>
              </a:solidFill>
              <a:latin typeface="IBM Plex Sans Light"/>
            </a:endParaRPr>
          </a:p>
          <a:p>
            <a:pPr marL="285634" indent="-285634" defTabSz="2437424">
              <a:lnSpc>
                <a:spcPct val="100000"/>
              </a:lnSpc>
              <a:buFont typeface="Arial" panose="020B0604020202020204" pitchFamily="34" charset="0"/>
              <a:buChar char="•"/>
            </a:pPr>
            <a:endParaRPr lang="en-IN" sz="1800" dirty="0">
              <a:solidFill>
                <a:srgbClr val="000000"/>
              </a:solidFill>
              <a:latin typeface="IBM Plex Sans Light"/>
            </a:endParaRPr>
          </a:p>
          <a:p>
            <a:pPr defTabSz="2437424">
              <a:lnSpc>
                <a:spcPct val="100000"/>
              </a:lnSpc>
            </a:pPr>
            <a:endParaRPr lang="en-IN" dirty="0">
              <a:solidFill>
                <a:srgbClr val="000000"/>
              </a:solidFill>
              <a:latin typeface="IBM Plex Sans Light"/>
            </a:endParaRPr>
          </a:p>
          <a:p>
            <a:pPr defTabSz="2437424">
              <a:lnSpc>
                <a:spcPct val="100000"/>
              </a:lnSpc>
            </a:pPr>
            <a:endParaRPr lang="en-IN" dirty="0">
              <a:solidFill>
                <a:srgbClr val="000000"/>
              </a:solidFill>
              <a:latin typeface="IBM Plex Sans Light"/>
            </a:endParaRPr>
          </a:p>
        </p:txBody>
      </p:sp>
      <p:sp>
        <p:nvSpPr>
          <p:cNvPr id="4" name="Text Placeholder 42">
            <a:extLst>
              <a:ext uri="{FF2B5EF4-FFF2-40B4-BE49-F238E27FC236}">
                <a16:creationId xmlns:a16="http://schemas.microsoft.com/office/drawing/2014/main" id="{0EFCAB16-B939-53D4-DF6A-C7ECC922ADA8}"/>
              </a:ext>
            </a:extLst>
          </p:cNvPr>
          <p:cNvSpPr txBox="1">
            <a:spLocks/>
          </p:cNvSpPr>
          <p:nvPr/>
        </p:nvSpPr>
        <p:spPr>
          <a:xfrm>
            <a:off x="5983902" y="10585989"/>
            <a:ext cx="4432974" cy="17908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424">
              <a:defRPr/>
            </a:pPr>
            <a:r>
              <a:rPr lang="en-IN" sz="3000" kern="0" dirty="0">
                <a:solidFill>
                  <a:srgbClr val="6FA0FE">
                    <a:lumMod val="75000"/>
                  </a:srgbClr>
                </a:solidFill>
                <a:latin typeface="IBM Plex Sans Text" panose="020B0503050203000203" pitchFamily="34" charset="0"/>
              </a:rPr>
              <a:t>Entity Extraction Metrics</a:t>
            </a:r>
          </a:p>
          <a:p>
            <a:pPr defTabSz="2437424">
              <a:defRPr/>
            </a:pPr>
            <a:endParaRPr lang="en-IN" sz="2300" kern="0" dirty="0">
              <a:solidFill>
                <a:srgbClr val="000000"/>
              </a:solidFill>
              <a:latin typeface="IBM Plex Sans Light"/>
            </a:endParaRPr>
          </a:p>
          <a:p>
            <a:pPr marL="285634" indent="-285634" defTabSz="2437424">
              <a:buFont typeface="Arial" panose="020B0604020202020204" pitchFamily="34" charset="0"/>
              <a:buChar char="•"/>
              <a:defRPr/>
            </a:pPr>
            <a:r>
              <a:rPr lang="en-IN" sz="2300" kern="0" dirty="0">
                <a:solidFill>
                  <a:srgbClr val="000000"/>
                </a:solidFill>
                <a:latin typeface="IBM Plex Sans Light"/>
              </a:rPr>
              <a:t>Micro &amp; Macro F1, Precision, Recall</a:t>
            </a:r>
          </a:p>
          <a:p>
            <a:pPr defTabSz="2437424">
              <a:defRPr/>
            </a:pPr>
            <a:endParaRPr lang="en-US" kern="0" dirty="0">
              <a:solidFill>
                <a:srgbClr val="000000"/>
              </a:solidFill>
              <a:latin typeface="IBM Plex Sans Light"/>
            </a:endParaRPr>
          </a:p>
        </p:txBody>
      </p:sp>
    </p:spTree>
    <p:extLst>
      <p:ext uri="{BB962C8B-B14F-4D97-AF65-F5344CB8AC3E}">
        <p14:creationId xmlns:p14="http://schemas.microsoft.com/office/powerpoint/2010/main" val="2657443838"/>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TrackerAlphaBlue"/>
</p:tagLst>
</file>

<file path=ppt/tags/tag10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0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3.xml><?xml version="1.0" encoding="utf-8"?>
<p:tagLst xmlns:a="http://schemas.openxmlformats.org/drawingml/2006/main" xmlns:r="http://schemas.openxmlformats.org/officeDocument/2006/relationships" xmlns:p="http://schemas.openxmlformats.org/presentationml/2006/main">
  <p:tag name="SHAPENAME" val="5. Source"/>
</p:tagLst>
</file>

<file path=ppt/tags/tag10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11.xml><?xml version="1.0" encoding="utf-8"?>
<p:tagLst xmlns:a="http://schemas.openxmlformats.org/drawingml/2006/main" xmlns:r="http://schemas.openxmlformats.org/officeDocument/2006/relationships" xmlns:p="http://schemas.openxmlformats.org/presentationml/2006/main">
  <p:tag name="NAME" val="TrackerNumBlue"/>
</p:tagLst>
</file>

<file path=ppt/tags/tag11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3.xml><?xml version="1.0" encoding="utf-8"?>
<p:tagLst xmlns:a="http://schemas.openxmlformats.org/drawingml/2006/main" xmlns:r="http://schemas.openxmlformats.org/officeDocument/2006/relationships" xmlns:p="http://schemas.openxmlformats.org/presentationml/2006/main">
  <p:tag name="SHAPENAME" val="5. Source"/>
</p:tagLst>
</file>

<file path=ppt/tags/tag11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1.xml><?xml version="1.0" encoding="utf-8"?>
<p:tagLst xmlns:a="http://schemas.openxmlformats.org/drawingml/2006/main" xmlns:r="http://schemas.openxmlformats.org/officeDocument/2006/relationships" xmlns:p="http://schemas.openxmlformats.org/presentationml/2006/main">
  <p:tag name="SHAPENAME" val="5. Source"/>
</p:tagLst>
</file>

<file path=ppt/tags/tag12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2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SHAPENAME" val="5. Source"/>
</p:tagLst>
</file>

<file path=ppt/tags/tag12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SHAPENAME" val="5. Source"/>
</p:tagLst>
</file>

<file path=ppt/tags/tag13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4.xml><?xml version="1.0" encoding="utf-8"?>
<p:tagLst xmlns:a="http://schemas.openxmlformats.org/drawingml/2006/main" xmlns:r="http://schemas.openxmlformats.org/officeDocument/2006/relationships" xmlns:p="http://schemas.openxmlformats.org/presentationml/2006/main">
  <p:tag name="NAME" val="Moon"/>
</p:tagLst>
</file>

<file path=ppt/tags/tag140.xml><?xml version="1.0" encoding="utf-8"?>
<p:tagLst xmlns:a="http://schemas.openxmlformats.org/drawingml/2006/main" xmlns:r="http://schemas.openxmlformats.org/officeDocument/2006/relationships" xmlns:p="http://schemas.openxmlformats.org/presentationml/2006/main">
  <p:tag name="SHAPENAME" val="Subtitle"/>
</p:tagLst>
</file>

<file path=ppt/tags/tag141.xml><?xml version="1.0" encoding="utf-8"?>
<p:tagLst xmlns:a="http://schemas.openxmlformats.org/drawingml/2006/main" xmlns:r="http://schemas.openxmlformats.org/officeDocument/2006/relationships" xmlns:p="http://schemas.openxmlformats.org/presentationml/2006/main">
  <p:tag name="SHAPENAME" val="Title"/>
</p:tagLst>
</file>

<file path=ppt/tags/tag14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4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4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1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xml><?xml version="1.0" encoding="utf-8"?>
<p:tagLst xmlns:a="http://schemas.openxmlformats.org/drawingml/2006/main" xmlns:r="http://schemas.openxmlformats.org/officeDocument/2006/relationships" xmlns:p="http://schemas.openxmlformats.org/presentationml/2006/main">
  <p:tag name="NAME" val="Moon"/>
</p:tagLst>
</file>

<file path=ppt/tags/tag150.xml><?xml version="1.0" encoding="utf-8"?>
<p:tagLst xmlns:a="http://schemas.openxmlformats.org/drawingml/2006/main" xmlns:r="http://schemas.openxmlformats.org/officeDocument/2006/relationships" xmlns:p="http://schemas.openxmlformats.org/presentationml/2006/main">
  <p:tag name="SHAPENAME" val="5. Source"/>
</p:tagLst>
</file>

<file path=ppt/tags/tag1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5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5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5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8.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59.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6.xml><?xml version="1.0" encoding="utf-8"?>
<p:tagLst xmlns:a="http://schemas.openxmlformats.org/drawingml/2006/main" xmlns:r="http://schemas.openxmlformats.org/officeDocument/2006/relationships" xmlns:p="http://schemas.openxmlformats.org/presentationml/2006/main">
  <p:tag name="NAME" val="Moon"/>
</p:tagLst>
</file>

<file path=ppt/tags/tag16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6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62.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63.xml><?xml version="1.0" encoding="utf-8"?>
<p:tagLst xmlns:a="http://schemas.openxmlformats.org/drawingml/2006/main" xmlns:r="http://schemas.openxmlformats.org/officeDocument/2006/relationships" xmlns:p="http://schemas.openxmlformats.org/presentationml/2006/main">
  <p:tag name="SHAPENAME" val="5. Source"/>
</p:tagLst>
</file>

<file path=ppt/tags/tag16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6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6.xml><?xml version="1.0" encoding="utf-8"?>
<p:tagLst xmlns:a="http://schemas.openxmlformats.org/drawingml/2006/main" xmlns:r="http://schemas.openxmlformats.org/officeDocument/2006/relationships" xmlns:p="http://schemas.openxmlformats.org/presentationml/2006/main">
  <p:tag name="SHAPENAME" val="3. Subtitl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vkXdkIixRi6Hs.rBsPur2w"/>
</p:tagLst>
</file>

<file path=ppt/tags/tag16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7.xml><?xml version="1.0" encoding="utf-8"?>
<p:tagLst xmlns:a="http://schemas.openxmlformats.org/drawingml/2006/main" xmlns:r="http://schemas.openxmlformats.org/officeDocument/2006/relationships" xmlns:p="http://schemas.openxmlformats.org/presentationml/2006/main">
  <p:tag name="ANGLE" val="5"/>
</p:tagLst>
</file>

<file path=ppt/tags/tag17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7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7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7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7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78.xml><?xml version="1.0" encoding="utf-8"?>
<p:tagLst xmlns:a="http://schemas.openxmlformats.org/drawingml/2006/main" xmlns:r="http://schemas.openxmlformats.org/officeDocument/2006/relationships" xmlns:p="http://schemas.openxmlformats.org/presentationml/2006/main">
  <p:tag name="SHAPENAME" val="5. Source"/>
</p:tagLst>
</file>

<file path=ppt/tags/tag1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xml><?xml version="1.0" encoding="utf-8"?>
<p:tagLst xmlns:a="http://schemas.openxmlformats.org/drawingml/2006/main" xmlns:r="http://schemas.openxmlformats.org/officeDocument/2006/relationships" xmlns:p="http://schemas.openxmlformats.org/presentationml/2006/main">
  <p:tag name="ANGLE" val="5"/>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18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8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5.xml><?xml version="1.0" encoding="utf-8"?>
<p:tagLst xmlns:a="http://schemas.openxmlformats.org/drawingml/2006/main" xmlns:r="http://schemas.openxmlformats.org/officeDocument/2006/relationships" xmlns:p="http://schemas.openxmlformats.org/presentationml/2006/main">
  <p:tag name="SHAPENAME" val="5. Source"/>
</p:tagLst>
</file>

<file path=ppt/tags/tag18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189.xml><?xml version="1.0" encoding="utf-8"?>
<p:tagLst xmlns:a="http://schemas.openxmlformats.org/drawingml/2006/main" xmlns:r="http://schemas.openxmlformats.org/officeDocument/2006/relationships" xmlns:p="http://schemas.openxmlformats.org/presentationml/2006/main">
  <p:tag name="SHAPENAME" val="4. Footnote"/>
</p:tagLst>
</file>

<file path=ppt/tags/tag19.xml><?xml version="1.0" encoding="utf-8"?>
<p:tagLst xmlns:a="http://schemas.openxmlformats.org/drawingml/2006/main" xmlns:r="http://schemas.openxmlformats.org/officeDocument/2006/relationships" xmlns:p="http://schemas.openxmlformats.org/presentationml/2006/main">
  <p:tag name="ANGLE" val="4"/>
</p:tagLst>
</file>

<file path=ppt/tags/tag1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1.xml><?xml version="1.0" encoding="utf-8"?>
<p:tagLst xmlns:a="http://schemas.openxmlformats.org/drawingml/2006/main" xmlns:r="http://schemas.openxmlformats.org/officeDocument/2006/relationships" xmlns:p="http://schemas.openxmlformats.org/presentationml/2006/main">
  <p:tag name="NAME" val="ACET"/>
</p:tagLst>
</file>

<file path=ppt/tags/tag19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9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94.xml><?xml version="1.0" encoding="utf-8"?>
<p:tagLst xmlns:a="http://schemas.openxmlformats.org/drawingml/2006/main" xmlns:r="http://schemas.openxmlformats.org/officeDocument/2006/relationships" xmlns:p="http://schemas.openxmlformats.org/presentationml/2006/main">
  <p:tag name="NAME" val="TrackerAlphaWhite"/>
</p:tagLst>
</file>

<file path=ppt/tags/tag195.xml><?xml version="1.0" encoding="utf-8"?>
<p:tagLst xmlns:a="http://schemas.openxmlformats.org/drawingml/2006/main" xmlns:r="http://schemas.openxmlformats.org/officeDocument/2006/relationships" xmlns:p="http://schemas.openxmlformats.org/presentationml/2006/main">
  <p:tag name="NAME" val="TrackerNumWhite"/>
</p:tagLst>
</file>

<file path=ppt/tags/tag196.xml><?xml version="1.0" encoding="utf-8"?>
<p:tagLst xmlns:a="http://schemas.openxmlformats.org/drawingml/2006/main" xmlns:r="http://schemas.openxmlformats.org/officeDocument/2006/relationships" xmlns:p="http://schemas.openxmlformats.org/presentationml/2006/main">
  <p:tag name="NAME" val="TrackerAlphaBlue"/>
</p:tagLst>
</file>

<file path=ppt/tags/tag197.xml><?xml version="1.0" encoding="utf-8"?>
<p:tagLst xmlns:a="http://schemas.openxmlformats.org/drawingml/2006/main" xmlns:r="http://schemas.openxmlformats.org/officeDocument/2006/relationships" xmlns:p="http://schemas.openxmlformats.org/presentationml/2006/main">
  <p:tag name="NAME" val="TrackerNumBlue"/>
</p:tagLst>
</file>

<file path=ppt/tags/tag198.xml><?xml version="1.0" encoding="utf-8"?>
<p:tagLst xmlns:a="http://schemas.openxmlformats.org/drawingml/2006/main" xmlns:r="http://schemas.openxmlformats.org/officeDocument/2006/relationships" xmlns:p="http://schemas.openxmlformats.org/presentationml/2006/main">
  <p:tag name="NAME" val="Moon"/>
</p:tagLst>
</file>

<file path=ppt/tags/tag199.xml><?xml version="1.0" encoding="utf-8"?>
<p:tagLst xmlns:a="http://schemas.openxmlformats.org/drawingml/2006/main" xmlns:r="http://schemas.openxmlformats.org/officeDocument/2006/relationships" xmlns:p="http://schemas.openxmlformats.org/presentationml/2006/main">
  <p:tag name="NAME" val="Moon"/>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20.xml><?xml version="1.0" encoding="utf-8"?>
<p:tagLst xmlns:a="http://schemas.openxmlformats.org/drawingml/2006/main" xmlns:r="http://schemas.openxmlformats.org/officeDocument/2006/relationships" xmlns:p="http://schemas.openxmlformats.org/presentationml/2006/main">
  <p:tag name="ANGLE" val="4"/>
</p:tagLst>
</file>

<file path=ppt/tags/tag200.xml><?xml version="1.0" encoding="utf-8"?>
<p:tagLst xmlns:a="http://schemas.openxmlformats.org/drawingml/2006/main" xmlns:r="http://schemas.openxmlformats.org/officeDocument/2006/relationships" xmlns:p="http://schemas.openxmlformats.org/presentationml/2006/main">
  <p:tag name="NAME" val="Moon"/>
</p:tagLst>
</file>

<file path=ppt/tags/tag201.xml><?xml version="1.0" encoding="utf-8"?>
<p:tagLst xmlns:a="http://schemas.openxmlformats.org/drawingml/2006/main" xmlns:r="http://schemas.openxmlformats.org/officeDocument/2006/relationships" xmlns:p="http://schemas.openxmlformats.org/presentationml/2006/main">
  <p:tag name="NAME" val="Moon"/>
</p:tagLst>
</file>

<file path=ppt/tags/tag202.xml><?xml version="1.0" encoding="utf-8"?>
<p:tagLst xmlns:a="http://schemas.openxmlformats.org/drawingml/2006/main" xmlns:r="http://schemas.openxmlformats.org/officeDocument/2006/relationships" xmlns:p="http://schemas.openxmlformats.org/presentationml/2006/main">
  <p:tag name="NAME" val="Moon"/>
</p:tagLst>
</file>

<file path=ppt/tags/tag203.xml><?xml version="1.0" encoding="utf-8"?>
<p:tagLst xmlns:a="http://schemas.openxmlformats.org/drawingml/2006/main" xmlns:r="http://schemas.openxmlformats.org/officeDocument/2006/relationships" xmlns:p="http://schemas.openxmlformats.org/presentationml/2006/main">
  <p:tag name="ANGLE" val="5"/>
</p:tagLst>
</file>

<file path=ppt/tags/tag204.xml><?xml version="1.0" encoding="utf-8"?>
<p:tagLst xmlns:a="http://schemas.openxmlformats.org/drawingml/2006/main" xmlns:r="http://schemas.openxmlformats.org/officeDocument/2006/relationships" xmlns:p="http://schemas.openxmlformats.org/presentationml/2006/main">
  <p:tag name="ANGLE" val="5"/>
</p:tagLst>
</file>

<file path=ppt/tags/tag205.xml><?xml version="1.0" encoding="utf-8"?>
<p:tagLst xmlns:a="http://schemas.openxmlformats.org/drawingml/2006/main" xmlns:r="http://schemas.openxmlformats.org/officeDocument/2006/relationships" xmlns:p="http://schemas.openxmlformats.org/presentationml/2006/main">
  <p:tag name="ANGLE" val="4"/>
</p:tagLst>
</file>

<file path=ppt/tags/tag206.xml><?xml version="1.0" encoding="utf-8"?>
<p:tagLst xmlns:a="http://schemas.openxmlformats.org/drawingml/2006/main" xmlns:r="http://schemas.openxmlformats.org/officeDocument/2006/relationships" xmlns:p="http://schemas.openxmlformats.org/presentationml/2006/main">
  <p:tag name="ANGLE" val="4"/>
</p:tagLst>
</file>

<file path=ppt/tags/tag207.xml><?xml version="1.0" encoding="utf-8"?>
<p:tagLst xmlns:a="http://schemas.openxmlformats.org/drawingml/2006/main" xmlns:r="http://schemas.openxmlformats.org/officeDocument/2006/relationships" xmlns:p="http://schemas.openxmlformats.org/presentationml/2006/main">
  <p:tag name="ANGLE" val="3"/>
</p:tagLst>
</file>

<file path=ppt/tags/tag208.xml><?xml version="1.0" encoding="utf-8"?>
<p:tagLst xmlns:a="http://schemas.openxmlformats.org/drawingml/2006/main" xmlns:r="http://schemas.openxmlformats.org/officeDocument/2006/relationships" xmlns:p="http://schemas.openxmlformats.org/presentationml/2006/main">
  <p:tag name="ANGLE" val="3"/>
</p:tagLst>
</file>

<file path=ppt/tags/tag209.xml><?xml version="1.0" encoding="utf-8"?>
<p:tagLst xmlns:a="http://schemas.openxmlformats.org/drawingml/2006/main" xmlns:r="http://schemas.openxmlformats.org/officeDocument/2006/relationships" xmlns:p="http://schemas.openxmlformats.org/presentationml/2006/main">
  <p:tag name="ANGLE" val="2"/>
</p:tagLst>
</file>

<file path=ppt/tags/tag21.xml><?xml version="1.0" encoding="utf-8"?>
<p:tagLst xmlns:a="http://schemas.openxmlformats.org/drawingml/2006/main" xmlns:r="http://schemas.openxmlformats.org/officeDocument/2006/relationships" xmlns:p="http://schemas.openxmlformats.org/presentationml/2006/main">
  <p:tag name="ANGLE" val="3"/>
</p:tagLst>
</file>

<file path=ppt/tags/tag210.xml><?xml version="1.0" encoding="utf-8"?>
<p:tagLst xmlns:a="http://schemas.openxmlformats.org/drawingml/2006/main" xmlns:r="http://schemas.openxmlformats.org/officeDocument/2006/relationships" xmlns:p="http://schemas.openxmlformats.org/presentationml/2006/main">
  <p:tag name="ANGLE" val="2"/>
</p:tagLst>
</file>

<file path=ppt/tags/tag211.xml><?xml version="1.0" encoding="utf-8"?>
<p:tagLst xmlns:a="http://schemas.openxmlformats.org/drawingml/2006/main" xmlns:r="http://schemas.openxmlformats.org/officeDocument/2006/relationships" xmlns:p="http://schemas.openxmlformats.org/presentationml/2006/main">
  <p:tag name="ANGLE" val="1"/>
</p:tagLst>
</file>

<file path=ppt/tags/tag212.xml><?xml version="1.0" encoding="utf-8"?>
<p:tagLst xmlns:a="http://schemas.openxmlformats.org/drawingml/2006/main" xmlns:r="http://schemas.openxmlformats.org/officeDocument/2006/relationships" xmlns:p="http://schemas.openxmlformats.org/presentationml/2006/main">
  <p:tag name="ANGLE" val="1"/>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1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16.xml><?xml version="1.0" encoding="utf-8"?>
<p:tagLst xmlns:a="http://schemas.openxmlformats.org/drawingml/2006/main" xmlns:r="http://schemas.openxmlformats.org/officeDocument/2006/relationships" xmlns:p="http://schemas.openxmlformats.org/presentationml/2006/main">
  <p:tag name="SHAPENAME" val="Subtitle"/>
</p:tagLst>
</file>

<file path=ppt/tags/tag217.xml><?xml version="1.0" encoding="utf-8"?>
<p:tagLst xmlns:a="http://schemas.openxmlformats.org/drawingml/2006/main" xmlns:r="http://schemas.openxmlformats.org/officeDocument/2006/relationships" xmlns:p="http://schemas.openxmlformats.org/presentationml/2006/main">
  <p:tag name="SHAPENAME" val="Title"/>
</p:tagLst>
</file>

<file path=ppt/tags/tag21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2.xml><?xml version="1.0" encoding="utf-8"?>
<p:tagLst xmlns:a="http://schemas.openxmlformats.org/drawingml/2006/main" xmlns:r="http://schemas.openxmlformats.org/officeDocument/2006/relationships" xmlns:p="http://schemas.openxmlformats.org/presentationml/2006/main">
  <p:tag name="ANGLE" val="3"/>
</p:tagLst>
</file>

<file path=ppt/tags/tag22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22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5.xml><?xml version="1.0" encoding="utf-8"?>
<p:tagLst xmlns:a="http://schemas.openxmlformats.org/drawingml/2006/main" xmlns:r="http://schemas.openxmlformats.org/officeDocument/2006/relationships" xmlns:p="http://schemas.openxmlformats.org/presentationml/2006/main">
  <p:tag name="SHAPENAME" val="5. Source"/>
</p:tagLst>
</file>

<file path=ppt/tags/tag22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23.xml><?xml version="1.0" encoding="utf-8"?>
<p:tagLst xmlns:a="http://schemas.openxmlformats.org/drawingml/2006/main" xmlns:r="http://schemas.openxmlformats.org/officeDocument/2006/relationships" xmlns:p="http://schemas.openxmlformats.org/presentationml/2006/main">
  <p:tag name="ANGLE" val="2"/>
</p:tagLst>
</file>

<file path=ppt/tags/tag23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1.xml><?xml version="1.0" encoding="utf-8"?>
<p:tagLst xmlns:a="http://schemas.openxmlformats.org/drawingml/2006/main" xmlns:r="http://schemas.openxmlformats.org/officeDocument/2006/relationships" xmlns:p="http://schemas.openxmlformats.org/presentationml/2006/main">
  <p:tag name="SHAPENAME" val="5. Source"/>
</p:tagLst>
</file>

<file path=ppt/tags/tag23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23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7.xml><?xml version="1.0" encoding="utf-8"?>
<p:tagLst xmlns:a="http://schemas.openxmlformats.org/drawingml/2006/main" xmlns:r="http://schemas.openxmlformats.org/officeDocument/2006/relationships" xmlns:p="http://schemas.openxmlformats.org/presentationml/2006/main">
  <p:tag name="SHAPENAME" val="5. Source"/>
</p:tagLst>
</file>

<file path=ppt/tags/tag2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xml><?xml version="1.0" encoding="utf-8"?>
<p:tagLst xmlns:a="http://schemas.openxmlformats.org/drawingml/2006/main" xmlns:r="http://schemas.openxmlformats.org/officeDocument/2006/relationships" xmlns:p="http://schemas.openxmlformats.org/presentationml/2006/main">
  <p:tag name="ANGLE" val="2"/>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24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3.xml><?xml version="1.0" encoding="utf-8"?>
<p:tagLst xmlns:a="http://schemas.openxmlformats.org/drawingml/2006/main" xmlns:r="http://schemas.openxmlformats.org/officeDocument/2006/relationships" xmlns:p="http://schemas.openxmlformats.org/presentationml/2006/main">
  <p:tag name="SHAPENAME" val="5. Source"/>
</p:tagLst>
</file>

<file path=ppt/tags/tag24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2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9.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xml><?xml version="1.0" encoding="utf-8"?>
<p:tagLst xmlns:a="http://schemas.openxmlformats.org/drawingml/2006/main" xmlns:r="http://schemas.openxmlformats.org/officeDocument/2006/relationships" xmlns:p="http://schemas.openxmlformats.org/presentationml/2006/main">
  <p:tag name="ANGLE" val="1"/>
</p:tagLst>
</file>

<file path=ppt/tags/tag250.xml><?xml version="1.0" encoding="utf-8"?>
<p:tagLst xmlns:a="http://schemas.openxmlformats.org/drawingml/2006/main" xmlns:r="http://schemas.openxmlformats.org/officeDocument/2006/relationships" xmlns:p="http://schemas.openxmlformats.org/presentationml/2006/main">
  <p:tag name="SHAPENAME" val="5. Source"/>
</p:tagLst>
</file>

<file path=ppt/tags/tag2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25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5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8.xml><?xml version="1.0" encoding="utf-8"?>
<p:tagLst xmlns:a="http://schemas.openxmlformats.org/drawingml/2006/main" xmlns:r="http://schemas.openxmlformats.org/officeDocument/2006/relationships" xmlns:p="http://schemas.openxmlformats.org/presentationml/2006/main">
  <p:tag name="SHAPENAME" val="5. Source"/>
</p:tagLst>
</file>

<file path=ppt/tags/tag25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xml><?xml version="1.0" encoding="utf-8"?>
<p:tagLst xmlns:a="http://schemas.openxmlformats.org/drawingml/2006/main" xmlns:r="http://schemas.openxmlformats.org/officeDocument/2006/relationships" xmlns:p="http://schemas.openxmlformats.org/presentationml/2006/main">
  <p:tag name="ANGLE" val="1"/>
</p:tagLst>
</file>

<file path=ppt/tags/tag26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6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26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6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8.xml><?xml version="1.0" encoding="utf-8"?>
<p:tagLst xmlns:a="http://schemas.openxmlformats.org/drawingml/2006/main" xmlns:r="http://schemas.openxmlformats.org/officeDocument/2006/relationships" xmlns:p="http://schemas.openxmlformats.org/presentationml/2006/main">
  <p:tag name="SHAPENAME" val="5. Source"/>
</p:tagLst>
</file>

<file path=ppt/tags/tag26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7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27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78.xml><?xml version="1.0" encoding="utf-8"?>
<p:tagLst xmlns:a="http://schemas.openxmlformats.org/drawingml/2006/main" xmlns:r="http://schemas.openxmlformats.org/officeDocument/2006/relationships" xmlns:p="http://schemas.openxmlformats.org/presentationml/2006/main">
  <p:tag name="SHAPENAME" val="5. Source"/>
</p:tagLst>
</file>

<file path=ppt/tags/tag2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8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8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28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8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8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88.xml><?xml version="1.0" encoding="utf-8"?>
<p:tagLst xmlns:a="http://schemas.openxmlformats.org/drawingml/2006/main" xmlns:r="http://schemas.openxmlformats.org/officeDocument/2006/relationships" xmlns:p="http://schemas.openxmlformats.org/presentationml/2006/main">
  <p:tag name="SHAPENAME" val="5. Source"/>
</p:tagLst>
</file>

<file path=ppt/tags/tag28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9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9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29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9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8.xml><?xml version="1.0" encoding="utf-8"?>
<p:tagLst xmlns:a="http://schemas.openxmlformats.org/drawingml/2006/main" xmlns:r="http://schemas.openxmlformats.org/officeDocument/2006/relationships" xmlns:p="http://schemas.openxmlformats.org/presentationml/2006/main">
  <p:tag name="SHAPENAME" val="5. Source"/>
</p:tagLst>
</file>

<file path=ppt/tags/tag29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xml><?xml version="1.0" encoding="utf-8"?>
<p:tagLst xmlns:a="http://schemas.openxmlformats.org/drawingml/2006/main" xmlns:r="http://schemas.openxmlformats.org/officeDocument/2006/relationships" xmlns:p="http://schemas.openxmlformats.org/presentationml/2006/main">
  <p:tag name="SHAPENAME" val="4. Footnote"/>
</p:tagLst>
</file>

<file path=ppt/tags/tag30.xml><?xml version="1.0" encoding="utf-8"?>
<p:tagLst xmlns:a="http://schemas.openxmlformats.org/drawingml/2006/main" xmlns:r="http://schemas.openxmlformats.org/officeDocument/2006/relationships" xmlns:p="http://schemas.openxmlformats.org/presentationml/2006/main">
  <p:tag name="SHAPENAME" val="Subtitle"/>
</p:tagLst>
</file>

<file path=ppt/tags/tag30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0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30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06.xml><?xml version="1.0" encoding="utf-8"?>
<p:tagLst xmlns:a="http://schemas.openxmlformats.org/drawingml/2006/main" xmlns:r="http://schemas.openxmlformats.org/officeDocument/2006/relationships" xmlns:p="http://schemas.openxmlformats.org/presentationml/2006/main">
  <p:tag name="SHAPENAME" val="5. Source"/>
</p:tagLst>
</file>

<file path=ppt/tags/tag30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xml><?xml version="1.0" encoding="utf-8"?>
<p:tagLst xmlns:a="http://schemas.openxmlformats.org/drawingml/2006/main" xmlns:r="http://schemas.openxmlformats.org/officeDocument/2006/relationships" xmlns:p="http://schemas.openxmlformats.org/presentationml/2006/main">
  <p:tag name="SHAPENAME" val="Title"/>
</p:tagLst>
</file>

<file path=ppt/tags/tag31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SHAPENAME" val="5. Source"/>
</p:tagLst>
</file>

<file path=ppt/tags/tag3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SHAPENAME" val="5. Source"/>
</p:tagLst>
</file>

<file path=ppt/tags/tag31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2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2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2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25.xml><?xml version="1.0" encoding="utf-8"?>
<p:tagLst xmlns:a="http://schemas.openxmlformats.org/drawingml/2006/main" xmlns:r="http://schemas.openxmlformats.org/officeDocument/2006/relationships" xmlns:p="http://schemas.openxmlformats.org/presentationml/2006/main">
  <p:tag name="SHAPENAME" val="Subtitle"/>
</p:tagLst>
</file>

<file path=ppt/tags/tag326.xml><?xml version="1.0" encoding="utf-8"?>
<p:tagLst xmlns:a="http://schemas.openxmlformats.org/drawingml/2006/main" xmlns:r="http://schemas.openxmlformats.org/officeDocument/2006/relationships" xmlns:p="http://schemas.openxmlformats.org/presentationml/2006/main">
  <p:tag name="SHAPENAME" val="Title"/>
</p:tagLst>
</file>

<file path=ppt/tags/tag32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2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33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3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35.xml><?xml version="1.0" encoding="utf-8"?>
<p:tagLst xmlns:a="http://schemas.openxmlformats.org/drawingml/2006/main" xmlns:r="http://schemas.openxmlformats.org/officeDocument/2006/relationships" xmlns:p="http://schemas.openxmlformats.org/presentationml/2006/main">
  <p:tag name="SHAPENAME" val="5. Source"/>
</p:tagLst>
</file>

<file path=ppt/tags/tag33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vkXdkIixRi6Hs.rBsPur2w"/>
</p:tagLst>
</file>

<file path=ppt/tags/tag3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4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34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4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43.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344.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34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4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349.xml><?xml version="1.0" encoding="utf-8"?>
<p:tagLst xmlns:a="http://schemas.openxmlformats.org/drawingml/2006/main" xmlns:r="http://schemas.openxmlformats.org/officeDocument/2006/relationships" xmlns:p="http://schemas.openxmlformats.org/presentationml/2006/main">
  <p:tag name="SHAPENAME" val="5. Source"/>
</p:tagLst>
</file>

<file path=ppt/tags/tag35.xml><?xml version="1.0" encoding="utf-8"?>
<p:tagLst xmlns:a="http://schemas.openxmlformats.org/drawingml/2006/main" xmlns:r="http://schemas.openxmlformats.org/officeDocument/2006/relationships" xmlns:p="http://schemas.openxmlformats.org/presentationml/2006/main">
  <p:tag name="SHAPENAME" val="Title"/>
</p:tagLst>
</file>

<file path=ppt/tags/tag35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8.xml><?xml version="1.0" encoding="utf-8"?>
<p:tagLst xmlns:a="http://schemas.openxmlformats.org/drawingml/2006/main" xmlns:r="http://schemas.openxmlformats.org/officeDocument/2006/relationships" xmlns:p="http://schemas.openxmlformats.org/presentationml/2006/main">
  <p:tag name="SHAPENAME" val="3. Subtitle"/>
</p:tagLst>
</file>

<file path=ppt/tags/tag3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xml><?xml version="1.0" encoding="utf-8"?>
<p:tagLst xmlns:a="http://schemas.openxmlformats.org/drawingml/2006/main" xmlns:r="http://schemas.openxmlformats.org/officeDocument/2006/relationships" xmlns:p="http://schemas.openxmlformats.org/presentationml/2006/main">
  <p:tag name="SHAPENAME" val="5. Source"/>
</p:tagLst>
</file>

<file path=ppt/tags/tag4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4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6.xml><?xml version="1.0" encoding="utf-8"?>
<p:tagLst xmlns:a="http://schemas.openxmlformats.org/drawingml/2006/main" xmlns:r="http://schemas.openxmlformats.org/officeDocument/2006/relationships" xmlns:p="http://schemas.openxmlformats.org/presentationml/2006/main">
  <p:tag name="SHAPENAME" val="5. Source"/>
</p:tagLst>
</file>

<file path=ppt/tags/tag4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NAME" val="ACET"/>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5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2.xml><?xml version="1.0" encoding="utf-8"?>
<p:tagLst xmlns:a="http://schemas.openxmlformats.org/drawingml/2006/main" xmlns:r="http://schemas.openxmlformats.org/officeDocument/2006/relationships" xmlns:p="http://schemas.openxmlformats.org/presentationml/2006/main">
  <p:tag name="SHAPENAME" val="5. Source"/>
</p:tagLst>
</file>

<file path=ppt/tags/tag5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5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8.xml><?xml version="1.0" encoding="utf-8"?>
<p:tagLst xmlns:a="http://schemas.openxmlformats.org/drawingml/2006/main" xmlns:r="http://schemas.openxmlformats.org/officeDocument/2006/relationships" xmlns:p="http://schemas.openxmlformats.org/presentationml/2006/main">
  <p:tag name="SHAPENAME" val="5. Source"/>
</p:tagLst>
</file>

<file path=ppt/tags/tag5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6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4.xml><?xml version="1.0" encoding="utf-8"?>
<p:tagLst xmlns:a="http://schemas.openxmlformats.org/drawingml/2006/main" xmlns:r="http://schemas.openxmlformats.org/officeDocument/2006/relationships" xmlns:p="http://schemas.openxmlformats.org/presentationml/2006/main">
  <p:tag name="SHAPENAME" val="3. Subtitle"/>
</p:tagLst>
</file>

<file path=ppt/tags/tag65.xml><?xml version="1.0" encoding="utf-8"?>
<p:tagLst xmlns:a="http://schemas.openxmlformats.org/drawingml/2006/main" xmlns:r="http://schemas.openxmlformats.org/officeDocument/2006/relationships" xmlns:p="http://schemas.openxmlformats.org/presentationml/2006/main">
  <p:tag name="SHAPENAME" val="5. Source"/>
</p:tagLst>
</file>

<file path=ppt/tags/tag6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2.xml><?xml version="1.0" encoding="utf-8"?>
<p:tagLst xmlns:a="http://schemas.openxmlformats.org/drawingml/2006/main" xmlns:r="http://schemas.openxmlformats.org/officeDocument/2006/relationships" xmlns:p="http://schemas.openxmlformats.org/presentationml/2006/main">
  <p:tag name="SHAPENAME" val="3. Subtitle"/>
</p:tagLst>
</file>

<file path=ppt/tags/tag73.xml><?xml version="1.0" encoding="utf-8"?>
<p:tagLst xmlns:a="http://schemas.openxmlformats.org/drawingml/2006/main" xmlns:r="http://schemas.openxmlformats.org/officeDocument/2006/relationships" xmlns:p="http://schemas.openxmlformats.org/presentationml/2006/main">
  <p:tag name="SHAPENAME" val="5. Source"/>
</p:tagLst>
</file>

<file path=ppt/tags/tag7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8.xml><?xml version="1.0" encoding="utf-8"?>
<p:tagLst xmlns:a="http://schemas.openxmlformats.org/drawingml/2006/main" xmlns:r="http://schemas.openxmlformats.org/officeDocument/2006/relationships" xmlns:p="http://schemas.openxmlformats.org/presentationml/2006/main">
  <p:tag name="NAME" val="TrackerAlphaWhite"/>
</p:tagLst>
</file>

<file path=ppt/tags/tag8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2.xml><?xml version="1.0" encoding="utf-8"?>
<p:tagLst xmlns:a="http://schemas.openxmlformats.org/drawingml/2006/main" xmlns:r="http://schemas.openxmlformats.org/officeDocument/2006/relationships" xmlns:p="http://schemas.openxmlformats.org/presentationml/2006/main">
  <p:tag name="SHAPENAME" val="3. Subtitle"/>
</p:tagLst>
</file>

<file path=ppt/tags/tag83.xml><?xml version="1.0" encoding="utf-8"?>
<p:tagLst xmlns:a="http://schemas.openxmlformats.org/drawingml/2006/main" xmlns:r="http://schemas.openxmlformats.org/officeDocument/2006/relationships" xmlns:p="http://schemas.openxmlformats.org/presentationml/2006/main">
  <p:tag name="SHAPENAME" val="5. Source"/>
</p:tagLst>
</file>

<file path=ppt/tags/tag8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9.xml><?xml version="1.0" encoding="utf-8"?>
<p:tagLst xmlns:a="http://schemas.openxmlformats.org/drawingml/2006/main" xmlns:r="http://schemas.openxmlformats.org/officeDocument/2006/relationships" xmlns:p="http://schemas.openxmlformats.org/presentationml/2006/main">
  <p:tag name="NAME" val="TrackerNumWhite"/>
</p:tagLst>
</file>

<file path=ppt/tags/tag9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2.xml><?xml version="1.0" encoding="utf-8"?>
<p:tagLst xmlns:a="http://schemas.openxmlformats.org/drawingml/2006/main" xmlns:r="http://schemas.openxmlformats.org/officeDocument/2006/relationships" xmlns:p="http://schemas.openxmlformats.org/presentationml/2006/main">
  <p:tag name="SHAPENAME" val="3. Subtitle"/>
</p:tagLst>
</file>

<file path=ppt/tags/tag93.xml><?xml version="1.0" encoding="utf-8"?>
<p:tagLst xmlns:a="http://schemas.openxmlformats.org/drawingml/2006/main" xmlns:r="http://schemas.openxmlformats.org/officeDocument/2006/relationships" xmlns:p="http://schemas.openxmlformats.org/presentationml/2006/main">
  <p:tag name="SHAPENAME" val="5. Source"/>
</p:tagLst>
</file>

<file path=ppt/tags/tag9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heme/theme1.xml><?xml version="1.0" encoding="utf-8"?>
<a:theme xmlns:a="http://schemas.openxmlformats.org/drawingml/2006/main" name="IBM presentation template">
  <a:themeElements>
    <a:clrScheme name="Custom 2">
      <a:dk1>
        <a:srgbClr val="FFFFFF"/>
      </a:dk1>
      <a:lt1>
        <a:srgbClr val="000000"/>
      </a:lt1>
      <a:dk2>
        <a:srgbClr val="FFFFFF"/>
      </a:dk2>
      <a:lt2>
        <a:srgbClr val="000000"/>
      </a:lt2>
      <a:accent1>
        <a:srgbClr val="6FA0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3D9971FF-72A8-9148-8FCE-63C601F84E0B}" vid="{815BE41E-3728-ED49-BBAF-A79881252BC7}"/>
    </a:ext>
  </a:extLst>
</a:theme>
</file>

<file path=ppt/theme/theme10.xml><?xml version="1.0" encoding="utf-8"?>
<a:theme xmlns:a="http://schemas.openxmlformats.org/drawingml/2006/main" name="7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11.xml><?xml version="1.0" encoding="utf-8"?>
<a:theme xmlns:a="http://schemas.openxmlformats.org/drawingml/2006/main" name="2_IBM Brand Template 2022 (Microgrid)">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0_Plex_embed_REV" id="{210F0D26-36E3-474A-9FFA-BB5DDA14E030}" vid="{F6871AD2-0435-6041-9D94-43572B7E2737}"/>
    </a:ext>
  </a:extLst>
</a:theme>
</file>

<file path=ppt/theme/theme12.xml><?xml version="1.0" encoding="utf-8"?>
<a:theme xmlns:a="http://schemas.openxmlformats.org/drawingml/2006/main" name="3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8" id="{113BFA09-69C9-5E4F-BF47-1A11B42BC8F0}" vid="{6124F050-50E5-7D46-8850-4BD75B9217E1}"/>
    </a:ext>
  </a:extLst>
</a:theme>
</file>

<file path=ppt/theme/theme13.xml><?xml version="1.0" encoding="utf-8"?>
<a:theme xmlns:a="http://schemas.openxmlformats.org/drawingml/2006/main" name="8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14.xml><?xml version="1.0" encoding="utf-8"?>
<a:theme xmlns:a="http://schemas.openxmlformats.org/drawingml/2006/main" name="4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15.xml><?xml version="1.0" encoding="utf-8"?>
<a:theme xmlns:a="http://schemas.openxmlformats.org/drawingml/2006/main" name="5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16.xml><?xml version="1.0" encoding="utf-8"?>
<a:theme xmlns:a="http://schemas.openxmlformats.org/drawingml/2006/main" name="6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spcBef>
            <a:spcPts val="2900"/>
          </a:spcBef>
          <a:buSzPct val="100000"/>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7" id="{420530F3-D495-F444-A07F-CA7AB6B4B41D}" vid="{5ACF7485-E725-0945-832D-78C6F10710FB}"/>
    </a:ext>
  </a:extLst>
</a:theme>
</file>

<file path=ppt/theme/theme17.xml><?xml version="1.0" encoding="utf-8"?>
<a:theme xmlns:a="http://schemas.openxmlformats.org/drawingml/2006/main" name="1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Apresentação1" id="{F8F070C5-8E27-0E40-8060-0751D3E3B941}" vid="{3D1E2580-CDCB-B94D-88D9-A25308E26F91}"/>
    </a:ext>
  </a:extLst>
</a:theme>
</file>

<file path=ppt/theme/theme18.xml><?xml version="1.0" encoding="utf-8"?>
<a:theme xmlns:a="http://schemas.openxmlformats.org/drawingml/2006/main" name="9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19.xml><?xml version="1.0" encoding="utf-8"?>
<a:theme xmlns:a="http://schemas.openxmlformats.org/drawingml/2006/main" name="10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spcBef>
            <a:spcPts val="2900"/>
          </a:spcBef>
          <a:buSzPct val="100000"/>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7" id="{420530F3-D495-F444-A07F-CA7AB6B4B41D}" vid="{5ACF7485-E725-0945-832D-78C6F10710FB}"/>
    </a:ext>
  </a:extLst>
</a:theme>
</file>

<file path=ppt/theme/theme2.xml><?xml version="1.0" encoding="utf-8"?>
<a:theme xmlns:a="http://schemas.openxmlformats.org/drawingml/2006/main" name="7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20.xml><?xml version="1.0" encoding="utf-8"?>
<a:theme xmlns:a="http://schemas.openxmlformats.org/drawingml/2006/main" name="11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21.xml><?xml version="1.0" encoding="utf-8"?>
<a:theme xmlns:a="http://schemas.openxmlformats.org/drawingml/2006/main" name="1_IBM 2022 Master template">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Master_Presentation_2021_V01_Plex" id="{BD398A2B-0B96-D843-9A4A-05239798B6A1}" vid="{995E1A7E-A5C5-1148-B691-A3B3F5F35A6E}"/>
    </a:ext>
  </a:extLst>
</a:theme>
</file>

<file path=ppt/theme/theme22.xml><?xml version="1.0" encoding="utf-8"?>
<a:theme xmlns:a="http://schemas.openxmlformats.org/drawingml/2006/main" name="3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Arial" charset="0"/>
            <a:cs typeface="Arial"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Arial" id="{FEF8B486-0A69-7643-9587-155BF4105706}" vid="{7EE01304-197D-504B-86C9-7EA9E1122F73}"/>
    </a:ext>
  </a:extLst>
</a:theme>
</file>

<file path=ppt/theme/theme23.xml><?xml version="1.0" encoding="utf-8"?>
<a:theme xmlns:a="http://schemas.openxmlformats.org/drawingml/2006/main" name="4_IBM Brand Template 2022">
  <a:themeElements>
    <a:clrScheme name="IBM D&amp;AI 2022">
      <a:dk1>
        <a:srgbClr val="FFFFFF"/>
      </a:dk1>
      <a:lt1>
        <a:srgbClr val="000000"/>
      </a:lt1>
      <a:dk2>
        <a:srgbClr val="E5F6FF"/>
      </a:dk2>
      <a:lt2>
        <a:srgbClr val="000000"/>
      </a:lt2>
      <a:accent1>
        <a:srgbClr val="002D9C"/>
      </a:accent1>
      <a:accent2>
        <a:srgbClr val="0043CE"/>
      </a:accent2>
      <a:accent3>
        <a:srgbClr val="0F62FE"/>
      </a:accent3>
      <a:accent4>
        <a:srgbClr val="FA4D56"/>
      </a:accent4>
      <a:accent5>
        <a:srgbClr val="6FDC8C"/>
      </a:accent5>
      <a:accent6>
        <a:srgbClr val="FDDC69"/>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_Embed" id="{02D7F33A-96F9-3142-BE93-E46CEC147C3D}" vid="{B93A71AE-C97A-F24E-BECE-31FFF7CA650A}"/>
    </a:ext>
  </a:extLst>
</a:theme>
</file>

<file path=ppt/theme/theme24.xml><?xml version="1.0" encoding="utf-8"?>
<a:theme xmlns:a="http://schemas.openxmlformats.org/drawingml/2006/main" name="12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25.xml><?xml version="1.0" encoding="utf-8"?>
<a:theme xmlns:a="http://schemas.openxmlformats.org/drawingml/2006/main" name="13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26.xml><?xml version="1.0" encoding="utf-8"?>
<a:theme xmlns:a="http://schemas.openxmlformats.org/drawingml/2006/main" name="14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8" id="{113BFA09-69C9-5E4F-BF47-1A11B42BC8F0}" vid="{6124F050-50E5-7D46-8850-4BD75B9217E1}"/>
    </a:ext>
  </a:extLst>
</a:theme>
</file>

<file path=ppt/theme/theme27.xml><?xml version="1.0" encoding="utf-8"?>
<a:theme xmlns:a="http://schemas.openxmlformats.org/drawingml/2006/main" name="9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Arial" charset="0"/>
            <a:cs typeface="Arial"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Arial" id="{FEF8B486-0A69-7643-9587-155BF4105706}" vid="{7EE01304-197D-504B-86C9-7EA9E1122F73}"/>
    </a:ext>
  </a:extLst>
</a:theme>
</file>

<file path=ppt/theme/theme28.xml><?xml version="1.0" encoding="utf-8"?>
<a:theme xmlns:a="http://schemas.openxmlformats.org/drawingml/2006/main" name="15_IBM presentation template">
  <a:themeElements>
    <a:clrScheme name="Custom 2">
      <a:dk1>
        <a:srgbClr val="FFFFFF"/>
      </a:dk1>
      <a:lt1>
        <a:srgbClr val="000000"/>
      </a:lt1>
      <a:dk2>
        <a:srgbClr val="FFFFFF"/>
      </a:dk2>
      <a:lt2>
        <a:srgbClr val="000000"/>
      </a:lt2>
      <a:accent1>
        <a:srgbClr val="6FA0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3D9971FF-72A8-9148-8FCE-63C601F84E0B}" vid="{815BE41E-3728-ED49-BBAF-A79881252BC7}"/>
    </a:ext>
  </a:extLst>
</a:theme>
</file>

<file path=ppt/theme/theme29.xml><?xml version="1.0" encoding="utf-8"?>
<a:theme xmlns:a="http://schemas.openxmlformats.org/drawingml/2006/main" name="1_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3.xml><?xml version="1.0" encoding="utf-8"?>
<a:theme xmlns:a="http://schemas.openxmlformats.org/drawingml/2006/main" name="1_White">
  <a:themeElements>
    <a:clrScheme name="Scheme1">
      <a:dk1>
        <a:srgbClr val="000000"/>
      </a:dk1>
      <a:lt1>
        <a:srgbClr val="FFFFFF"/>
      </a:lt1>
      <a:dk2>
        <a:srgbClr val="FFFFFF"/>
      </a:dk2>
      <a:lt2>
        <a:srgbClr val="FFFFFF"/>
      </a:lt2>
      <a:accent1>
        <a:srgbClr val="0062FF"/>
      </a:accent1>
      <a:accent2>
        <a:srgbClr val="003B9A"/>
      </a:accent2>
      <a:accent3>
        <a:srgbClr val="78A9FF"/>
      </a:accent3>
      <a:accent4>
        <a:srgbClr val="B7D1FF"/>
      </a:accent4>
      <a:accent5>
        <a:srgbClr val="002258"/>
      </a:accent5>
      <a:accent6>
        <a:srgbClr val="C6CFE0"/>
      </a:accent6>
      <a:hlink>
        <a:srgbClr val="0000FF"/>
      </a:hlink>
      <a:folHlink>
        <a:srgbClr val="800080"/>
      </a:folHlink>
    </a:clrScheme>
    <a:fontScheme name="Custom 280">
      <a:majorFont>
        <a:latin typeface="IBM Plex Sans Light"/>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0062FF"/>
        </a:accent1>
        <a:accent2>
          <a:srgbClr val="003B9A"/>
        </a:accent2>
        <a:accent3>
          <a:srgbClr val="78A9FF"/>
        </a:accent3>
        <a:accent4>
          <a:srgbClr val="B7D1FF"/>
        </a:accent4>
        <a:accent5>
          <a:srgbClr val="002258"/>
        </a:accent5>
        <a:accent6>
          <a:srgbClr val="C6CFE0"/>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4F93FF"/>
    </a:custClr>
    <a:custClr name="Custom Color7">
      <a:srgbClr val="F2F4F8"/>
    </a:custClr>
    <a:custClr name="Custom Color8">
      <a:srgbClr val="FFFFFF"/>
    </a:custClr>
    <a:custClr name="Custom Color9">
      <a:srgbClr val="000000"/>
    </a:custClr>
    <a:custClr name="Custom Color10">
      <a:srgbClr val="C6CFE0"/>
    </a:custClr>
  </a:custClrLst>
  <a:extLst>
    <a:ext uri="{05A4C25C-085E-4340-85A3-A5531E510DB2}">
      <thm15:themeFamily xmlns:thm15="http://schemas.microsoft.com/office/thememl/2012/main" name="NE3091_OFF_v3.potx" id="{FACDCDFB-8A3F-40AB-8868-BB5DCA11D6CD}" vid="{E8E1A063-91F3-45A4-8DA0-194E5934C039}"/>
    </a:ext>
  </a:extLst>
</a:theme>
</file>

<file path=ppt/theme/theme30.xml><?xml version="1.0" encoding="utf-8"?>
<a:theme xmlns:a="http://schemas.openxmlformats.org/drawingml/2006/main" name="16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31.xml><?xml version="1.0" encoding="utf-8"?>
<a:theme xmlns:a="http://schemas.openxmlformats.org/drawingml/2006/main" name="5_IBM Brand Template 2022">
  <a:themeElements>
    <a:clrScheme name="IBM D&amp;AI 2022">
      <a:dk1>
        <a:srgbClr val="FFFFFF"/>
      </a:dk1>
      <a:lt1>
        <a:srgbClr val="000000"/>
      </a:lt1>
      <a:dk2>
        <a:srgbClr val="E5F6FF"/>
      </a:dk2>
      <a:lt2>
        <a:srgbClr val="000000"/>
      </a:lt2>
      <a:accent1>
        <a:srgbClr val="002D9C"/>
      </a:accent1>
      <a:accent2>
        <a:srgbClr val="0043CE"/>
      </a:accent2>
      <a:accent3>
        <a:srgbClr val="0F62FE"/>
      </a:accent3>
      <a:accent4>
        <a:srgbClr val="FA4D56"/>
      </a:accent4>
      <a:accent5>
        <a:srgbClr val="6FDC8C"/>
      </a:accent5>
      <a:accent6>
        <a:srgbClr val="FDDC69"/>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_Embed" id="{02D7F33A-96F9-3142-BE93-E46CEC147C3D}" vid="{B93A71AE-C97A-F24E-BECE-31FFF7CA650A}"/>
    </a:ext>
  </a:extLst>
</a:theme>
</file>

<file path=ppt/theme/theme32.xml><?xml version="1.0" encoding="utf-8"?>
<a:theme xmlns:a="http://schemas.openxmlformats.org/drawingml/2006/main" name="6_IBM Brand Template 2022">
  <a:themeElements>
    <a:clrScheme name="IBM D&amp;AI 2022">
      <a:dk1>
        <a:srgbClr val="FFFFFF"/>
      </a:dk1>
      <a:lt1>
        <a:srgbClr val="000000"/>
      </a:lt1>
      <a:dk2>
        <a:srgbClr val="E5F6FF"/>
      </a:dk2>
      <a:lt2>
        <a:srgbClr val="000000"/>
      </a:lt2>
      <a:accent1>
        <a:srgbClr val="002D9C"/>
      </a:accent1>
      <a:accent2>
        <a:srgbClr val="0043CE"/>
      </a:accent2>
      <a:accent3>
        <a:srgbClr val="0F62FE"/>
      </a:accent3>
      <a:accent4>
        <a:srgbClr val="FA4D56"/>
      </a:accent4>
      <a:accent5>
        <a:srgbClr val="6FDC8C"/>
      </a:accent5>
      <a:accent6>
        <a:srgbClr val="FDDC69"/>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_Embed" id="{02D7F33A-96F9-3142-BE93-E46CEC147C3D}" vid="{B93A71AE-C97A-F24E-BECE-31FFF7CA650A}"/>
    </a:ext>
  </a:extLst>
</a:theme>
</file>

<file path=ppt/theme/theme33.xml><?xml version="1.0" encoding="utf-8"?>
<a:theme xmlns:a="http://schemas.openxmlformats.org/drawingml/2006/main" name="17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34.xml><?xml version="1.0" encoding="utf-8"?>
<a:theme xmlns:a="http://schemas.openxmlformats.org/drawingml/2006/main" name="10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Arial" charset="0"/>
            <a:cs typeface="Arial"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Arial" id="{FEF8B486-0A69-7643-9587-155BF4105706}" vid="{7EE01304-197D-504B-86C9-7EA9E1122F73}"/>
    </a:ext>
  </a:extLst>
</a:theme>
</file>

<file path=ppt/theme/theme35.xml><?xml version="1.0" encoding="utf-8"?>
<a:theme xmlns:a="http://schemas.openxmlformats.org/drawingml/2006/main" name="18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spcBef>
            <a:spcPts val="2900"/>
          </a:spcBef>
          <a:buSzPct val="100000"/>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7" id="{420530F3-D495-F444-A07F-CA7AB6B4B41D}" vid="{5ACF7485-E725-0945-832D-78C6F10710FB}"/>
    </a:ext>
  </a:extLst>
</a:theme>
</file>

<file path=ppt/theme/theme36.xml><?xml version="1.0" encoding="utf-8"?>
<a:theme xmlns:a="http://schemas.openxmlformats.org/drawingml/2006/main" name="19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3D9971FF-72A8-9148-8FCE-63C601F84E0B}" vid="{815BE41E-3728-ED49-BBAF-A79881252BC7}"/>
    </a:ext>
  </a:extLst>
</a:theme>
</file>

<file path=ppt/theme/theme37.xml><?xml version="1.0" encoding="utf-8"?>
<a:theme xmlns:a="http://schemas.openxmlformats.org/drawingml/2006/main" name="11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38.xml><?xml version="1.0" encoding="utf-8"?>
<a:theme xmlns:a="http://schemas.openxmlformats.org/drawingml/2006/main" name="2_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39.xml><?xml version="1.0" encoding="utf-8"?>
<a:theme xmlns:a="http://schemas.openxmlformats.org/drawingml/2006/main" name="8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Arial" charset="0"/>
            <a:cs typeface="Arial"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Arial" id="{FEF8B486-0A69-7643-9587-155BF4105706}" vid="{7EE01304-197D-504B-86C9-7EA9E1122F73}"/>
    </a:ext>
  </a:extLst>
</a:theme>
</file>

<file path=ppt/theme/theme4.xml><?xml version="1.0" encoding="utf-8"?>
<a:theme xmlns:a="http://schemas.openxmlformats.org/drawingml/2006/main" name="2_White">
  <a:themeElements>
    <a:clrScheme name="Scheme1">
      <a:dk1>
        <a:srgbClr val="000000"/>
      </a:dk1>
      <a:lt1>
        <a:srgbClr val="FFFFFF"/>
      </a:lt1>
      <a:dk2>
        <a:srgbClr val="FFFFFF"/>
      </a:dk2>
      <a:lt2>
        <a:srgbClr val="FFFFFF"/>
      </a:lt2>
      <a:accent1>
        <a:srgbClr val="0062FF"/>
      </a:accent1>
      <a:accent2>
        <a:srgbClr val="003B9A"/>
      </a:accent2>
      <a:accent3>
        <a:srgbClr val="78A9FF"/>
      </a:accent3>
      <a:accent4>
        <a:srgbClr val="B7D1FF"/>
      </a:accent4>
      <a:accent5>
        <a:srgbClr val="002258"/>
      </a:accent5>
      <a:accent6>
        <a:srgbClr val="C6CFE0"/>
      </a:accent6>
      <a:hlink>
        <a:srgbClr val="0000FF"/>
      </a:hlink>
      <a:folHlink>
        <a:srgbClr val="800080"/>
      </a:folHlink>
    </a:clrScheme>
    <a:fontScheme name="Custom 280">
      <a:majorFont>
        <a:latin typeface="IBM Plex Sans Light"/>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0062FF"/>
        </a:accent1>
        <a:accent2>
          <a:srgbClr val="003B9A"/>
        </a:accent2>
        <a:accent3>
          <a:srgbClr val="78A9FF"/>
        </a:accent3>
        <a:accent4>
          <a:srgbClr val="B7D1FF"/>
        </a:accent4>
        <a:accent5>
          <a:srgbClr val="002258"/>
        </a:accent5>
        <a:accent6>
          <a:srgbClr val="C6CFE0"/>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4F93FF"/>
    </a:custClr>
    <a:custClr name="Custom Color7">
      <a:srgbClr val="F2F4F8"/>
    </a:custClr>
    <a:custClr name="Custom Color8">
      <a:srgbClr val="FFFFFF"/>
    </a:custClr>
    <a:custClr name="Custom Color9">
      <a:srgbClr val="000000"/>
    </a:custClr>
    <a:custClr name="Custom Color10">
      <a:srgbClr val="C6CFE0"/>
    </a:custClr>
  </a:custClrLst>
  <a:extLst>
    <a:ext uri="{05A4C25C-085E-4340-85A3-A5531E510DB2}">
      <thm15:themeFamily xmlns:thm15="http://schemas.microsoft.com/office/thememl/2012/main" name="NE3091_OFF_v3.potx" id="{FACDCDFB-8A3F-40AB-8868-BB5DCA11D6CD}" vid="{E8E1A063-91F3-45A4-8DA0-194E5934C039}"/>
    </a:ext>
  </a:extLst>
</a:theme>
</file>

<file path=ppt/theme/theme40.xml><?xml version="1.0" encoding="utf-8"?>
<a:theme xmlns:a="http://schemas.openxmlformats.org/drawingml/2006/main" name="12_IBM Brand Template 2022">
  <a:themeElements>
    <a:clrScheme name="IBM D&amp;AI 2022">
      <a:dk1>
        <a:srgbClr val="FFFFFF"/>
      </a:dk1>
      <a:lt1>
        <a:srgbClr val="000000"/>
      </a:lt1>
      <a:dk2>
        <a:srgbClr val="E5F6FF"/>
      </a:dk2>
      <a:lt2>
        <a:srgbClr val="000000"/>
      </a:lt2>
      <a:accent1>
        <a:srgbClr val="002D9C"/>
      </a:accent1>
      <a:accent2>
        <a:srgbClr val="0043CE"/>
      </a:accent2>
      <a:accent3>
        <a:srgbClr val="0F62FE"/>
      </a:accent3>
      <a:accent4>
        <a:srgbClr val="FA4D56"/>
      </a:accent4>
      <a:accent5>
        <a:srgbClr val="6FDC8C"/>
      </a:accent5>
      <a:accent6>
        <a:srgbClr val="FDDC69"/>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_Embed" id="{02D7F33A-96F9-3142-BE93-E46CEC147C3D}" vid="{B93A71AE-C97A-F24E-BECE-31FFF7CA650A}"/>
    </a:ext>
  </a:extLst>
</a:theme>
</file>

<file path=ppt/theme/theme41.xml><?xml version="1.0" encoding="utf-8"?>
<a:theme xmlns:a="http://schemas.openxmlformats.org/drawingml/2006/main" name="3_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42.xml><?xml version="1.0" encoding="utf-8"?>
<a:theme xmlns:a="http://schemas.openxmlformats.org/drawingml/2006/main" name="4_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43.xml><?xml version="1.0" encoding="utf-8"?>
<a:theme xmlns:a="http://schemas.openxmlformats.org/drawingml/2006/main" name="20_IBM presentation template">
  <a:themeElements>
    <a:clrScheme name="Custom 2">
      <a:dk1>
        <a:srgbClr val="FFFFFF"/>
      </a:dk1>
      <a:lt1>
        <a:srgbClr val="000000"/>
      </a:lt1>
      <a:dk2>
        <a:srgbClr val="FFFFFF"/>
      </a:dk2>
      <a:lt2>
        <a:srgbClr val="000000"/>
      </a:lt2>
      <a:accent1>
        <a:srgbClr val="6FA0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3D9971FF-72A8-9148-8FCE-63C601F84E0B}" vid="{815BE41E-3728-ED49-BBAF-A79881252BC7}"/>
    </a:ext>
  </a:extLst>
</a:theme>
</file>

<file path=ppt/theme/theme44.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45.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5.xml><?xml version="1.0" encoding="utf-8"?>
<a:theme xmlns:a="http://schemas.openxmlformats.org/drawingml/2006/main" name="7_IBM Brand Template 2022">
  <a:themeElements>
    <a:clrScheme name="Sustainability">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009193"/>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6.xml><?xml version="1.0" encoding="utf-8"?>
<a:theme xmlns:a="http://schemas.openxmlformats.org/drawingml/2006/main" name="1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3D9971FF-72A8-9148-8FCE-63C601F84E0B}" vid="{815BE41E-3728-ED49-BBAF-A79881252BC7}"/>
    </a:ext>
  </a:extLst>
</a:theme>
</file>

<file path=ppt/theme/theme7.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8.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Arial" charset="0"/>
            <a:cs typeface="Arial"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Arial" id="{FEF8B486-0A69-7643-9587-155BF4105706}" vid="{7EE01304-197D-504B-86C9-7EA9E1122F73}"/>
    </a:ext>
  </a:extLst>
</a:theme>
</file>

<file path=ppt/theme/theme9.xml><?xml version="1.0" encoding="utf-8"?>
<a:theme xmlns:a="http://schemas.openxmlformats.org/drawingml/2006/main" name="2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3D9971FF-72A8-9148-8FCE-63C601F84E0B}" vid="{815BE41E-3728-ED49-BBAF-A79881252BC7}"/>
    </a:ext>
  </a:extLst>
</a:theme>
</file>

<file path=docProps/app.xml><?xml version="1.0" encoding="utf-8"?>
<Properties xmlns="http://schemas.openxmlformats.org/officeDocument/2006/extended-properties" xmlns:vt="http://schemas.openxmlformats.org/officeDocument/2006/docPropsVTypes">
  <Template>IBM presentation template</Template>
  <TotalTime>94594</TotalTime>
  <Words>4671</Words>
  <Application>Microsoft Macintosh PowerPoint</Application>
  <PresentationFormat>Custom</PresentationFormat>
  <Paragraphs>484</Paragraphs>
  <Slides>23</Slides>
  <Notes>14</Notes>
  <HiddenSlides>0</HiddenSlides>
  <MMClips>0</MMClips>
  <ScaleCrop>false</ScaleCrop>
  <HeadingPairs>
    <vt:vector size="8" baseType="variant">
      <vt:variant>
        <vt:lpstr>Fonts Used</vt:lpstr>
      </vt:variant>
      <vt:variant>
        <vt:i4>17</vt:i4>
      </vt:variant>
      <vt:variant>
        <vt:lpstr>Theme</vt:lpstr>
      </vt:variant>
      <vt:variant>
        <vt:i4>43</vt:i4>
      </vt:variant>
      <vt:variant>
        <vt:lpstr>Embedded OLE Servers</vt:lpstr>
      </vt:variant>
      <vt:variant>
        <vt:i4>1</vt:i4>
      </vt:variant>
      <vt:variant>
        <vt:lpstr>Slide Titles</vt:lpstr>
      </vt:variant>
      <vt:variant>
        <vt:i4>23</vt:i4>
      </vt:variant>
    </vt:vector>
  </HeadingPairs>
  <TitlesOfParts>
    <vt:vector size="84" baseType="lpstr">
      <vt:lpstr>Arial</vt:lpstr>
      <vt:lpstr>Arial Regular</vt:lpstr>
      <vt:lpstr>Calibri</vt:lpstr>
      <vt:lpstr>Georgia</vt:lpstr>
      <vt:lpstr>Helvetica Neue Light</vt:lpstr>
      <vt:lpstr>IBM Plex Sans</vt:lpstr>
      <vt:lpstr>IBM Plex Sans Condensed</vt:lpstr>
      <vt:lpstr>IBM Plex Sans ExtLt</vt:lpstr>
      <vt:lpstr>IBM Plex Sans Light</vt:lpstr>
      <vt:lpstr>IBM Plex Sans Medm</vt:lpstr>
      <vt:lpstr>IBM Plex Sans SmBld</vt:lpstr>
      <vt:lpstr>IBM Plex Sans Text</vt:lpstr>
      <vt:lpstr>IBM Plex Sans Thin</vt:lpstr>
      <vt:lpstr>Segoe UI</vt:lpstr>
      <vt:lpstr>System Font Regular</vt:lpstr>
      <vt:lpstr>Verizon NHG TX</vt:lpstr>
      <vt:lpstr>Wingdings</vt:lpstr>
      <vt:lpstr>IBM presentation template</vt:lpstr>
      <vt:lpstr>7_dk_blu_background_2017</vt:lpstr>
      <vt:lpstr>1_White</vt:lpstr>
      <vt:lpstr>2_White</vt:lpstr>
      <vt:lpstr>7_IBM Brand Template 2022</vt:lpstr>
      <vt:lpstr>1_IBM presentation template</vt:lpstr>
      <vt:lpstr>IBM presentation enablement template</vt:lpstr>
      <vt:lpstr>IBM Brand Template 2022</vt:lpstr>
      <vt:lpstr>2_IBM presentation template</vt:lpstr>
      <vt:lpstr>7_IBM presentation template</vt:lpstr>
      <vt:lpstr>2_IBM Brand Template 2022 (Microgrid)</vt:lpstr>
      <vt:lpstr>3_IBM presentation template</vt:lpstr>
      <vt:lpstr>8_IBM presentation template</vt:lpstr>
      <vt:lpstr>4_IBM presentation template</vt:lpstr>
      <vt:lpstr>5_IBM presentation template</vt:lpstr>
      <vt:lpstr>6_IBM presentation template</vt:lpstr>
      <vt:lpstr>1_IBM Brand Template 2022</vt:lpstr>
      <vt:lpstr>9_IBM presentation template</vt:lpstr>
      <vt:lpstr>10_IBM presentation template</vt:lpstr>
      <vt:lpstr>11_IBM presentation template</vt:lpstr>
      <vt:lpstr>1_IBM 2022 Master template</vt:lpstr>
      <vt:lpstr>3_IBM Brand Template 2022</vt:lpstr>
      <vt:lpstr>4_IBM Brand Template 2022</vt:lpstr>
      <vt:lpstr>12_IBM presentation template</vt:lpstr>
      <vt:lpstr>13_IBM presentation template</vt:lpstr>
      <vt:lpstr>14_IBM presentation template</vt:lpstr>
      <vt:lpstr>9_IBM Brand Template 2022</vt:lpstr>
      <vt:lpstr>15_IBM presentation template</vt:lpstr>
      <vt:lpstr>1_IBM presentation enablement template</vt:lpstr>
      <vt:lpstr>16_IBM presentation template</vt:lpstr>
      <vt:lpstr>5_IBM Brand Template 2022</vt:lpstr>
      <vt:lpstr>6_IBM Brand Template 2022</vt:lpstr>
      <vt:lpstr>17_IBM presentation template</vt:lpstr>
      <vt:lpstr>10_IBM Brand Template 2022</vt:lpstr>
      <vt:lpstr>18_IBM presentation template</vt:lpstr>
      <vt:lpstr>19_IBM presentation template</vt:lpstr>
      <vt:lpstr>11_IBM Brand Template 2022</vt:lpstr>
      <vt:lpstr>2_IBM presentation enablement template</vt:lpstr>
      <vt:lpstr>8_IBM Brand Template 2022</vt:lpstr>
      <vt:lpstr>12_IBM Brand Template 2022</vt:lpstr>
      <vt:lpstr>3_IBM presentation enablement template</vt:lpstr>
      <vt:lpstr>4_IBM presentation enablement template</vt:lpstr>
      <vt:lpstr>20_IBM presentation template</vt:lpstr>
      <vt:lpstr>think-cell Slide</vt:lpstr>
      <vt:lpstr>IBM watsonx.governance –  Evaluating LLM</vt:lpstr>
      <vt:lpstr>PowerPoint Presentation</vt:lpstr>
      <vt:lpstr>PowerPoint Presentation</vt:lpstr>
      <vt:lpstr>Lifecycle management and inventory</vt:lpstr>
      <vt:lpstr>Evaluation and monitoring</vt:lpstr>
      <vt:lpstr>PowerPoint Presentation</vt:lpstr>
      <vt:lpstr>Factsheets monitors LLM Lifecycle</vt:lpstr>
      <vt:lpstr>Metrics in watsonx.gov</vt:lpstr>
      <vt:lpstr>watsonx.governance: Metrics for evaluating Large Language Models – Q4’2023</vt:lpstr>
      <vt:lpstr>watsonx.governance: Common Metrics used in LLM Evaluation</vt:lpstr>
      <vt:lpstr>watsonx.governance: Common Metrics used in LLM Evaluation</vt:lpstr>
      <vt:lpstr>watsonx.governance: Common Metrics used in LLM Evaluation</vt:lpstr>
      <vt:lpstr>watsonx.governance: Common Metrics used in LLM Evaluation</vt:lpstr>
      <vt:lpstr>watsonx.governance: Common Metrics used in LLM Evaluation</vt:lpstr>
      <vt:lpstr>watsonx.governance: Common Metrics used in LLM Evaluation</vt:lpstr>
      <vt:lpstr>watsonx.governance: Common Metrics used in LLM Evaluation</vt:lpstr>
      <vt:lpstr>watsonx.governance: Common Metrics used in LLM Evaluation</vt:lpstr>
      <vt:lpstr>watsonx.governance: Common Metrics used in LLM Evaluation</vt:lpstr>
      <vt:lpstr>watsonx.governance: Common Metrics used in LLM Evaluation</vt:lpstr>
      <vt:lpstr>Types of Drift in LLMs</vt:lpstr>
      <vt:lpstr>Explainability for LLMs using RAG</vt:lpstr>
      <vt:lpstr>watsonx.gov Risk~Metric  Mapping</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a data driven enterprise to drive business advantage  Inderpal Bhandari Global Chief Data Officer, IBM</dc:title>
  <dc:subject/>
  <dc:creator>Malcolm McGregor</dc:creator>
  <cp:keywords/>
  <dc:description/>
  <cp:lastModifiedBy>Kanjinghat Nijesh</cp:lastModifiedBy>
  <cp:revision>308</cp:revision>
  <cp:lastPrinted>2023-03-06T17:47:21Z</cp:lastPrinted>
  <dcterms:created xsi:type="dcterms:W3CDTF">2023-03-03T22:48:15Z</dcterms:created>
  <dcterms:modified xsi:type="dcterms:W3CDTF">2023-12-11T03:51:54Z</dcterms:modified>
  <cp:category/>
</cp:coreProperties>
</file>